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8" r:id="rId3"/>
    <p:sldId id="289" r:id="rId4"/>
    <p:sldId id="256" r:id="rId5"/>
    <p:sldId id="266" r:id="rId6"/>
    <p:sldId id="287" r:id="rId7"/>
    <p:sldId id="259" r:id="rId8"/>
    <p:sldId id="290" r:id="rId9"/>
    <p:sldId id="294" r:id="rId10"/>
    <p:sldId id="264" r:id="rId11"/>
    <p:sldId id="262" r:id="rId12"/>
    <p:sldId id="293" r:id="rId13"/>
    <p:sldId id="263" r:id="rId14"/>
    <p:sldId id="260" r:id="rId15"/>
    <p:sldId id="286" r:id="rId16"/>
    <p:sldId id="270" r:id="rId17"/>
    <p:sldId id="258" r:id="rId18"/>
    <p:sldId id="291" r:id="rId19"/>
    <p:sldId id="261" r:id="rId20"/>
    <p:sldId id="292" r:id="rId21"/>
    <p:sldId id="257" r:id="rId22"/>
    <p:sldId id="268" r:id="rId23"/>
    <p:sldId id="295" r:id="rId24"/>
    <p:sldId id="267" r:id="rId25"/>
    <p:sldId id="269" r:id="rId26"/>
    <p:sldId id="272" r:id="rId27"/>
    <p:sldId id="29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B442C-E941-4040-AF4A-30A8BCDC8457}" v="43" dt="2018-10-22T19:33:04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-4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Terblanche" userId="b443805af4e0fa02" providerId="LiveId" clId="{95770417-5938-455A-B676-932792976288}"/>
    <pc:docChg chg="addSld delSld modSld">
      <pc:chgData name="M Terblanche" userId="b443805af4e0fa02" providerId="LiveId" clId="{95770417-5938-455A-B676-932792976288}" dt="2018-10-20T16:12:51.718" v="14" actId="6549"/>
      <pc:docMkLst>
        <pc:docMk/>
      </pc:docMkLst>
      <pc:sldChg chg="add">
        <pc:chgData name="M Terblanche" userId="b443805af4e0fa02" providerId="LiveId" clId="{95770417-5938-455A-B676-932792976288}" dt="2018-10-20T14:10:29.043" v="0"/>
        <pc:sldMkLst>
          <pc:docMk/>
          <pc:sldMk cId="2959669844" sldId="257"/>
        </pc:sldMkLst>
      </pc:sldChg>
      <pc:sldChg chg="add">
        <pc:chgData name="M Terblanche" userId="b443805af4e0fa02" providerId="LiveId" clId="{95770417-5938-455A-B676-932792976288}" dt="2018-10-20T14:10:30.748" v="1"/>
        <pc:sldMkLst>
          <pc:docMk/>
          <pc:sldMk cId="2752575646" sldId="258"/>
        </pc:sldMkLst>
      </pc:sldChg>
      <pc:sldChg chg="add">
        <pc:chgData name="M Terblanche" userId="b443805af4e0fa02" providerId="LiveId" clId="{95770417-5938-455A-B676-932792976288}" dt="2018-10-20T14:10:32.352" v="2"/>
        <pc:sldMkLst>
          <pc:docMk/>
          <pc:sldMk cId="469325066" sldId="259"/>
        </pc:sldMkLst>
      </pc:sldChg>
      <pc:sldChg chg="add">
        <pc:chgData name="M Terblanche" userId="b443805af4e0fa02" providerId="LiveId" clId="{95770417-5938-455A-B676-932792976288}" dt="2018-10-20T14:10:33.893" v="3"/>
        <pc:sldMkLst>
          <pc:docMk/>
          <pc:sldMk cId="1600882267" sldId="260"/>
        </pc:sldMkLst>
      </pc:sldChg>
      <pc:sldChg chg="add">
        <pc:chgData name="M Terblanche" userId="b443805af4e0fa02" providerId="LiveId" clId="{95770417-5938-455A-B676-932792976288}" dt="2018-10-20T14:10:35.813" v="4"/>
        <pc:sldMkLst>
          <pc:docMk/>
          <pc:sldMk cId="1052181877" sldId="261"/>
        </pc:sldMkLst>
      </pc:sldChg>
      <pc:sldChg chg="add">
        <pc:chgData name="M Terblanche" userId="b443805af4e0fa02" providerId="LiveId" clId="{95770417-5938-455A-B676-932792976288}" dt="2018-10-20T14:10:37.649" v="5"/>
        <pc:sldMkLst>
          <pc:docMk/>
          <pc:sldMk cId="104711066" sldId="262"/>
        </pc:sldMkLst>
      </pc:sldChg>
      <pc:sldChg chg="add">
        <pc:chgData name="M Terblanche" userId="b443805af4e0fa02" providerId="LiveId" clId="{95770417-5938-455A-B676-932792976288}" dt="2018-10-20T14:10:39.396" v="6"/>
        <pc:sldMkLst>
          <pc:docMk/>
          <pc:sldMk cId="3131203629" sldId="263"/>
        </pc:sldMkLst>
      </pc:sldChg>
      <pc:sldChg chg="add">
        <pc:chgData name="M Terblanche" userId="b443805af4e0fa02" providerId="LiveId" clId="{95770417-5938-455A-B676-932792976288}" dt="2018-10-20T14:10:41.767" v="7"/>
        <pc:sldMkLst>
          <pc:docMk/>
          <pc:sldMk cId="941657961" sldId="264"/>
        </pc:sldMkLst>
      </pc:sldChg>
      <pc:sldChg chg="add">
        <pc:chgData name="M Terblanche" userId="b443805af4e0fa02" providerId="LiveId" clId="{95770417-5938-455A-B676-932792976288}" dt="2018-10-20T14:10:45.492" v="9"/>
        <pc:sldMkLst>
          <pc:docMk/>
          <pc:sldMk cId="932855132" sldId="266"/>
        </pc:sldMkLst>
      </pc:sldChg>
      <pc:sldChg chg="modSp del">
        <pc:chgData name="M Terblanche" userId="b443805af4e0fa02" providerId="LiveId" clId="{95770417-5938-455A-B676-932792976288}" dt="2018-10-20T16:12:51.718" v="14" actId="6549"/>
        <pc:sldMkLst>
          <pc:docMk/>
          <pc:sldMk cId="413760034" sldId="286"/>
        </pc:sldMkLst>
        <pc:spChg chg="mod">
          <ac:chgData name="M Terblanche" userId="b443805af4e0fa02" providerId="LiveId" clId="{95770417-5938-455A-B676-932792976288}" dt="2018-10-20T16:12:51.718" v="14" actId="6549"/>
          <ac:spMkLst>
            <pc:docMk/>
            <pc:sldMk cId="413760034" sldId="286"/>
            <ac:spMk id="5" creationId="{115DC020-439F-4FB0-9F7B-0135887E40CB}"/>
          </ac:spMkLst>
        </pc:spChg>
      </pc:sldChg>
    </pc:docChg>
  </pc:docChgLst>
  <pc:docChgLst>
    <pc:chgData name="M Terblanche" userId="b443805af4e0fa02" providerId="LiveId" clId="{8AAB442C-E941-4040-AF4A-30A8BCDC8457}"/>
    <pc:docChg chg="custSel addSld delSld modSld sldOrd">
      <pc:chgData name="M Terblanche" userId="b443805af4e0fa02" providerId="LiveId" clId="{8AAB442C-E941-4040-AF4A-30A8BCDC8457}" dt="2018-10-22T19:33:04.829" v="189"/>
      <pc:docMkLst>
        <pc:docMk/>
      </pc:docMkLst>
      <pc:sldChg chg="ord">
        <pc:chgData name="M Terblanche" userId="b443805af4e0fa02" providerId="LiveId" clId="{8AAB442C-E941-4040-AF4A-30A8BCDC8457}" dt="2018-10-22T18:21:02.928" v="3"/>
        <pc:sldMkLst>
          <pc:docMk/>
          <pc:sldMk cId="3090530946" sldId="256"/>
        </pc:sldMkLst>
      </pc:sldChg>
      <pc:sldChg chg="ord">
        <pc:chgData name="M Terblanche" userId="b443805af4e0fa02" providerId="LiveId" clId="{8AAB442C-E941-4040-AF4A-30A8BCDC8457}" dt="2018-10-22T18:39:50.883" v="141"/>
        <pc:sldMkLst>
          <pc:docMk/>
          <pc:sldMk cId="783142438" sldId="268"/>
        </pc:sldMkLst>
      </pc:sldChg>
      <pc:sldChg chg="ord">
        <pc:chgData name="M Terblanche" userId="b443805af4e0fa02" providerId="LiveId" clId="{8AAB442C-E941-4040-AF4A-30A8BCDC8457}" dt="2018-10-22T18:31:29.549" v="115"/>
        <pc:sldMkLst>
          <pc:docMk/>
          <pc:sldMk cId="1340024074" sldId="272"/>
        </pc:sldMkLst>
      </pc:sldChg>
      <pc:sldChg chg="modSp">
        <pc:chgData name="M Terblanche" userId="b443805af4e0fa02" providerId="LiveId" clId="{8AAB442C-E941-4040-AF4A-30A8BCDC8457}" dt="2018-10-22T18:37:34.711" v="140" actId="1076"/>
        <pc:sldMkLst>
          <pc:docMk/>
          <pc:sldMk cId="413760034" sldId="286"/>
        </pc:sldMkLst>
        <pc:spChg chg="mod">
          <ac:chgData name="M Terblanche" userId="b443805af4e0fa02" providerId="LiveId" clId="{8AAB442C-E941-4040-AF4A-30A8BCDC8457}" dt="2018-10-22T18:37:34.711" v="140" actId="1076"/>
          <ac:spMkLst>
            <pc:docMk/>
            <pc:sldMk cId="413760034" sldId="286"/>
            <ac:spMk id="58" creationId="{EF458E22-E117-4C62-A275-3BA9878AD7E9}"/>
          </ac:spMkLst>
        </pc:spChg>
      </pc:sldChg>
      <pc:sldChg chg="addSp delSp modSp add del setBg">
        <pc:chgData name="M Terblanche" userId="b443805af4e0fa02" providerId="LiveId" clId="{8AAB442C-E941-4040-AF4A-30A8BCDC8457}" dt="2018-10-22T18:34:38.705" v="120" actId="1076"/>
        <pc:sldMkLst>
          <pc:docMk/>
          <pc:sldMk cId="1658157270" sldId="288"/>
        </pc:sldMkLst>
        <pc:spChg chg="mod">
          <ac:chgData name="M Terblanche" userId="b443805af4e0fa02" providerId="LiveId" clId="{8AAB442C-E941-4040-AF4A-30A8BCDC8457}" dt="2018-10-22T18:27:23.246" v="110" actId="14100"/>
          <ac:spMkLst>
            <pc:docMk/>
            <pc:sldMk cId="1658157270" sldId="288"/>
            <ac:spMk id="11" creationId="{8902D869-CEA8-4D7B-95C2-F0D13166C84B}"/>
          </ac:spMkLst>
        </pc:spChg>
        <pc:spChg chg="del mod">
          <ac:chgData name="M Terblanche" userId="b443805af4e0fa02" providerId="LiveId" clId="{8AAB442C-E941-4040-AF4A-30A8BCDC8457}" dt="2018-10-22T18:26:01.759" v="70" actId="478"/>
          <ac:spMkLst>
            <pc:docMk/>
            <pc:sldMk cId="1658157270" sldId="288"/>
            <ac:spMk id="12" creationId="{387980E4-4D74-4785-9160-80A02A7ADB80}"/>
          </ac:spMkLst>
        </pc:spChg>
        <pc:picChg chg="mod">
          <ac:chgData name="M Terblanche" userId="b443805af4e0fa02" providerId="LiveId" clId="{8AAB442C-E941-4040-AF4A-30A8BCDC8457}" dt="2018-10-22T18:34:38.705" v="120" actId="1076"/>
          <ac:picMkLst>
            <pc:docMk/>
            <pc:sldMk cId="1658157270" sldId="288"/>
            <ac:picMk id="2" creationId="{42F8A222-266F-475A-9818-06A96C74F2AF}"/>
          </ac:picMkLst>
        </pc:picChg>
        <pc:picChg chg="add del mod">
          <ac:chgData name="M Terblanche" userId="b443805af4e0fa02" providerId="LiveId" clId="{8AAB442C-E941-4040-AF4A-30A8BCDC8457}" dt="2018-10-22T18:24:11.500" v="51"/>
          <ac:picMkLst>
            <pc:docMk/>
            <pc:sldMk cId="1658157270" sldId="288"/>
            <ac:picMk id="4" creationId="{D081F5E3-CA5C-4B7F-BA0C-D7BD8D3163BC}"/>
          </ac:picMkLst>
        </pc:picChg>
        <pc:picChg chg="del mod">
          <ac:chgData name="M Terblanche" userId="b443805af4e0fa02" providerId="LiveId" clId="{8AAB442C-E941-4040-AF4A-30A8BCDC8457}" dt="2018-10-22T18:21:33.276" v="46" actId="478"/>
          <ac:picMkLst>
            <pc:docMk/>
            <pc:sldMk cId="1658157270" sldId="288"/>
            <ac:picMk id="5" creationId="{A791BFF8-C47F-4A16-9B17-4D1D32775FB1}"/>
          </ac:picMkLst>
        </pc:picChg>
      </pc:sldChg>
      <pc:sldChg chg="addSp delSp modSp add del setBg delDesignElem">
        <pc:chgData name="M Terblanche" userId="b443805af4e0fa02" providerId="LiveId" clId="{8AAB442C-E941-4040-AF4A-30A8BCDC8457}" dt="2018-10-22T18:35:12.394" v="137" actId="20577"/>
        <pc:sldMkLst>
          <pc:docMk/>
          <pc:sldMk cId="2982116816" sldId="289"/>
        </pc:sldMkLst>
        <pc:spChg chg="mod">
          <ac:chgData name="M Terblanche" userId="b443805af4e0fa02" providerId="LiveId" clId="{8AAB442C-E941-4040-AF4A-30A8BCDC8457}" dt="2018-10-22T18:35:12.394" v="137" actId="20577"/>
          <ac:spMkLst>
            <pc:docMk/>
            <pc:sldMk cId="2982116816" sldId="289"/>
            <ac:spMk id="4" creationId="{CEF656DE-1B27-4935-8175-F13CAC22B27A}"/>
          </ac:spMkLst>
        </pc:spChg>
        <pc:picChg chg="del">
          <ac:chgData name="M Terblanche" userId="b443805af4e0fa02" providerId="LiveId" clId="{8AAB442C-E941-4040-AF4A-30A8BCDC8457}" dt="2018-10-22T18:21:30.242" v="44" actId="478"/>
          <ac:picMkLst>
            <pc:docMk/>
            <pc:sldMk cId="2982116816" sldId="289"/>
            <ac:picMk id="5" creationId="{62EE4380-584D-4C52-9AC7-A13ACE2192F4}"/>
          </ac:picMkLst>
        </pc:picChg>
        <pc:picChg chg="add mod">
          <ac:chgData name="M Terblanche" userId="b443805af4e0fa02" providerId="LiveId" clId="{8AAB442C-E941-4040-AF4A-30A8BCDC8457}" dt="2018-10-22T18:23:06.560" v="49" actId="14100"/>
          <ac:picMkLst>
            <pc:docMk/>
            <pc:sldMk cId="2982116816" sldId="289"/>
            <ac:picMk id="6" creationId="{16B2E5F1-E6BA-47AB-B402-86FFA87444DB}"/>
          </ac:picMkLst>
        </pc:picChg>
        <pc:picChg chg="add del">
          <ac:chgData name="M Terblanche" userId="b443805af4e0fa02" providerId="LiveId" clId="{8AAB442C-E941-4040-AF4A-30A8BCDC8457}" dt="2018-10-22T18:21:03.445" v="4"/>
          <ac:picMkLst>
            <pc:docMk/>
            <pc:sldMk cId="2982116816" sldId="289"/>
            <ac:picMk id="17" creationId="{E0BE7827-5B1A-4F37-BF70-19F7C5C6BDEB}"/>
          </ac:picMkLst>
        </pc:picChg>
      </pc:sldChg>
      <pc:sldChg chg="addSp add setBg">
        <pc:chgData name="M Terblanche" userId="b443805af4e0fa02" providerId="LiveId" clId="{8AAB442C-E941-4040-AF4A-30A8BCDC8457}" dt="2018-10-22T18:40:38.845" v="142"/>
        <pc:sldMkLst>
          <pc:docMk/>
          <pc:sldMk cId="3183223573" sldId="290"/>
        </pc:sldMkLst>
        <pc:picChg chg="add">
          <ac:chgData name="M Terblanche" userId="b443805af4e0fa02" providerId="LiveId" clId="{8AAB442C-E941-4040-AF4A-30A8BCDC8457}" dt="2018-10-22T18:29:50.240" v="112"/>
          <ac:picMkLst>
            <pc:docMk/>
            <pc:sldMk cId="3183223573" sldId="290"/>
            <ac:picMk id="2" creationId="{95B15F8E-C1BD-4820-B77F-C0379920FABA}"/>
          </ac:picMkLst>
        </pc:picChg>
      </pc:sldChg>
      <pc:sldChg chg="addSp add setBg">
        <pc:chgData name="M Terblanche" userId="b443805af4e0fa02" providerId="LiveId" clId="{8AAB442C-E941-4040-AF4A-30A8BCDC8457}" dt="2018-10-22T18:41:14.155" v="146"/>
        <pc:sldMkLst>
          <pc:docMk/>
          <pc:sldMk cId="1229016880" sldId="291"/>
        </pc:sldMkLst>
        <pc:picChg chg="add">
          <ac:chgData name="M Terblanche" userId="b443805af4e0fa02" providerId="LiveId" clId="{8AAB442C-E941-4040-AF4A-30A8BCDC8457}" dt="2018-10-22T18:31:07.570" v="114"/>
          <ac:picMkLst>
            <pc:docMk/>
            <pc:sldMk cId="1229016880" sldId="291"/>
            <ac:picMk id="2" creationId="{A6D11868-E3F5-47DE-ACAE-F5E1C2D32A51}"/>
          </ac:picMkLst>
        </pc:picChg>
      </pc:sldChg>
      <pc:sldChg chg="addSp add setBg">
        <pc:chgData name="M Terblanche" userId="b443805af4e0fa02" providerId="LiveId" clId="{8AAB442C-E941-4040-AF4A-30A8BCDC8457}" dt="2018-10-22T18:41:18.225" v="147"/>
        <pc:sldMkLst>
          <pc:docMk/>
          <pc:sldMk cId="1364795400" sldId="292"/>
        </pc:sldMkLst>
        <pc:picChg chg="add">
          <ac:chgData name="M Terblanche" userId="b443805af4e0fa02" providerId="LiveId" clId="{8AAB442C-E941-4040-AF4A-30A8BCDC8457}" dt="2018-10-22T18:32:26.016" v="117"/>
          <ac:picMkLst>
            <pc:docMk/>
            <pc:sldMk cId="1364795400" sldId="292"/>
            <ac:picMk id="2" creationId="{809D683C-8346-44C9-93AA-2F91E35214A2}"/>
          </ac:picMkLst>
        </pc:picChg>
      </pc:sldChg>
      <pc:sldChg chg="addSp add">
        <pc:chgData name="M Terblanche" userId="b443805af4e0fa02" providerId="LiveId" clId="{8AAB442C-E941-4040-AF4A-30A8BCDC8457}" dt="2018-10-22T18:34:05.845" v="119"/>
        <pc:sldMkLst>
          <pc:docMk/>
          <pc:sldMk cId="993036181" sldId="293"/>
        </pc:sldMkLst>
        <pc:picChg chg="add">
          <ac:chgData name="M Terblanche" userId="b443805af4e0fa02" providerId="LiveId" clId="{8AAB442C-E941-4040-AF4A-30A8BCDC8457}" dt="2018-10-22T18:34:05.845" v="119"/>
          <ac:picMkLst>
            <pc:docMk/>
            <pc:sldMk cId="993036181" sldId="293"/>
            <ac:picMk id="2" creationId="{9C4EFEE9-A48D-413F-9574-79533E090414}"/>
          </ac:picMkLst>
        </pc:picChg>
      </pc:sldChg>
      <pc:sldChg chg="addSp add setBg">
        <pc:chgData name="M Terblanche" userId="b443805af4e0fa02" providerId="LiveId" clId="{8AAB442C-E941-4040-AF4A-30A8BCDC8457}" dt="2018-10-22T18:40:52.674" v="145"/>
        <pc:sldMkLst>
          <pc:docMk/>
          <pc:sldMk cId="3526030026" sldId="294"/>
        </pc:sldMkLst>
        <pc:picChg chg="add">
          <ac:chgData name="M Terblanche" userId="b443805af4e0fa02" providerId="LiveId" clId="{8AAB442C-E941-4040-AF4A-30A8BCDC8457}" dt="2018-10-22T18:40:52.674" v="145"/>
          <ac:picMkLst>
            <pc:docMk/>
            <pc:sldMk cId="3526030026" sldId="294"/>
            <ac:picMk id="2" creationId="{F5096A61-9F5F-467C-9D7C-400BB84192B1}"/>
          </ac:picMkLst>
        </pc:picChg>
      </pc:sldChg>
      <pc:sldChg chg="addSp modSp add setBg">
        <pc:chgData name="M Terblanche" userId="b443805af4e0fa02" providerId="LiveId" clId="{8AAB442C-E941-4040-AF4A-30A8BCDC8457}" dt="2018-10-22T18:43:17.902" v="180" actId="207"/>
        <pc:sldMkLst>
          <pc:docMk/>
          <pc:sldMk cId="330459724" sldId="295"/>
        </pc:sldMkLst>
        <pc:spChg chg="add mod">
          <ac:chgData name="M Terblanche" userId="b443805af4e0fa02" providerId="LiveId" clId="{8AAB442C-E941-4040-AF4A-30A8BCDC8457}" dt="2018-10-22T18:43:17.902" v="180" actId="207"/>
          <ac:spMkLst>
            <pc:docMk/>
            <pc:sldMk cId="330459724" sldId="295"/>
            <ac:spMk id="2" creationId="{247C7B05-4DC2-4A26-8BB9-31EF21E4D493}"/>
          </ac:spMkLst>
        </pc:spChg>
        <pc:spChg chg="add mod">
          <ac:chgData name="M Terblanche" userId="b443805af4e0fa02" providerId="LiveId" clId="{8AAB442C-E941-4040-AF4A-30A8BCDC8457}" dt="2018-10-22T18:42:32.281" v="149"/>
          <ac:spMkLst>
            <pc:docMk/>
            <pc:sldMk cId="330459724" sldId="295"/>
            <ac:spMk id="3" creationId="{A6227E76-13A5-40DA-9963-16A151123581}"/>
          </ac:spMkLst>
        </pc:spChg>
        <pc:spChg chg="add mod">
          <ac:chgData name="M Terblanche" userId="b443805af4e0fa02" providerId="LiveId" clId="{8AAB442C-E941-4040-AF4A-30A8BCDC8457}" dt="2018-10-22T18:42:32.281" v="149"/>
          <ac:spMkLst>
            <pc:docMk/>
            <pc:sldMk cId="330459724" sldId="295"/>
            <ac:spMk id="4" creationId="{AE80E16A-0590-4695-B1EA-384246E467F1}"/>
          </ac:spMkLst>
        </pc:spChg>
      </pc:sldChg>
      <pc:sldChg chg="addSp modSp add setBg">
        <pc:chgData name="M Terblanche" userId="b443805af4e0fa02" providerId="LiveId" clId="{8AAB442C-E941-4040-AF4A-30A8BCDC8457}" dt="2018-10-22T18:46:27.875" v="186" actId="14100"/>
        <pc:sldMkLst>
          <pc:docMk/>
          <pc:sldMk cId="1064337435" sldId="296"/>
        </pc:sldMkLst>
        <pc:picChg chg="add mod">
          <ac:chgData name="M Terblanche" userId="b443805af4e0fa02" providerId="LiveId" clId="{8AAB442C-E941-4040-AF4A-30A8BCDC8457}" dt="2018-10-22T18:46:27.875" v="186" actId="14100"/>
          <ac:picMkLst>
            <pc:docMk/>
            <pc:sldMk cId="1064337435" sldId="296"/>
            <ac:picMk id="2" creationId="{1F3B5E9F-CC9D-4AB6-9282-49957C65F97E}"/>
          </ac:picMkLst>
        </pc:picChg>
      </pc:sldChg>
      <pc:sldChg chg="add ord modTransition">
        <pc:chgData name="M Terblanche" userId="b443805af4e0fa02" providerId="LiveId" clId="{8AAB442C-E941-4040-AF4A-30A8BCDC8457}" dt="2018-10-22T19:33:04.829" v="189"/>
        <pc:sldMkLst>
          <pc:docMk/>
          <pc:sldMk cId="1406438802" sldId="297"/>
        </pc:sldMkLst>
      </pc:sldChg>
    </pc:docChg>
  </pc:docChgLst>
  <pc:docChgLst>
    <pc:chgData name="M Terblanche" userId="b443805af4e0fa02" providerId="LiveId" clId="{3D1C83BA-3E0A-8941-BDC0-6012646E2765}"/>
    <pc:docChg chg="undo custSel addSld delSld modSld sldOrd modMainMaster">
      <pc:chgData name="M Terblanche" userId="b443805af4e0fa02" providerId="LiveId" clId="{3D1C83BA-3E0A-8941-BDC0-6012646E2765}" dt="2018-10-21T17:54:21.773" v="4854"/>
      <pc:docMkLst>
        <pc:docMk/>
      </pc:docMkLst>
      <pc:sldChg chg="addSp delSp modSp mod modTransition setBg">
        <pc:chgData name="M Terblanche" userId="b443805af4e0fa02" providerId="LiveId" clId="{3D1C83BA-3E0A-8941-BDC0-6012646E2765}" dt="2018-10-20T16:06:41.210" v="4077" actId="12563"/>
        <pc:sldMkLst>
          <pc:docMk/>
          <pc:sldMk cId="3090530946" sldId="256"/>
        </pc:sldMkLst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2" creationId="{4DC3845E-194A-F846-99D6-928A3404F9B7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3" creationId="{55E55987-C5D4-B849-88C2-37425D87899A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4" creationId="{CF71605C-BB45-BF4A-8248-F57CAC7D036B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5" creationId="{6E8DA9D8-633B-AC4D-91D2-5B18291E19A9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6" creationId="{9418E8B3-B8D9-1E44-99D5-7BF2DE8ABF3A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7" creationId="{045EFEF1-A356-BD40-8FC9-C9723EB2E576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8" creationId="{CC242ED2-4EB2-E040-ACBD-31CE760E1EE5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9" creationId="{1968C2D1-AC7E-714A-B1E4-E07E1CDF7D90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0" creationId="{C1F65031-7B2E-294D-A1D7-D6EED4F52964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1" creationId="{E96B59DC-4A9B-E040-931C-A63A33E9D468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2" creationId="{C62BA7AA-BA3B-024B-9DEC-5999A88B33EF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3" creationId="{CF72B152-20B0-104B-83B0-5A32F58F21C6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4" creationId="{B1927B68-0BBA-7B4F-8B39-B5B07DFFD3D2}"/>
          </ac:inkMkLst>
        </pc:inkChg>
        <pc:inkChg chg="add del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5" creationId="{09CACE8F-20C4-6A40-A119-0778E826BC03}"/>
          </ac:inkMkLst>
        </pc:inkChg>
        <pc:inkChg chg="add">
          <ac:chgData name="M Terblanche" userId="b443805af4e0fa02" providerId="LiveId" clId="{3D1C83BA-3E0A-8941-BDC0-6012646E2765}" dt="2018-10-20T15:14:29.189" v="1974"/>
          <ac:inkMkLst>
            <pc:docMk/>
            <pc:sldMk cId="3090530946" sldId="256"/>
            <ac:inkMk id="16" creationId="{A1348DED-9B3A-E840-8AD5-7920FFA6A1A6}"/>
          </ac:inkMkLst>
        </pc:inkChg>
        <pc:inkChg chg="add">
          <ac:chgData name="M Terblanche" userId="b443805af4e0fa02" providerId="LiveId" clId="{3D1C83BA-3E0A-8941-BDC0-6012646E2765}" dt="2018-10-20T15:14:29.355" v="1975"/>
          <ac:inkMkLst>
            <pc:docMk/>
            <pc:sldMk cId="3090530946" sldId="256"/>
            <ac:inkMk id="17" creationId="{374057F1-124C-1242-85C8-FAF178015F08}"/>
          </ac:inkMkLst>
        </pc:inkChg>
        <pc:inkChg chg="add reco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8" creationId="{F9CBE02B-3E5F-0F48-AB38-3B07A9C1C070}"/>
          </ac:inkMkLst>
        </pc:inkChg>
        <pc:inkChg chg="add reco">
          <ac:chgData name="M Terblanche" userId="b443805af4e0fa02" providerId="LiveId" clId="{3D1C83BA-3E0A-8941-BDC0-6012646E2765}" dt="2018-10-20T15:14:30.364" v="1976"/>
          <ac:inkMkLst>
            <pc:docMk/>
            <pc:sldMk cId="3090530946" sldId="256"/>
            <ac:inkMk id="19" creationId="{7A262AEF-A191-0543-A4D2-851306FE949B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2" creationId="{66E46610-7749-DF49-9BA1-8966768A078C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3" creationId="{6281BC06-47DE-DD4F-B5E1-7443AC606CC8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4" creationId="{088F3052-576C-D249-949B-1577C12D447B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5" creationId="{A435667D-BB16-CF4B-BBDA-08EBBB8C20F4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6" creationId="{3588A74E-DBA9-1E40-BF35-F42BE337ED5F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7" creationId="{A3209321-886C-7749-B098-597417D0C80C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8" creationId="{8C935545-3B9A-E34E-BB86-CECD9B397224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29" creationId="{0D5BD2C8-E469-8341-92FA-28A8EB03E753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30" creationId="{0CBA2CEC-23E0-AE49-8EED-EA1004F044C4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31" creationId="{3F72BFC9-163D-7E4E-832F-5976AE1C1565}"/>
          </ac:inkMkLst>
        </pc:inkChg>
        <pc:inkChg chg="add del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32" creationId="{F46DCF1A-01E2-F340-8D85-5C511B38048C}"/>
          </ac:inkMkLst>
        </pc:inkChg>
        <pc:inkChg chg="add del reco">
          <ac:chgData name="M Terblanche" userId="b443805af4e0fa02" providerId="LiveId" clId="{3D1C83BA-3E0A-8941-BDC0-6012646E2765}" dt="2018-10-20T15:14:40.429" v="1991"/>
          <ac:inkMkLst>
            <pc:docMk/>
            <pc:sldMk cId="3090530946" sldId="256"/>
            <ac:inkMk id="33" creationId="{CC4EFC57-2D64-A746-80F5-60F4C9739076}"/>
          </ac:inkMkLst>
        </pc:inkChg>
        <pc:inkChg chg="add reco">
          <ac:chgData name="M Terblanche" userId="b443805af4e0fa02" providerId="LiveId" clId="{3D1C83BA-3E0A-8941-BDC0-6012646E2765}" dt="2018-10-20T15:14:39.479" v="1989"/>
          <ac:inkMkLst>
            <pc:docMk/>
            <pc:sldMk cId="3090530946" sldId="256"/>
            <ac:inkMk id="34" creationId="{15C65804-C1C2-9A46-9F5E-7139606D6E82}"/>
          </ac:inkMkLst>
        </pc:inkChg>
        <pc:inkChg chg="add">
          <ac:chgData name="M Terblanche" userId="b443805af4e0fa02" providerId="LiveId" clId="{3D1C83BA-3E0A-8941-BDC0-6012646E2765}" dt="2018-10-20T15:14:42.207" v="1992"/>
          <ac:inkMkLst>
            <pc:docMk/>
            <pc:sldMk cId="3090530946" sldId="256"/>
            <ac:inkMk id="37" creationId="{810F5C37-21D5-4F40-B96A-013B720E69DB}"/>
          </ac:inkMkLst>
        </pc:inkChg>
        <pc:inkChg chg="add">
          <ac:chgData name="M Terblanche" userId="b443805af4e0fa02" providerId="LiveId" clId="{3D1C83BA-3E0A-8941-BDC0-6012646E2765}" dt="2018-10-20T15:14:42.475" v="1993"/>
          <ac:inkMkLst>
            <pc:docMk/>
            <pc:sldMk cId="3090530946" sldId="256"/>
            <ac:inkMk id="38" creationId="{F428E612-5C74-E14D-A39C-F6D288DA762B}"/>
          </ac:inkMkLst>
        </pc:inkChg>
        <pc:inkChg chg="add">
          <ac:chgData name="M Terblanche" userId="b443805af4e0fa02" providerId="LiveId" clId="{3D1C83BA-3E0A-8941-BDC0-6012646E2765}" dt="2018-10-20T15:14:42.759" v="1994"/>
          <ac:inkMkLst>
            <pc:docMk/>
            <pc:sldMk cId="3090530946" sldId="256"/>
            <ac:inkMk id="39" creationId="{B664E5DA-7770-2546-AA70-5F299F1A5C49}"/>
          </ac:inkMkLst>
        </pc:inkChg>
        <pc:inkChg chg="add">
          <ac:chgData name="M Terblanche" userId="b443805af4e0fa02" providerId="LiveId" clId="{3D1C83BA-3E0A-8941-BDC0-6012646E2765}" dt="2018-10-20T15:14:43.006" v="1995"/>
          <ac:inkMkLst>
            <pc:docMk/>
            <pc:sldMk cId="3090530946" sldId="256"/>
            <ac:inkMk id="40" creationId="{08B9EC94-0651-9D49-A1A9-B2698890AC1E}"/>
          </ac:inkMkLst>
        </pc:inkChg>
        <pc:inkChg chg="add">
          <ac:chgData name="M Terblanche" userId="b443805af4e0fa02" providerId="LiveId" clId="{3D1C83BA-3E0A-8941-BDC0-6012646E2765}" dt="2018-10-20T15:14:43.204" v="1996"/>
          <ac:inkMkLst>
            <pc:docMk/>
            <pc:sldMk cId="3090530946" sldId="256"/>
            <ac:inkMk id="41" creationId="{C55CE245-4F43-0B48-8B71-3BB5B01FF711}"/>
          </ac:inkMkLst>
        </pc:inkChg>
        <pc:inkChg chg="add">
          <ac:chgData name="M Terblanche" userId="b443805af4e0fa02" providerId="LiveId" clId="{3D1C83BA-3E0A-8941-BDC0-6012646E2765}" dt="2018-10-20T15:14:43.661" v="1997"/>
          <ac:inkMkLst>
            <pc:docMk/>
            <pc:sldMk cId="3090530946" sldId="256"/>
            <ac:inkMk id="42" creationId="{760ACDD1-81D3-194D-8455-C3511E59B174}"/>
          </ac:inkMkLst>
        </pc:inkChg>
        <pc:inkChg chg="add">
          <ac:chgData name="M Terblanche" userId="b443805af4e0fa02" providerId="LiveId" clId="{3D1C83BA-3E0A-8941-BDC0-6012646E2765}" dt="2018-10-20T15:14:43.884" v="1998"/>
          <ac:inkMkLst>
            <pc:docMk/>
            <pc:sldMk cId="3090530946" sldId="256"/>
            <ac:inkMk id="43" creationId="{B5545FE7-6A20-9348-BB4A-C6D8E126C434}"/>
          </ac:inkMkLst>
        </pc:inkChg>
        <pc:inkChg chg="add">
          <ac:chgData name="M Terblanche" userId="b443805af4e0fa02" providerId="LiveId" clId="{3D1C83BA-3E0A-8941-BDC0-6012646E2765}" dt="2018-10-20T15:14:44.134" v="1999"/>
          <ac:inkMkLst>
            <pc:docMk/>
            <pc:sldMk cId="3090530946" sldId="256"/>
            <ac:inkMk id="44" creationId="{B6B44968-FF38-9847-8FAC-9A5D23762BA9}"/>
          </ac:inkMkLst>
        </pc:inkChg>
        <pc:inkChg chg="add">
          <ac:chgData name="M Terblanche" userId="b443805af4e0fa02" providerId="LiveId" clId="{3D1C83BA-3E0A-8941-BDC0-6012646E2765}" dt="2018-10-20T15:14:44.359" v="2000"/>
          <ac:inkMkLst>
            <pc:docMk/>
            <pc:sldMk cId="3090530946" sldId="256"/>
            <ac:inkMk id="45" creationId="{D632B95F-4351-0C45-AA47-BE2163291A23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0" creationId="{635A1999-5223-7843-B55C-EA256A9628CA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1" creationId="{4B947409-162A-6743-835B-73F550CA22B1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2" creationId="{8CD6674E-C30F-2340-B539-559E74C2385C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3" creationId="{3EE189EC-BE8C-4F42-89F2-5C6075926653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4" creationId="{2D48EB1A-86B3-8341-B179-A500C8F4CE57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5" creationId="{0428F6F5-4DBE-9E43-BDFD-84A083E39077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6" creationId="{FF5D0F06-824F-D54A-A7A2-E2972AEA7A7A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7" creationId="{13B8A488-FFB8-E645-B824-BE4F3C104612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8" creationId="{09BFA34E-C0CE-B545-85B5-0B029B9E1A31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59" creationId="{3C916D98-4B62-334E-B0AD-1938ABAE6A88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0" creationId="{96649B9D-B7CF-484D-8F7B-EC414DED57CC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1" creationId="{D7834667-BDC5-2547-94BC-9D6D51F8299F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2" creationId="{65BA0769-2F95-9049-8AF3-95D3974D1007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3" creationId="{7AA4E884-8A61-FA48-BDFE-511DD06C20D1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4" creationId="{F7E77B00-448A-084C-990D-6997A07E1860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5" creationId="{72611F97-D1A8-EB44-9ACA-7EF6397CBDCE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6" creationId="{C4BEFAFE-90F8-C042-8B1D-BC78865AB6D2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7" creationId="{058A8645-4F42-6246-AF78-46449228C993}"/>
          </ac:inkMkLst>
        </pc:inkChg>
        <pc:inkChg chg="add del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8" creationId="{5B18416A-636C-0348-AE0D-5B0408A8B952}"/>
          </ac:inkMkLst>
        </pc:inkChg>
        <pc:inkChg chg="add reco">
          <ac:chgData name="M Terblanche" userId="b443805af4e0fa02" providerId="LiveId" clId="{3D1C83BA-3E0A-8941-BDC0-6012646E2765}" dt="2018-10-20T15:14:52.283" v="2020"/>
          <ac:inkMkLst>
            <pc:docMk/>
            <pc:sldMk cId="3090530946" sldId="256"/>
            <ac:inkMk id="69" creationId="{61573C3A-9DD2-E24E-A626-FD99674E12F2}"/>
          </ac:inkMkLst>
        </pc:inkChg>
        <pc:inkChg chg="add">
          <ac:chgData name="M Terblanche" userId="b443805af4e0fa02" providerId="LiveId" clId="{3D1C83BA-3E0A-8941-BDC0-6012646E2765}" dt="2018-10-20T15:14:53.487" v="2022"/>
          <ac:inkMkLst>
            <pc:docMk/>
            <pc:sldMk cId="3090530946" sldId="256"/>
            <ac:inkMk id="71" creationId="{8CF54B93-4230-3F43-8CE6-490DE81AE98A}"/>
          </ac:inkMkLst>
        </pc:inkChg>
        <pc:inkChg chg="add del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2" creationId="{8AE9D9A7-72FC-8A45-9540-DB1CFBA912D1}"/>
          </ac:inkMkLst>
        </pc:inkChg>
        <pc:inkChg chg="add del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3" creationId="{5D404917-FD12-7342-9BC2-8C31602C4A0B}"/>
          </ac:inkMkLst>
        </pc:inkChg>
        <pc:inkChg chg="add del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4" creationId="{789E4158-9DB5-D24D-972F-78A23E9D9638}"/>
          </ac:inkMkLst>
        </pc:inkChg>
        <pc:inkChg chg="add del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5" creationId="{B04EA240-B830-D64F-B39B-5E3166F5C68A}"/>
          </ac:inkMkLst>
        </pc:inkChg>
        <pc:inkChg chg="add del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6" creationId="{88B99BF0-A3AA-C245-94B7-C5A870ADB8DF}"/>
          </ac:inkMkLst>
        </pc:inkChg>
        <pc:inkChg chg="add">
          <ac:chgData name="M Terblanche" userId="b443805af4e0fa02" providerId="LiveId" clId="{3D1C83BA-3E0A-8941-BDC0-6012646E2765}" dt="2018-10-20T15:14:57.835" v="2029"/>
          <ac:inkMkLst>
            <pc:docMk/>
            <pc:sldMk cId="3090530946" sldId="256"/>
            <ac:inkMk id="77" creationId="{67B9423F-CD27-C84F-B1CC-245FAB225319}"/>
          </ac:inkMkLst>
        </pc:inkChg>
        <pc:inkChg chg="add reco">
          <ac:chgData name="M Terblanche" userId="b443805af4e0fa02" providerId="LiveId" clId="{3D1C83BA-3E0A-8941-BDC0-6012646E2765}" dt="2018-10-20T15:14:58.697" v="2030"/>
          <ac:inkMkLst>
            <pc:docMk/>
            <pc:sldMk cId="3090530946" sldId="256"/>
            <ac:inkMk id="78" creationId="{4792BC69-63C9-9844-BE67-901D3E71F190}"/>
          </ac:inkMkLst>
        </pc:inkChg>
        <pc:inkChg chg="add del">
          <ac:chgData name="M Terblanche" userId="b443805af4e0fa02" providerId="LiveId" clId="{3D1C83BA-3E0A-8941-BDC0-6012646E2765}" dt="2018-10-20T15:15:18.061" v="2036"/>
          <ac:inkMkLst>
            <pc:docMk/>
            <pc:sldMk cId="3090530946" sldId="256"/>
            <ac:inkMk id="80" creationId="{66432188-B8C8-CD44-ACB4-401E15A37184}"/>
          </ac:inkMkLst>
        </pc:inkChg>
        <pc:inkChg chg="add del">
          <ac:chgData name="M Terblanche" userId="b443805af4e0fa02" providerId="LiveId" clId="{3D1C83BA-3E0A-8941-BDC0-6012646E2765}" dt="2018-10-20T15:15:18.061" v="2036"/>
          <ac:inkMkLst>
            <pc:docMk/>
            <pc:sldMk cId="3090530946" sldId="256"/>
            <ac:inkMk id="81" creationId="{13C217FC-7FC7-1F4F-85B0-5B55D559FA60}"/>
          </ac:inkMkLst>
        </pc:inkChg>
        <pc:inkChg chg="add del">
          <ac:chgData name="M Terblanche" userId="b443805af4e0fa02" providerId="LiveId" clId="{3D1C83BA-3E0A-8941-BDC0-6012646E2765}" dt="2018-10-20T15:15:18.061" v="2036"/>
          <ac:inkMkLst>
            <pc:docMk/>
            <pc:sldMk cId="3090530946" sldId="256"/>
            <ac:inkMk id="82" creationId="{C67CA10F-7514-AB4C-BF84-E03500F5384E}"/>
          </ac:inkMkLst>
        </pc:inkChg>
        <pc:inkChg chg="add del">
          <ac:chgData name="M Terblanche" userId="b443805af4e0fa02" providerId="LiveId" clId="{3D1C83BA-3E0A-8941-BDC0-6012646E2765}" dt="2018-10-20T15:15:18.061" v="2036"/>
          <ac:inkMkLst>
            <pc:docMk/>
            <pc:sldMk cId="3090530946" sldId="256"/>
            <ac:inkMk id="83" creationId="{D71CD594-ABD9-C849-A086-0A1E6BD65C3F}"/>
          </ac:inkMkLst>
        </pc:inkChg>
        <pc:inkChg chg="add reco">
          <ac:chgData name="M Terblanche" userId="b443805af4e0fa02" providerId="LiveId" clId="{3D1C83BA-3E0A-8941-BDC0-6012646E2765}" dt="2018-10-20T15:15:18.061" v="2036"/>
          <ac:inkMkLst>
            <pc:docMk/>
            <pc:sldMk cId="3090530946" sldId="256"/>
            <ac:inkMk id="84" creationId="{B7160200-9EEC-4940-AF8C-51254F4EA542}"/>
          </ac:inkMkLst>
        </pc:inkChg>
        <pc:inkChg chg="add">
          <ac:chgData name="M Terblanche" userId="b443805af4e0fa02" providerId="LiveId" clId="{3D1C83BA-3E0A-8941-BDC0-6012646E2765}" dt="2018-10-20T15:15:18.365" v="2037"/>
          <ac:inkMkLst>
            <pc:docMk/>
            <pc:sldMk cId="3090530946" sldId="256"/>
            <ac:inkMk id="86" creationId="{11942E2C-BCCF-3449-B180-FA5BC163D606}"/>
          </ac:inkMkLst>
        </pc:inkChg>
        <pc:inkChg chg="add del">
          <ac:chgData name="M Terblanche" userId="b443805af4e0fa02" providerId="LiveId" clId="{3D1C83BA-3E0A-8941-BDC0-6012646E2765}" dt="2018-10-20T15:15:23.058" v="2042"/>
          <ac:inkMkLst>
            <pc:docMk/>
            <pc:sldMk cId="3090530946" sldId="256"/>
            <ac:inkMk id="87" creationId="{DF015293-0599-8E45-9C04-A1B2AC9185E4}"/>
          </ac:inkMkLst>
        </pc:inkChg>
        <pc:inkChg chg="add del">
          <ac:chgData name="M Terblanche" userId="b443805af4e0fa02" providerId="LiveId" clId="{3D1C83BA-3E0A-8941-BDC0-6012646E2765}" dt="2018-10-20T15:15:23.058" v="2042"/>
          <ac:inkMkLst>
            <pc:docMk/>
            <pc:sldMk cId="3090530946" sldId="256"/>
            <ac:inkMk id="88" creationId="{46C4DAA6-17F7-B348-8D65-5DC42334DDD1}"/>
          </ac:inkMkLst>
        </pc:inkChg>
        <pc:inkChg chg="add del">
          <ac:chgData name="M Terblanche" userId="b443805af4e0fa02" providerId="LiveId" clId="{3D1C83BA-3E0A-8941-BDC0-6012646E2765}" dt="2018-10-20T15:15:23.058" v="2042"/>
          <ac:inkMkLst>
            <pc:docMk/>
            <pc:sldMk cId="3090530946" sldId="256"/>
            <ac:inkMk id="89" creationId="{212D18E5-3DE0-7044-9F7C-6060DAF0CCE5}"/>
          </ac:inkMkLst>
        </pc:inkChg>
        <pc:inkChg chg="add del reco">
          <ac:chgData name="M Terblanche" userId="b443805af4e0fa02" providerId="LiveId" clId="{3D1C83BA-3E0A-8941-BDC0-6012646E2765}" dt="2018-10-20T15:15:24.138" v="2044"/>
          <ac:inkMkLst>
            <pc:docMk/>
            <pc:sldMk cId="3090530946" sldId="256"/>
            <ac:inkMk id="90" creationId="{31C6F80B-5DFB-BB4B-A9EA-0774215D8F81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2" creationId="{90351647-8179-324E-95AF-01C44EE33953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3" creationId="{57F69775-F293-0447-96B1-B6704CF278EE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4" creationId="{399A251D-59EB-614F-AB97-2204B20C810E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5" creationId="{75C994BD-A88E-8647-9748-5B147ABFD2B0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6" creationId="{535CFC52-3DF8-7347-8B42-C0B28559CA4C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7" creationId="{BC7537F4-B987-3849-8A3E-32A5976693DB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8" creationId="{0945016F-46BA-E843-82B1-B6B876D6C2C7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99" creationId="{1FDE7C46-48D0-0548-97DB-948A2ADDFC6E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0" creationId="{89564CF2-2BCB-154A-83E3-CB2ED4E1AE99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1" creationId="{19BC2FE9-FE2D-F749-9E29-146B172B0117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2" creationId="{8BB963F5-435D-5945-BC43-BAC8CF7BB6DF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3" creationId="{C5392A74-D883-CA4F-B770-8564D215E51E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4" creationId="{ADC90243-89FF-1640-A084-E31A9CE6D57E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5" creationId="{AF043AA4-4C25-7C4F-9F42-E08E64343900}"/>
          </ac:inkMkLst>
        </pc:inkChg>
        <pc:inkChg chg="add del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6" creationId="{684BECFE-716B-9043-9F5B-55D3F5CD932A}"/>
          </ac:inkMkLst>
        </pc:inkChg>
        <pc:inkChg chg="add del mod reco modStrokes">
          <ac:chgData name="M Terblanche" userId="b443805af4e0fa02" providerId="LiveId" clId="{3D1C83BA-3E0A-8941-BDC0-6012646E2765}" dt="2018-10-20T15:15:38.030" v="2063"/>
          <ac:inkMkLst>
            <pc:docMk/>
            <pc:sldMk cId="3090530946" sldId="256"/>
            <ac:inkMk id="107" creationId="{75229DF9-CEC8-8443-A936-44D586BD29AD}"/>
          </ac:inkMkLst>
        </pc:inkChg>
        <pc:inkChg chg="add reco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8" creationId="{70453749-AAE5-784D-88BC-3BB4384FA557}"/>
          </ac:inkMkLst>
        </pc:inkChg>
        <pc:inkChg chg="add reco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09" creationId="{A6B78448-3E4A-2F46-97C9-DC57DEB94034}"/>
          </ac:inkMkLst>
        </pc:inkChg>
        <pc:inkChg chg="add reco">
          <ac:chgData name="M Terblanche" userId="b443805af4e0fa02" providerId="LiveId" clId="{3D1C83BA-3E0A-8941-BDC0-6012646E2765}" dt="2018-10-20T15:15:35.989" v="2060"/>
          <ac:inkMkLst>
            <pc:docMk/>
            <pc:sldMk cId="3090530946" sldId="256"/>
            <ac:inkMk id="110" creationId="{2876A196-E2A2-AD4F-9E33-738410308595}"/>
          </ac:inkMkLst>
        </pc:inkChg>
        <pc:inkChg chg="add del">
          <ac:chgData name="M Terblanche" userId="b443805af4e0fa02" providerId="LiveId" clId="{3D1C83BA-3E0A-8941-BDC0-6012646E2765}" dt="2018-10-20T15:15:41.916" v="2067"/>
          <ac:inkMkLst>
            <pc:docMk/>
            <pc:sldMk cId="3090530946" sldId="256"/>
            <ac:inkMk id="115" creationId="{55174F68-8D66-6646-B17B-A21090B646C5}"/>
          </ac:inkMkLst>
        </pc:inkChg>
        <pc:inkChg chg="add del">
          <ac:chgData name="M Terblanche" userId="b443805af4e0fa02" providerId="LiveId" clId="{3D1C83BA-3E0A-8941-BDC0-6012646E2765}" dt="2018-10-20T15:15:41.916" v="2067"/>
          <ac:inkMkLst>
            <pc:docMk/>
            <pc:sldMk cId="3090530946" sldId="256"/>
            <ac:inkMk id="116" creationId="{55E039D5-9624-8C41-A607-7E8196D18AA7}"/>
          </ac:inkMkLst>
        </pc:inkChg>
        <pc:inkChg chg="add del">
          <ac:chgData name="M Terblanche" userId="b443805af4e0fa02" providerId="LiveId" clId="{3D1C83BA-3E0A-8941-BDC0-6012646E2765}" dt="2018-10-20T15:15:41.916" v="2067"/>
          <ac:inkMkLst>
            <pc:docMk/>
            <pc:sldMk cId="3090530946" sldId="256"/>
            <ac:inkMk id="117" creationId="{5074EC56-A896-3F45-8426-86BE4111F9DB}"/>
          </ac:inkMkLst>
        </pc:inkChg>
        <pc:inkChg chg="add del mod reco modStrokes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18" creationId="{543B4A4F-6D77-504F-8124-363B7A9A0A60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0" creationId="{EB865476-79B6-9D46-9F91-7825EB18C565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1" creationId="{90AC33C5-7360-B84C-B6EA-68C5737A147F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2" creationId="{2C988605-1584-4941-8597-AA7DEF4367CF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3" creationId="{2458480A-7110-D54D-9AA9-4C8AE8534CAB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4" creationId="{93B8490D-03CB-AD4A-BEEC-4C6D2FF6935C}"/>
          </ac:inkMkLst>
        </pc:inkChg>
        <pc:inkChg chg="add del">
          <ac:chgData name="M Terblanche" userId="b443805af4e0fa02" providerId="LiveId" clId="{3D1C83BA-3E0A-8941-BDC0-6012646E2765}" dt="2018-10-20T15:15:48.920" v="2076"/>
          <ac:inkMkLst>
            <pc:docMk/>
            <pc:sldMk cId="3090530946" sldId="256"/>
            <ac:inkMk id="125" creationId="{AE807E58-97E8-6C46-B18B-E33E4C251EB5}"/>
          </ac:inkMkLst>
        </pc:inkChg>
        <pc:inkChg chg="add del reco">
          <ac:chgData name="M Terblanche" userId="b443805af4e0fa02" providerId="LiveId" clId="{3D1C83BA-3E0A-8941-BDC0-6012646E2765}" dt="2018-10-20T15:15:50.026" v="2078"/>
          <ac:inkMkLst>
            <pc:docMk/>
            <pc:sldMk cId="3090530946" sldId="256"/>
            <ac:inkMk id="126" creationId="{9A5FF629-023C-FD4A-BD2C-96EFC198B95C}"/>
          </ac:inkMkLst>
        </pc:inkChg>
        <pc:inkChg chg="add del reco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27" creationId="{E2762962-451C-9A4E-A57E-FA5B43813669}"/>
          </ac:inkMkLst>
        </pc:inkChg>
        <pc:inkChg chg="add del">
          <ac:chgData name="M Terblanche" userId="b443805af4e0fa02" providerId="LiveId" clId="{3D1C83BA-3E0A-8941-BDC0-6012646E2765}" dt="2018-10-20T15:15:50.026" v="2078"/>
          <ac:inkMkLst>
            <pc:docMk/>
            <pc:sldMk cId="3090530946" sldId="256"/>
            <ac:inkMk id="130" creationId="{BB6D730C-6761-784A-AD9C-702401A82E5F}"/>
          </ac:inkMkLst>
        </pc:inkChg>
        <pc:inkChg chg="add del mod reco modStrokes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1" creationId="{78047E7C-78FF-FF4F-9175-08B6BD578E95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3" creationId="{D505C99F-2C23-E04A-BA49-0DA56210299B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4" creationId="{D7D6C937-38B8-594D-A2B3-D3D32A7C4A88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5" creationId="{A4F1127E-8F20-7D4F-AFDA-1C7205BF0702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6" creationId="{3AFE7E76-A88C-B54D-BA94-4B88A454B940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7" creationId="{072D81E5-313B-184C-B28E-24BA2D67706E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8" creationId="{629C67B2-FE30-2A43-8C9D-C25976C5E511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39" creationId="{0EFDB0AB-2DF7-3D47-BD47-4D1AE974C74B}"/>
          </ac:inkMkLst>
        </pc:inkChg>
        <pc:inkChg chg="add del">
          <ac:chgData name="M Terblanche" userId="b443805af4e0fa02" providerId="LiveId" clId="{3D1C83BA-3E0A-8941-BDC0-6012646E2765}" dt="2018-10-20T15:15:59.687" v="2089"/>
          <ac:inkMkLst>
            <pc:docMk/>
            <pc:sldMk cId="3090530946" sldId="256"/>
            <ac:inkMk id="140" creationId="{D97AF6B3-3ECA-0441-B300-F48E241D2CC9}"/>
          </ac:inkMkLst>
        </pc:inkChg>
        <pc:inkChg chg="add del reco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1" creationId="{D568E7BF-2F7F-494F-BBC7-454284A9CE23}"/>
          </ac:inkMkLst>
        </pc:inkChg>
        <pc:inkChg chg="add del reco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2" creationId="{DC6869F0-20EC-674B-A5A1-180EA442C41B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5" creationId="{3B61B682-581D-964B-B44B-96B92C367CD3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6" creationId="{E6DB50AB-6807-E84A-AC07-1B9C72EE4743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7" creationId="{2766DC1E-C19D-4145-BA9A-D2BDCD842070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8" creationId="{453B57B9-E9B1-5D41-B7E4-6585D63C0398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49" creationId="{AA4850B4-C267-D04F-B509-895510298966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50" creationId="{A325AE39-1601-364B-8F74-3C1CEE27CA95}"/>
          </ac:inkMkLst>
        </pc:inkChg>
        <pc:inkChg chg="add del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51" creationId="{5999A866-C92B-AC48-B1AB-36229B259F21}"/>
          </ac:inkMkLst>
        </pc:inkChg>
        <pc:inkChg chg="add reco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52" creationId="{43EAAF50-270B-684F-8FD2-E03968DCD9F1}"/>
          </ac:inkMkLst>
        </pc:inkChg>
        <pc:inkChg chg="add reco">
          <ac:chgData name="M Terblanche" userId="b443805af4e0fa02" providerId="LiveId" clId="{3D1C83BA-3E0A-8941-BDC0-6012646E2765}" dt="2018-10-20T15:16:03.473" v="2097"/>
          <ac:inkMkLst>
            <pc:docMk/>
            <pc:sldMk cId="3090530946" sldId="256"/>
            <ac:inkMk id="153" creationId="{4ACD556D-7289-9E42-9EC8-3C9753FF3FE5}"/>
          </ac:inkMkLst>
        </pc:inkChg>
      </pc:sldChg>
      <pc:sldChg chg="addSp delSp mod ord modTransition setBg">
        <pc:chgData name="M Terblanche" userId="b443805af4e0fa02" providerId="LiveId" clId="{3D1C83BA-3E0A-8941-BDC0-6012646E2765}" dt="2018-10-20T16:06:41.210" v="4077" actId="12563"/>
        <pc:sldMkLst>
          <pc:docMk/>
          <pc:sldMk cId="2959669844" sldId="257"/>
        </pc:sldMkLst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" creationId="{76BC9885-EF00-1D42-BCB1-719CAB6D64F4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3" creationId="{6D4A884F-E973-1145-9DA9-52B908982218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4" creationId="{59F90064-A0C1-9841-BA88-714B18D3A6B4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5" creationId="{1F6637B8-BA71-7D40-88F2-CB46B753B01E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6" creationId="{AC76399B-6574-0844-979C-66953B3F76D2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7" creationId="{B93A9D73-048C-1244-BE77-ECE27F8043AE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8" creationId="{7CDB757E-2A6A-B144-A19D-FBA530F521B1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9" creationId="{40D2365C-2577-2143-BD1C-72F44AE4EE9C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0" creationId="{823D7630-2B93-0B46-910D-BB22C6EA7067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1" creationId="{85B92E60-6F08-CC49-985B-4A129B0FA50C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2" creationId="{75015D05-4934-0949-A04F-0486AD20B232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3" creationId="{8377C40C-3B95-4D46-9090-283B60FD1ED8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4" creationId="{34A7BEE9-35B1-A74C-811E-B13A69EB2983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5" creationId="{23EB89C4-40FE-2A46-9318-8F997005489C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6" creationId="{DBBCA453-6B60-334D-ACCB-666B5DF279F5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7" creationId="{70AA7443-B749-DD40-A72A-91C165E1BED8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8" creationId="{F1D0318C-BBF9-9340-A0D9-643E253EBAB0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19" creationId="{6D3B9270-C8A4-854F-9504-1DC5A127EC34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0" creationId="{939E1C23-1E9B-E740-9035-145CD8C4B958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1" creationId="{67345776-D8BC-D54C-A2D4-C31CA218D0E8}"/>
          </ac:inkMkLst>
        </pc:inkChg>
        <pc:inkChg chg="add del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2" creationId="{9C6DA8C9-CE82-AF49-B71D-53496C605466}"/>
          </ac:inkMkLst>
        </pc:inkChg>
        <pc:inkChg chg="add reco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3" creationId="{D856865D-8F14-9849-885C-D1EAA8E8ECFC}"/>
          </ac:inkMkLst>
        </pc:inkChg>
        <pc:inkChg chg="add reco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4" creationId="{0B5C3D4C-363E-0A48-BAF9-974256F96BD1}"/>
          </ac:inkMkLst>
        </pc:inkChg>
        <pc:inkChg chg="add reco">
          <ac:chgData name="M Terblanche" userId="b443805af4e0fa02" providerId="LiveId" clId="{3D1C83BA-3E0A-8941-BDC0-6012646E2765}" dt="2018-10-20T15:17:37.830" v="2124"/>
          <ac:inkMkLst>
            <pc:docMk/>
            <pc:sldMk cId="2959669844" sldId="257"/>
            <ac:inkMk id="25" creationId="{FED8F5C3-F4BA-E948-AC86-6BA0FFCE3631}"/>
          </ac:inkMkLst>
        </pc:inkChg>
        <pc:inkChg chg="add del">
          <ac:chgData name="M Terblanche" userId="b443805af4e0fa02" providerId="LiveId" clId="{3D1C83BA-3E0A-8941-BDC0-6012646E2765}" dt="2018-10-20T15:17:49.837" v="2128"/>
          <ac:inkMkLst>
            <pc:docMk/>
            <pc:sldMk cId="2959669844" sldId="257"/>
            <ac:inkMk id="29" creationId="{DDE34D43-BD61-E544-B1DE-D01AA8F630EC}"/>
          </ac:inkMkLst>
        </pc:inkChg>
        <pc:inkChg chg="add del">
          <ac:chgData name="M Terblanche" userId="b443805af4e0fa02" providerId="LiveId" clId="{3D1C83BA-3E0A-8941-BDC0-6012646E2765}" dt="2018-10-20T15:17:49.837" v="2128"/>
          <ac:inkMkLst>
            <pc:docMk/>
            <pc:sldMk cId="2959669844" sldId="257"/>
            <ac:inkMk id="30" creationId="{448DCB74-88FC-F040-845E-A1654464463A}"/>
          </ac:inkMkLst>
        </pc:inkChg>
        <pc:inkChg chg="add reco">
          <ac:chgData name="M Terblanche" userId="b443805af4e0fa02" providerId="LiveId" clId="{3D1C83BA-3E0A-8941-BDC0-6012646E2765}" dt="2018-10-20T15:17:49.837" v="2128"/>
          <ac:inkMkLst>
            <pc:docMk/>
            <pc:sldMk cId="2959669844" sldId="257"/>
            <ac:inkMk id="31" creationId="{BD8149D8-F843-4E41-A038-0040D8E6F79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3" creationId="{1C47B780-9C6B-E847-8B52-2D3C508D51A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4" creationId="{BF35E90A-5A9E-9746-9AB1-049622D6F41E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5" creationId="{7196CDD6-E8BD-8B47-B5ED-DB964DB3389D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6" creationId="{2D929D5E-1379-DB45-83DE-1E1A9EE38BFF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7" creationId="{6302A54A-E147-D144-9093-B465D54EFDB1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8" creationId="{4FCB58F0-77EC-3D45-92E5-33C585963FC1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39" creationId="{DC2C519D-6710-444C-B9F6-34BFA245A625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0" creationId="{FAAE2A29-4891-FE46-B6B9-2D6BFF66F914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1" creationId="{73D23E80-996F-F245-9910-D60EA032A735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2" creationId="{773A8D78-8EF6-9348-B50F-8C6AC11BF62B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3" creationId="{F7C8D6CC-6E9E-CD47-A97B-1A7F5E84BD1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4" creationId="{10D82C23-0D72-5645-9895-AAB64240268D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5" creationId="{C40651FA-FB31-1F42-B912-0BF47F51604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6" creationId="{210E4A9C-79F6-2B42-B551-D149DE8B5322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7" creationId="{66E6DC03-04EE-6C4E-AB3B-870D87DAAE00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8" creationId="{2EC8CD37-AA43-8D40-AC91-82E87662C8B9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49" creationId="{7C906F5B-E3B1-DA48-9F6B-4B31F80B188E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0" creationId="{B14B793A-EE67-9745-95F1-03CE032E5390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1" creationId="{5B678E09-246B-054F-AA21-37DDF67D94B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2" creationId="{71BD0B32-4370-8343-8D26-9DC560766EC5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3" creationId="{FE2F2667-E132-A24E-85BC-60478B858C0C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4" creationId="{E9B39E36-4F0B-634E-A824-D84060E63251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5" creationId="{C61A9363-C1DA-594B-B365-A1B9E483581A}"/>
          </ac:inkMkLst>
        </pc:inkChg>
        <pc:inkChg chg="add del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6" creationId="{96EE25F7-91D3-5941-BF91-624B99334F68}"/>
          </ac:inkMkLst>
        </pc:inkChg>
        <pc:inkChg chg="add reco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7" creationId="{16A8C603-1147-FD44-A875-96B3EA2E16E7}"/>
          </ac:inkMkLst>
        </pc:inkChg>
        <pc:inkChg chg="add reco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8" creationId="{905A547A-1CD0-9C40-99DA-7A9C2EC465EC}"/>
          </ac:inkMkLst>
        </pc:inkChg>
        <pc:inkChg chg="add reco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59" creationId="{3D994BCE-0F75-4847-9D80-A57F7D1CC866}"/>
          </ac:inkMkLst>
        </pc:inkChg>
        <pc:inkChg chg="add reco">
          <ac:chgData name="M Terblanche" userId="b443805af4e0fa02" providerId="LiveId" clId="{3D1C83BA-3E0A-8941-BDC0-6012646E2765}" dt="2018-10-20T15:18:01.167" v="2154"/>
          <ac:inkMkLst>
            <pc:docMk/>
            <pc:sldMk cId="2959669844" sldId="257"/>
            <ac:inkMk id="60" creationId="{53D32F88-B347-874A-BF97-530C456CBBB5}"/>
          </ac:inkMkLst>
        </pc:inkChg>
        <pc:inkChg chg="add del">
          <ac:chgData name="M Terblanche" userId="b443805af4e0fa02" providerId="LiveId" clId="{3D1C83BA-3E0A-8941-BDC0-6012646E2765}" dt="2018-10-20T15:18:02.777" v="2157"/>
          <ac:inkMkLst>
            <pc:docMk/>
            <pc:sldMk cId="2959669844" sldId="257"/>
            <ac:inkMk id="65" creationId="{1C64AA57-329F-5F4B-8434-EFB183CBFAF5}"/>
          </ac:inkMkLst>
        </pc:inkChg>
        <pc:inkChg chg="add del">
          <ac:chgData name="M Terblanche" userId="b443805af4e0fa02" providerId="LiveId" clId="{3D1C83BA-3E0A-8941-BDC0-6012646E2765}" dt="2018-10-20T15:18:02.777" v="2157"/>
          <ac:inkMkLst>
            <pc:docMk/>
            <pc:sldMk cId="2959669844" sldId="257"/>
            <ac:inkMk id="66" creationId="{1D45683B-B09A-9B45-926C-D3DDB69FAAC7}"/>
          </ac:inkMkLst>
        </pc:inkChg>
        <pc:inkChg chg="add reco">
          <ac:chgData name="M Terblanche" userId="b443805af4e0fa02" providerId="LiveId" clId="{3D1C83BA-3E0A-8941-BDC0-6012646E2765}" dt="2018-10-20T15:18:02.777" v="2157"/>
          <ac:inkMkLst>
            <pc:docMk/>
            <pc:sldMk cId="2959669844" sldId="257"/>
            <ac:inkMk id="67" creationId="{3EAEBBE1-FF89-174D-960A-5096DCECFF5F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69" creationId="{E8FE79B4-C505-294E-8D1D-78624A4EC1E5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0" creationId="{2F7622F4-4B66-B64C-BA11-A8FD29D92E39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1" creationId="{0152C891-C895-4F47-B4F5-DE661A39FC10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2" creationId="{7E333F5B-A50D-1447-A5F5-16294DEB62CF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3" creationId="{018D3DCA-86A2-274E-BEF8-FC5DC4508CD5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4" creationId="{946A770A-5E48-754B-8BA1-BF74AEFFF2C7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5" creationId="{F854462E-1209-5F4D-80FF-F5D7D03A5D8B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6" creationId="{92F69B40-0A04-8B43-9A14-5182A2527420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7" creationId="{5ADEFF9F-5C4E-BD49-AF06-84EC89C2EB2D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8" creationId="{6365FAEB-F1BF-A446-8C0D-85EFB6CF24EA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79" creationId="{6F293D3D-1424-2A41-B174-B9DFF500ED2F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0" creationId="{EE39C1B8-0EA6-8F42-8817-0671642F9F8B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1" creationId="{4BAD5C9C-82A6-2D4E-8756-9A6602C69CC2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2" creationId="{2A2C9035-F95F-C844-A8D9-A12FBD73DA5E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3" creationId="{E75B2EA1-FA65-5D4C-9DF8-01EACD85BC60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4" creationId="{DC4508C2-A503-5245-A17B-6674E7183BE3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5" creationId="{8E48912F-33C2-0D49-A8FD-40D555A8A904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6" creationId="{76A94AA5-0F7A-5342-B253-C29806DC5C16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7" creationId="{2512A023-FE7B-7043-8A44-CE987199EAC1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8" creationId="{E77C21A2-2588-214C-A118-D4B404C615A4}"/>
          </ac:inkMkLst>
        </pc:inkChg>
        <pc:inkChg chg="add del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89" creationId="{68FA8D1B-BA7A-DE46-960A-38838212D0E1}"/>
          </ac:inkMkLst>
        </pc:inkChg>
        <pc:inkChg chg="add reco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90" creationId="{93CFAC89-5D9A-C142-AAEF-167EA4EC2F60}"/>
          </ac:inkMkLst>
        </pc:inkChg>
        <pc:inkChg chg="add reco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91" creationId="{D43D0508-542C-D745-A3D8-6300DB645FAE}"/>
          </ac:inkMkLst>
        </pc:inkChg>
        <pc:inkChg chg="add reco">
          <ac:chgData name="M Terblanche" userId="b443805af4e0fa02" providerId="LiveId" clId="{3D1C83BA-3E0A-8941-BDC0-6012646E2765}" dt="2018-10-20T15:18:12.968" v="2180"/>
          <ac:inkMkLst>
            <pc:docMk/>
            <pc:sldMk cId="2959669844" sldId="257"/>
            <ac:inkMk id="92" creationId="{D04E6953-424E-2D42-A0BA-A6D78F328521}"/>
          </ac:inkMkLst>
        </pc:inkChg>
        <pc:inkChg chg="add del">
          <ac:chgData name="M Terblanche" userId="b443805af4e0fa02" providerId="LiveId" clId="{3D1C83BA-3E0A-8941-BDC0-6012646E2765}" dt="2018-10-20T15:18:21.695" v="2184"/>
          <ac:inkMkLst>
            <pc:docMk/>
            <pc:sldMk cId="2959669844" sldId="257"/>
            <ac:inkMk id="96" creationId="{7CA2804E-B3ED-DC4B-8214-15970A09848C}"/>
          </ac:inkMkLst>
        </pc:inkChg>
        <pc:inkChg chg="add del">
          <ac:chgData name="M Terblanche" userId="b443805af4e0fa02" providerId="LiveId" clId="{3D1C83BA-3E0A-8941-BDC0-6012646E2765}" dt="2018-10-20T15:18:21.695" v="2184"/>
          <ac:inkMkLst>
            <pc:docMk/>
            <pc:sldMk cId="2959669844" sldId="257"/>
            <ac:inkMk id="97" creationId="{991DDDAB-BB32-FC48-B44D-141CEC3FCC00}"/>
          </ac:inkMkLst>
        </pc:inkChg>
        <pc:inkChg chg="add reco">
          <ac:chgData name="M Terblanche" userId="b443805af4e0fa02" providerId="LiveId" clId="{3D1C83BA-3E0A-8941-BDC0-6012646E2765}" dt="2018-10-20T15:18:21.695" v="2184"/>
          <ac:inkMkLst>
            <pc:docMk/>
            <pc:sldMk cId="2959669844" sldId="257"/>
            <ac:inkMk id="98" creationId="{6637CA45-C521-424B-8855-27B43C2377D6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0" creationId="{46FD5640-220C-5E43-B2EE-60322AC5AED1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1" creationId="{1304AE2C-795B-D947-8761-EF7AE2D72EE8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2" creationId="{6CCBA915-5D63-BC4E-B208-14B8C1B22C38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3" creationId="{94C3F66A-A467-A246-94AE-7C87551FEC3A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4" creationId="{D285A8BD-BECA-8941-AF85-AD18FCC2BDF0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5" creationId="{4A10A788-6B08-E343-AEF5-139E18FABEC8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6" creationId="{CF785E28-42C7-DD4C-AED0-A442FDB4E281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7" creationId="{1639538D-8A5C-B544-ABF6-B2E6C17DC064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8" creationId="{7B76B86B-290C-2D4D-88B2-6B183231D540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09" creationId="{59A1F762-7D37-804B-8B1F-6A797EAEB17D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0" creationId="{C0642592-6205-2249-B498-28284A5CB486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1" creationId="{A3FACADB-45B6-7E42-9472-1D973AB5D8C3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2" creationId="{EE3CA786-C3C7-5E4D-906A-AF3DB5F850F5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3" creationId="{463965EE-E348-A647-9963-256FE9009DB4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4" creationId="{D87A249E-813E-314B-82E6-A5D6249F852D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5" creationId="{41FD8BFB-7907-714E-9E17-913FEF5F6FFE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6" creationId="{7E301D5B-D714-924D-9AC5-44FB00996CE3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7" creationId="{1DCAD455-DC2D-B54F-AAAD-13CE430C1B31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8" creationId="{7AD8E5BB-314D-1C47-8F7B-8D6821C50F3F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19" creationId="{76858FC7-F727-2D48-8D00-16EB1BA73E09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0" creationId="{BB02E3E6-6714-8A4D-A462-B2B0D7E22A4B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1" creationId="{407C223C-17C8-4544-BAD4-E8088F802436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2" creationId="{4BCCCC79-444C-424B-AE8B-7038A265F828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3" creationId="{BE1F1992-EA88-944A-86B9-98D9C645DDA0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4" creationId="{599D635A-5CDA-3145-AA10-EDEF28777AAC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5" creationId="{84877DE5-4499-8641-8C91-603E8D157F5E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6" creationId="{6767A24D-66D8-DE49-994F-8883CEA99D3A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7" creationId="{48A56497-0391-1D44-97DF-3583F468A47F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8" creationId="{F1156D9A-37A4-5744-8C89-8363E6C69843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29" creationId="{54CA744B-83B9-E946-A01E-5AF8C8106E2C}"/>
          </ac:inkMkLst>
        </pc:inkChg>
        <pc:inkChg chg="add">
          <ac:chgData name="M Terblanche" userId="b443805af4e0fa02" providerId="LiveId" clId="{3D1C83BA-3E0A-8941-BDC0-6012646E2765}" dt="2018-10-20T15:18:35.428" v="2216"/>
          <ac:inkMkLst>
            <pc:docMk/>
            <pc:sldMk cId="2959669844" sldId="257"/>
            <ac:inkMk id="130" creationId="{662A558C-0367-D34E-9CCE-71265F31DDA6}"/>
          </ac:inkMkLst>
        </pc:inkChg>
        <pc:inkChg chg="add">
          <ac:chgData name="M Terblanche" userId="b443805af4e0fa02" providerId="LiveId" clId="{3D1C83BA-3E0A-8941-BDC0-6012646E2765}" dt="2018-10-20T15:18:35.643" v="2217"/>
          <ac:inkMkLst>
            <pc:docMk/>
            <pc:sldMk cId="2959669844" sldId="257"/>
            <ac:inkMk id="131" creationId="{28EA1917-E232-BC47-A0BE-1802F3E98310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2" creationId="{59B9EE07-9AF1-0345-948B-7ADCB0B5A1FE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3" creationId="{9A54AB2A-0DAA-8644-9CA7-D40653383A96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4" creationId="{DB3431C2-B595-7A45-9B42-7470043EAC93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5" creationId="{382E7394-52DD-1E42-8ED5-C50CE08E6A58}"/>
          </ac:inkMkLst>
        </pc:inkChg>
        <pc:inkChg chg="add del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6" creationId="{5508C615-D823-3246-B50F-9D5AC8339251}"/>
          </ac:inkMkLst>
        </pc:inkChg>
        <pc:inkChg chg="add del reco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37" creationId="{671E7D82-E1C2-4B46-9C12-DAA1761D93B4}"/>
          </ac:inkMkLst>
        </pc:inkChg>
        <pc:inkChg chg="add reco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8" creationId="{F89CC085-1F66-5A46-B3E4-7D909E2D9D22}"/>
          </ac:inkMkLst>
        </pc:inkChg>
        <pc:inkChg chg="add reco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39" creationId="{AAEB25C1-2963-364A-B042-9C8B2EA5BFF2}"/>
          </ac:inkMkLst>
        </pc:inkChg>
        <pc:inkChg chg="add reco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40" creationId="{E7C8FDD3-5F66-F549-A244-CB8D07E577AE}"/>
          </ac:inkMkLst>
        </pc:inkChg>
        <pc:inkChg chg="add reco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41" creationId="{94BCC4DB-557F-CA40-97DE-DD091D03DF35}"/>
          </ac:inkMkLst>
        </pc:inkChg>
        <pc:inkChg chg="add reco">
          <ac:chgData name="M Terblanche" userId="b443805af4e0fa02" providerId="LiveId" clId="{3D1C83BA-3E0A-8941-BDC0-6012646E2765}" dt="2018-10-20T15:18:38.182" v="2223"/>
          <ac:inkMkLst>
            <pc:docMk/>
            <pc:sldMk cId="2959669844" sldId="257"/>
            <ac:inkMk id="142" creationId="{9E0A8076-E7EA-3E49-AEBF-C229193AE41B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49" creationId="{0854BF39-9CBB-1843-B1BE-2BC3D51B6E3F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0" creationId="{DEA7EE9E-FF8B-CF41-B9F5-1D0B145DCFF3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1" creationId="{1F0E3EC5-0858-054D-9708-C4DCE68AEBD4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2" creationId="{82BE2D3F-EA82-8C46-9557-5448145A08B9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3" creationId="{9717D5D0-A58C-0147-B4D9-2F07F35D7CE4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4" creationId="{97B70A69-8A8D-804B-880A-93E884D5347B}"/>
          </ac:inkMkLst>
        </pc:inkChg>
        <pc:inkChg chg="add del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5" creationId="{34F905C7-13EB-E648-BD6C-7A70E2071C32}"/>
          </ac:inkMkLst>
        </pc:inkChg>
        <pc:inkChg chg="add reco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6" creationId="{8638D57E-5B9C-2744-90BE-F3774D07C1EB}"/>
          </ac:inkMkLst>
        </pc:inkChg>
        <pc:inkChg chg="add reco">
          <ac:chgData name="M Terblanche" userId="b443805af4e0fa02" providerId="LiveId" clId="{3D1C83BA-3E0A-8941-BDC0-6012646E2765}" dt="2018-10-20T15:18:42.099" v="2232"/>
          <ac:inkMkLst>
            <pc:docMk/>
            <pc:sldMk cId="2959669844" sldId="257"/>
            <ac:inkMk id="157" creationId="{3BF94E83-5281-CA4B-A26C-B7ED855D6F29}"/>
          </ac:inkMkLst>
        </pc:inkChg>
        <pc:inkChg chg="add">
          <ac:chgData name="M Terblanche" userId="b443805af4e0fa02" providerId="LiveId" clId="{3D1C83BA-3E0A-8941-BDC0-6012646E2765}" dt="2018-10-20T15:18:44.711" v="2234"/>
          <ac:inkMkLst>
            <pc:docMk/>
            <pc:sldMk cId="2959669844" sldId="257"/>
            <ac:inkMk id="160" creationId="{C48CEE10-0426-924F-BDD9-0CCCDF88D695}"/>
          </ac:inkMkLst>
        </pc:inkChg>
        <pc:inkChg chg="add">
          <ac:chgData name="M Terblanche" userId="b443805af4e0fa02" providerId="LiveId" clId="{3D1C83BA-3E0A-8941-BDC0-6012646E2765}" dt="2018-10-20T15:18:44.862" v="2235"/>
          <ac:inkMkLst>
            <pc:docMk/>
            <pc:sldMk cId="2959669844" sldId="257"/>
            <ac:inkMk id="161" creationId="{8FBD7890-C8AC-5041-9CEE-01F9043B3B8A}"/>
          </ac:inkMkLst>
        </pc:inkChg>
        <pc:inkChg chg="add">
          <ac:chgData name="M Terblanche" userId="b443805af4e0fa02" providerId="LiveId" clId="{3D1C83BA-3E0A-8941-BDC0-6012646E2765}" dt="2018-10-20T15:18:45.003" v="2236"/>
          <ac:inkMkLst>
            <pc:docMk/>
            <pc:sldMk cId="2959669844" sldId="257"/>
            <ac:inkMk id="162" creationId="{7831C94F-2348-C648-B1F7-B1F05EC48F05}"/>
          </ac:inkMkLst>
        </pc:inkChg>
      </pc:sldChg>
      <pc:sldChg chg="addSp delSp modSp mod modTransition setBg">
        <pc:chgData name="M Terblanche" userId="b443805af4e0fa02" providerId="LiveId" clId="{3D1C83BA-3E0A-8941-BDC0-6012646E2765}" dt="2018-10-21T17:41:59.868" v="4781"/>
        <pc:sldMkLst>
          <pc:docMk/>
          <pc:sldMk cId="2752575646" sldId="258"/>
        </pc:sldMkLst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" creationId="{00E6ABB9-1AC2-7C42-8DFA-AC2C7BD94942}"/>
          </ac:inkMkLst>
        </pc:inkChg>
        <pc:inkChg chg="add">
          <ac:chgData name="M Terblanche" userId="b443805af4e0fa02" providerId="LiveId" clId="{3D1C83BA-3E0A-8941-BDC0-6012646E2765}" dt="2018-10-21T17:41:56.522" v="4764"/>
          <ac:inkMkLst>
            <pc:docMk/>
            <pc:sldMk cId="2752575646" sldId="258"/>
            <ac:inkMk id="2" creationId="{FE7114FC-21E5-A642-8659-2EA4BFA3D2BF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3" creationId="{0BBED977-2F56-C942-972D-29552A70EBA7}"/>
          </ac:inkMkLst>
        </pc:inkChg>
        <pc:inkChg chg="add">
          <ac:chgData name="M Terblanche" userId="b443805af4e0fa02" providerId="LiveId" clId="{3D1C83BA-3E0A-8941-BDC0-6012646E2765}" dt="2018-10-21T17:41:56.726" v="4765"/>
          <ac:inkMkLst>
            <pc:docMk/>
            <pc:sldMk cId="2752575646" sldId="258"/>
            <ac:inkMk id="3" creationId="{D547B4A4-B348-2B43-A90E-947B6D7029CE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4" creationId="{44A0BFFA-6475-2749-B7A9-D26CC250EC5A}"/>
          </ac:inkMkLst>
        </pc:inkChg>
        <pc:inkChg chg="add">
          <ac:chgData name="M Terblanche" userId="b443805af4e0fa02" providerId="LiveId" clId="{3D1C83BA-3E0A-8941-BDC0-6012646E2765}" dt="2018-10-21T17:41:56.889" v="4766"/>
          <ac:inkMkLst>
            <pc:docMk/>
            <pc:sldMk cId="2752575646" sldId="258"/>
            <ac:inkMk id="4" creationId="{C1CA409C-8A7C-904E-B794-38C0EE7241AF}"/>
          </ac:inkMkLst>
        </pc:inkChg>
        <pc:inkChg chg="add">
          <ac:chgData name="M Terblanche" userId="b443805af4e0fa02" providerId="LiveId" clId="{3D1C83BA-3E0A-8941-BDC0-6012646E2765}" dt="2018-10-21T17:41:57.125" v="4767"/>
          <ac:inkMkLst>
            <pc:docMk/>
            <pc:sldMk cId="2752575646" sldId="258"/>
            <ac:inkMk id="5" creationId="{1CFABFA8-A775-3049-A7E3-8603DA887A4D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5" creationId="{65A56E40-D2E0-7D4F-8733-599918D5A8BB}"/>
          </ac:inkMkLst>
        </pc:inkChg>
        <pc:inkChg chg="add del">
          <ac:chgData name="M Terblanche" userId="b443805af4e0fa02" providerId="LiveId" clId="{3D1C83BA-3E0A-8941-BDC0-6012646E2765}" dt="2018-10-21T17:41:59.868" v="4781"/>
          <ac:inkMkLst>
            <pc:docMk/>
            <pc:sldMk cId="2752575646" sldId="258"/>
            <ac:inkMk id="6" creationId="{40AE47D5-E04E-DA4A-9CFB-CCF8F05EE89B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6" creationId="{5C1CE426-5C78-D941-B29B-5295C99B41F9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7" creationId="{29B3B4CB-2827-8542-86AF-EAC1E602F60C}"/>
          </ac:inkMkLst>
        </pc:inkChg>
        <pc:inkChg chg="add del">
          <ac:chgData name="M Terblanche" userId="b443805af4e0fa02" providerId="LiveId" clId="{3D1C83BA-3E0A-8941-BDC0-6012646E2765}" dt="2018-10-21T17:41:59.868" v="4781"/>
          <ac:inkMkLst>
            <pc:docMk/>
            <pc:sldMk cId="2752575646" sldId="258"/>
            <ac:inkMk id="7" creationId="{479D2555-2990-5345-997B-DB38C62D637E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8" creationId="{6CC727D1-36D3-2644-ACFF-7A46FB76FF7B}"/>
          </ac:inkMkLst>
        </pc:inkChg>
        <pc:inkChg chg="add">
          <ac:chgData name="M Terblanche" userId="b443805af4e0fa02" providerId="LiveId" clId="{3D1C83BA-3E0A-8941-BDC0-6012646E2765}" dt="2018-10-21T17:41:57.526" v="4770"/>
          <ac:inkMkLst>
            <pc:docMk/>
            <pc:sldMk cId="2752575646" sldId="258"/>
            <ac:inkMk id="8" creationId="{C00B9ABE-CA9B-C04F-B525-42D2FE5431CA}"/>
          </ac:inkMkLst>
        </pc:inkChg>
        <pc:inkChg chg="add">
          <ac:chgData name="M Terblanche" userId="b443805af4e0fa02" providerId="LiveId" clId="{3D1C83BA-3E0A-8941-BDC0-6012646E2765}" dt="2018-10-21T17:41:57.659" v="4771"/>
          <ac:inkMkLst>
            <pc:docMk/>
            <pc:sldMk cId="2752575646" sldId="258"/>
            <ac:inkMk id="9" creationId="{9CFAB732-2920-6C48-858C-895C81DD8ACC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9" creationId="{CC55EF22-CC25-A441-A1E1-499B6DA29C6F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0" creationId="{9FE85DA2-D07C-D448-8B69-3F997CBD9EAA}"/>
          </ac:inkMkLst>
        </pc:inkChg>
        <pc:inkChg chg="add">
          <ac:chgData name="M Terblanche" userId="b443805af4e0fa02" providerId="LiveId" clId="{3D1C83BA-3E0A-8941-BDC0-6012646E2765}" dt="2018-10-21T17:41:57.808" v="4772"/>
          <ac:inkMkLst>
            <pc:docMk/>
            <pc:sldMk cId="2752575646" sldId="258"/>
            <ac:inkMk id="10" creationId="{CA631718-4B25-6741-8B78-8561185E4660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1" creationId="{95EBE1B7-114F-704B-90F3-F03FC8E5A924}"/>
          </ac:inkMkLst>
        </pc:inkChg>
        <pc:inkChg chg="add">
          <ac:chgData name="M Terblanche" userId="b443805af4e0fa02" providerId="LiveId" clId="{3D1C83BA-3E0A-8941-BDC0-6012646E2765}" dt="2018-10-21T17:41:57.947" v="4773"/>
          <ac:inkMkLst>
            <pc:docMk/>
            <pc:sldMk cId="2752575646" sldId="258"/>
            <ac:inkMk id="11" creationId="{C941EF75-3B22-004D-B85E-C1B6B332DD69}"/>
          </ac:inkMkLst>
        </pc:inkChg>
        <pc:inkChg chg="add">
          <ac:chgData name="M Terblanche" userId="b443805af4e0fa02" providerId="LiveId" clId="{3D1C83BA-3E0A-8941-BDC0-6012646E2765}" dt="2018-10-21T17:41:58.084" v="4774"/>
          <ac:inkMkLst>
            <pc:docMk/>
            <pc:sldMk cId="2752575646" sldId="258"/>
            <ac:inkMk id="12" creationId="{788A32F7-F38B-D544-99F1-DD321DCDF400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2" creationId="{EDDDD767-2438-DC42-AD61-08824AE30313}"/>
          </ac:inkMkLst>
        </pc:inkChg>
        <pc:inkChg chg="add">
          <ac:chgData name="M Terblanche" userId="b443805af4e0fa02" providerId="LiveId" clId="{3D1C83BA-3E0A-8941-BDC0-6012646E2765}" dt="2018-10-21T17:41:58.239" v="4775"/>
          <ac:inkMkLst>
            <pc:docMk/>
            <pc:sldMk cId="2752575646" sldId="258"/>
            <ac:inkMk id="13" creationId="{3EE7FA73-1FB2-1647-8D5E-EF47E6D15515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3" creationId="{8B548C3D-4E19-044F-ADAC-71F49C11AC94}"/>
          </ac:inkMkLst>
        </pc:inkChg>
        <pc:inkChg chg="add">
          <ac:chgData name="M Terblanche" userId="b443805af4e0fa02" providerId="LiveId" clId="{3D1C83BA-3E0A-8941-BDC0-6012646E2765}" dt="2018-10-21T17:41:58.392" v="4776"/>
          <ac:inkMkLst>
            <pc:docMk/>
            <pc:sldMk cId="2752575646" sldId="258"/>
            <ac:inkMk id="14" creationId="{AB3791F4-C082-834F-91B8-2CD62C09CE1F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4" creationId="{DDF8489F-FD0F-EB49-81B9-BAA553FA8016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5" creationId="{2F116997-2C46-0740-A90F-CDC8616CF198}"/>
          </ac:inkMkLst>
        </pc:inkChg>
        <pc:inkChg chg="add">
          <ac:chgData name="M Terblanche" userId="b443805af4e0fa02" providerId="LiveId" clId="{3D1C83BA-3E0A-8941-BDC0-6012646E2765}" dt="2018-10-21T17:41:58.542" v="4777"/>
          <ac:inkMkLst>
            <pc:docMk/>
            <pc:sldMk cId="2752575646" sldId="258"/>
            <ac:inkMk id="15" creationId="{99E9CE51-B472-174D-9C3B-6FC18C4840A8}"/>
          </ac:inkMkLst>
        </pc:inkChg>
        <pc:inkChg chg="add">
          <ac:chgData name="M Terblanche" userId="b443805af4e0fa02" providerId="LiveId" clId="{3D1C83BA-3E0A-8941-BDC0-6012646E2765}" dt="2018-10-21T17:41:58.672" v="4778"/>
          <ac:inkMkLst>
            <pc:docMk/>
            <pc:sldMk cId="2752575646" sldId="258"/>
            <ac:inkMk id="16" creationId="{5468B884-D8BD-A44C-AAF5-57CBE6C83D4D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6" creationId="{E7A294D3-F305-EA43-9BCB-6846A6C881D2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7" creationId="{0A0BB608-D94E-E14F-BB33-187091A5EA5C}"/>
          </ac:inkMkLst>
        </pc:inkChg>
        <pc:inkChg chg="add">
          <ac:chgData name="M Terblanche" userId="b443805af4e0fa02" providerId="LiveId" clId="{3D1C83BA-3E0A-8941-BDC0-6012646E2765}" dt="2018-10-21T17:41:58.809" v="4779"/>
          <ac:inkMkLst>
            <pc:docMk/>
            <pc:sldMk cId="2752575646" sldId="258"/>
            <ac:inkMk id="17" creationId="{B038228B-B20B-FA48-BF92-E554A90D2A76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8" creationId="{535906A5-9668-6F46-8152-E9ACA39BC996}"/>
          </ac:inkMkLst>
        </pc:inkChg>
        <pc:inkChg chg="add">
          <ac:chgData name="M Terblanche" userId="b443805af4e0fa02" providerId="LiveId" clId="{3D1C83BA-3E0A-8941-BDC0-6012646E2765}" dt="2018-10-21T17:41:58.939" v="4780"/>
          <ac:inkMkLst>
            <pc:docMk/>
            <pc:sldMk cId="2752575646" sldId="258"/>
            <ac:inkMk id="18" creationId="{A291B37E-2568-464E-83B0-6F18A40F7357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19" creationId="{71209482-21A4-C34F-884F-6A026604D9FC}"/>
          </ac:inkMkLst>
        </pc:inkChg>
        <pc:inkChg chg="add reco">
          <ac:chgData name="M Terblanche" userId="b443805af4e0fa02" providerId="LiveId" clId="{3D1C83BA-3E0A-8941-BDC0-6012646E2765}" dt="2018-10-21T17:41:59.868" v="4781"/>
          <ac:inkMkLst>
            <pc:docMk/>
            <pc:sldMk cId="2752575646" sldId="258"/>
            <ac:inkMk id="19" creationId="{DB6815C5-85CE-8E42-BE80-3181EC73AA3E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0" creationId="{F9AF9ADC-9C8E-1B44-A43D-98D09251A0F6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1" creationId="{2F2ED437-4F9D-9747-80E1-18E5420DF9E3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2" creationId="{93D85720-FED2-E14C-B2C9-554D33DCFA19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3" creationId="{E8782CB5-2C3D-EB4C-BB08-6E1A5810852E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4" creationId="{5B6C3F94-20B3-5B49-850E-9884CA13AB08}"/>
          </ac:inkMkLst>
        </pc:inkChg>
        <pc:inkChg chg="add del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5" creationId="{456C1B58-7D79-8A45-B112-B717A8536848}"/>
          </ac:inkMkLst>
        </pc:inkChg>
        <pc:inkChg chg="add">
          <ac:chgData name="M Terblanche" userId="b443805af4e0fa02" providerId="LiveId" clId="{3D1C83BA-3E0A-8941-BDC0-6012646E2765}" dt="2018-10-20T14:59:33.338" v="1716"/>
          <ac:inkMkLst>
            <pc:docMk/>
            <pc:sldMk cId="2752575646" sldId="258"/>
            <ac:inkMk id="26" creationId="{24A8E2AF-FDE9-BE4B-9B2B-46A085A453AA}"/>
          </ac:inkMkLst>
        </pc:inkChg>
        <pc:inkChg chg="add reco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7" creationId="{96F4DABB-C25E-154D-838C-96514DABA072}"/>
          </ac:inkMkLst>
        </pc:inkChg>
        <pc:inkChg chg="add reco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8" creationId="{131E9EFC-CEC9-424B-8BD1-4760DCDC05F0}"/>
          </ac:inkMkLst>
        </pc:inkChg>
        <pc:inkChg chg="add reco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29" creationId="{09EAE601-89E8-5941-BDF0-F22513A0A1CE}"/>
          </ac:inkMkLst>
        </pc:inkChg>
        <pc:inkChg chg="add reco">
          <ac:chgData name="M Terblanche" userId="b443805af4e0fa02" providerId="LiveId" clId="{3D1C83BA-3E0A-8941-BDC0-6012646E2765}" dt="2018-10-20T14:59:33.980" v="1717"/>
          <ac:inkMkLst>
            <pc:docMk/>
            <pc:sldMk cId="2752575646" sldId="258"/>
            <ac:inkMk id="30" creationId="{5D658281-81D8-CC4C-A1F0-349F5E3D8D7D}"/>
          </ac:inkMkLst>
        </pc:inkChg>
        <pc:inkChg chg="add">
          <ac:chgData name="M Terblanche" userId="b443805af4e0fa02" providerId="LiveId" clId="{3D1C83BA-3E0A-8941-BDC0-6012646E2765}" dt="2018-10-20T14:59:34.020" v="1718"/>
          <ac:inkMkLst>
            <pc:docMk/>
            <pc:sldMk cId="2752575646" sldId="258"/>
            <ac:inkMk id="35" creationId="{BAF80F78-9660-8740-A629-A8A894B7B144}"/>
          </ac:inkMkLst>
        </pc:inkChg>
        <pc:inkChg chg="add">
          <ac:chgData name="M Terblanche" userId="b443805af4e0fa02" providerId="LiveId" clId="{3D1C83BA-3E0A-8941-BDC0-6012646E2765}" dt="2018-10-20T14:59:34.323" v="1719"/>
          <ac:inkMkLst>
            <pc:docMk/>
            <pc:sldMk cId="2752575646" sldId="258"/>
            <ac:inkMk id="36" creationId="{38F8088B-3200-AA44-AA34-FD4FF87B0D82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37" creationId="{98CAA5F1-CD43-5A46-9EEE-E06A6C4A238C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38" creationId="{99481AF7-5896-C749-A215-3163F0F67DC4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39" creationId="{47F6C403-5248-1948-A5B0-35E912AB8C9C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40" creationId="{5375065F-968A-2542-B494-91EA1E549283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41" creationId="{06C2B466-4F76-D640-82E7-1C8DCC46C398}"/>
          </ac:inkMkLst>
        </pc:inkChg>
        <pc:inkChg chg="add del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42" creationId="{7E2CCEDF-6632-BB43-A5E9-C0EBC32D0849}"/>
          </ac:inkMkLst>
        </pc:inkChg>
        <pc:inkChg chg="add reco">
          <ac:chgData name="M Terblanche" userId="b443805af4e0fa02" providerId="LiveId" clId="{3D1C83BA-3E0A-8941-BDC0-6012646E2765}" dt="2018-10-20T14:59:54.479" v="1727"/>
          <ac:inkMkLst>
            <pc:docMk/>
            <pc:sldMk cId="2752575646" sldId="258"/>
            <ac:inkMk id="43" creationId="{BE8A08D1-A8F9-914C-9CBC-A58C573F4E5F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45" creationId="{DFECDEE7-39B9-7341-B44E-AA48616D06A1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46" creationId="{753D02F7-1B57-2F42-AC29-9C37B5A71331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47" creationId="{79C109CE-EED3-8943-A941-862755CE5C56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48" creationId="{8858A780-7DB2-1844-902F-A07239B0B582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49" creationId="{A1F78C2F-2229-974A-90CD-C92A32B89FA8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50" creationId="{BE6DFFB1-82B7-AF4B-941E-5666094A2F2B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51" creationId="{4790D941-5015-7C49-9037-E6544B845573}"/>
          </ac:inkMkLst>
        </pc:inkChg>
        <pc:inkChg chg="add del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52" creationId="{9C335F4D-6711-5244-93B1-44C321B274B4}"/>
          </ac:inkMkLst>
        </pc:inkChg>
        <pc:inkChg chg="add reco">
          <ac:chgData name="M Terblanche" userId="b443805af4e0fa02" providerId="LiveId" clId="{3D1C83BA-3E0A-8941-BDC0-6012646E2765}" dt="2018-10-20T14:59:59.328" v="1737"/>
          <ac:inkMkLst>
            <pc:docMk/>
            <pc:sldMk cId="2752575646" sldId="258"/>
            <ac:inkMk id="53" creationId="{850207AA-AA77-6840-A70B-63EEFDD4789E}"/>
          </ac:inkMkLst>
        </pc:inkChg>
        <pc:inkChg chg="add del">
          <ac:chgData name="M Terblanche" userId="b443805af4e0fa02" providerId="LiveId" clId="{3D1C83BA-3E0A-8941-BDC0-6012646E2765}" dt="2018-10-20T15:00:09.782" v="1741"/>
          <ac:inkMkLst>
            <pc:docMk/>
            <pc:sldMk cId="2752575646" sldId="258"/>
            <ac:inkMk id="55" creationId="{6CA04EC8-257E-DC4E-90EB-ED289A869A48}"/>
          </ac:inkMkLst>
        </pc:inkChg>
        <pc:inkChg chg="add del">
          <ac:chgData name="M Terblanche" userId="b443805af4e0fa02" providerId="LiveId" clId="{3D1C83BA-3E0A-8941-BDC0-6012646E2765}" dt="2018-10-20T15:00:09.782" v="1741"/>
          <ac:inkMkLst>
            <pc:docMk/>
            <pc:sldMk cId="2752575646" sldId="258"/>
            <ac:inkMk id="56" creationId="{264BCBB6-3473-A845-A2E1-C03D43338C6D}"/>
          </ac:inkMkLst>
        </pc:inkChg>
        <pc:inkChg chg="add del reco">
          <ac:chgData name="M Terblanche" userId="b443805af4e0fa02" providerId="LiveId" clId="{3D1C83BA-3E0A-8941-BDC0-6012646E2765}" dt="2018-10-20T15:00:12.204" v="1744"/>
          <ac:inkMkLst>
            <pc:docMk/>
            <pc:sldMk cId="2752575646" sldId="258"/>
            <ac:inkMk id="57" creationId="{01E1CFB7-1100-2C48-9FC6-CF64B5D330EC}"/>
          </ac:inkMkLst>
        </pc:inkChg>
        <pc:inkChg chg="add del">
          <ac:chgData name="M Terblanche" userId="b443805af4e0fa02" providerId="LiveId" clId="{3D1C83BA-3E0A-8941-BDC0-6012646E2765}" dt="2018-10-20T15:00:12.204" v="1744"/>
          <ac:inkMkLst>
            <pc:docMk/>
            <pc:sldMk cId="2752575646" sldId="258"/>
            <ac:inkMk id="59" creationId="{86F908BC-D076-0647-87D8-D3CB2A962B65}"/>
          </ac:inkMkLst>
        </pc:inkChg>
        <pc:inkChg chg="add del reco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0" creationId="{B96F81C7-22D9-004F-A818-D1533E0417D5}"/>
          </ac:inkMkLst>
        </pc:inkChg>
        <pc:inkChg chg="add del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2" creationId="{4DE5D673-165B-4B4B-9158-479D95312FC2}"/>
          </ac:inkMkLst>
        </pc:inkChg>
        <pc:inkChg chg="add del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3" creationId="{A4EA3391-CB0B-034A-B104-B1F9B28A328A}"/>
          </ac:inkMkLst>
        </pc:inkChg>
        <pc:inkChg chg="add del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4" creationId="{003F9689-B943-2442-8ADC-57448012B7F2}"/>
          </ac:inkMkLst>
        </pc:inkChg>
        <pc:inkChg chg="add del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5" creationId="{8227B06A-3898-C047-A3C2-78A63047A3BD}"/>
          </ac:inkMkLst>
        </pc:inkChg>
        <pc:inkChg chg="add del">
          <ac:chgData name="M Terblanche" userId="b443805af4e0fa02" providerId="LiveId" clId="{3D1C83BA-3E0A-8941-BDC0-6012646E2765}" dt="2018-10-20T15:00:16.074" v="1751"/>
          <ac:inkMkLst>
            <pc:docMk/>
            <pc:sldMk cId="2752575646" sldId="258"/>
            <ac:inkMk id="66" creationId="{6B2B4A20-1BAD-674B-8BE7-CB279E4E0921}"/>
          </ac:inkMkLst>
        </pc:inkChg>
        <pc:inkChg chg="add del reco">
          <ac:chgData name="M Terblanche" userId="b443805af4e0fa02" providerId="LiveId" clId="{3D1C83BA-3E0A-8941-BDC0-6012646E2765}" dt="2018-10-20T15:00:20.010" v="1757"/>
          <ac:inkMkLst>
            <pc:docMk/>
            <pc:sldMk cId="2752575646" sldId="258"/>
            <ac:inkMk id="67" creationId="{DF57C718-3628-A44D-B2A8-32305432D8A4}"/>
          </ac:inkMkLst>
        </pc:inkChg>
        <pc:inkChg chg="add del">
          <ac:chgData name="M Terblanche" userId="b443805af4e0fa02" providerId="LiveId" clId="{3D1C83BA-3E0A-8941-BDC0-6012646E2765}" dt="2018-10-20T15:00:20.010" v="1757"/>
          <ac:inkMkLst>
            <pc:docMk/>
            <pc:sldMk cId="2752575646" sldId="258"/>
            <ac:inkMk id="69" creationId="{E77E712C-36DB-1041-96B7-BE207E75F708}"/>
          </ac:inkMkLst>
        </pc:inkChg>
        <pc:inkChg chg="add del">
          <ac:chgData name="M Terblanche" userId="b443805af4e0fa02" providerId="LiveId" clId="{3D1C83BA-3E0A-8941-BDC0-6012646E2765}" dt="2018-10-20T15:00:20.010" v="1757"/>
          <ac:inkMkLst>
            <pc:docMk/>
            <pc:sldMk cId="2752575646" sldId="258"/>
            <ac:inkMk id="70" creationId="{83322C5B-67F7-084A-B15D-89DEF6E6537B}"/>
          </ac:inkMkLst>
        </pc:inkChg>
        <pc:inkChg chg="add del">
          <ac:chgData name="M Terblanche" userId="b443805af4e0fa02" providerId="LiveId" clId="{3D1C83BA-3E0A-8941-BDC0-6012646E2765}" dt="2018-10-20T15:00:20.010" v="1757"/>
          <ac:inkMkLst>
            <pc:docMk/>
            <pc:sldMk cId="2752575646" sldId="258"/>
            <ac:inkMk id="71" creationId="{EDE6DFD9-BD12-CA42-8D10-AF4FD08ED9F1}"/>
          </ac:inkMkLst>
        </pc:inkChg>
        <pc:inkChg chg="add del">
          <ac:chgData name="M Terblanche" userId="b443805af4e0fa02" providerId="LiveId" clId="{3D1C83BA-3E0A-8941-BDC0-6012646E2765}" dt="2018-10-20T15:00:20.010" v="1757"/>
          <ac:inkMkLst>
            <pc:docMk/>
            <pc:sldMk cId="2752575646" sldId="258"/>
            <ac:inkMk id="72" creationId="{7E519A8B-15A9-A94B-9448-F23C075DB809}"/>
          </ac:inkMkLst>
        </pc:inkChg>
        <pc:inkChg chg="add del reco">
          <ac:chgData name="M Terblanche" userId="b443805af4e0fa02" providerId="LiveId" clId="{3D1C83BA-3E0A-8941-BDC0-6012646E2765}" dt="2018-10-20T15:00:21.585" v="1760"/>
          <ac:inkMkLst>
            <pc:docMk/>
            <pc:sldMk cId="2752575646" sldId="258"/>
            <ac:inkMk id="73" creationId="{E34B563F-AA23-E549-9B4A-EABE49BC4C3F}"/>
          </ac:inkMkLst>
        </pc:inkChg>
        <pc:inkChg chg="add del">
          <ac:chgData name="M Terblanche" userId="b443805af4e0fa02" providerId="LiveId" clId="{3D1C83BA-3E0A-8941-BDC0-6012646E2765}" dt="2018-10-20T15:00:21.585" v="1760"/>
          <ac:inkMkLst>
            <pc:docMk/>
            <pc:sldMk cId="2752575646" sldId="258"/>
            <ac:inkMk id="75" creationId="{D510D219-C930-064C-A9CD-990AA7A5CBDA}"/>
          </ac:inkMkLst>
        </pc:inkChg>
        <pc:inkChg chg="add del reco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76" creationId="{C39CB9D2-76D6-E148-AC28-0BEA71D7B2B8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78" creationId="{F7556BCC-F715-7C4B-8749-6E2D9F8C179C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79" creationId="{7248600F-0D2D-6D43-95F9-A91F1D0C6564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80" creationId="{0F41A91E-FC86-F547-8248-007324CB995B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81" creationId="{BFC70B64-FABC-0445-9D0A-B31532382F3D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82" creationId="{8DC6AFD9-BE74-8341-9E69-73B211A08C38}"/>
          </ac:inkMkLst>
        </pc:inkChg>
        <pc:inkChg chg="add del">
          <ac:chgData name="M Terblanche" userId="b443805af4e0fa02" providerId="LiveId" clId="{3D1C83BA-3E0A-8941-BDC0-6012646E2765}" dt="2018-10-20T15:00:24.320" v="1767"/>
          <ac:inkMkLst>
            <pc:docMk/>
            <pc:sldMk cId="2752575646" sldId="258"/>
            <ac:inkMk id="83" creationId="{70C5E75A-B4C3-6840-923E-B61FF28BACEB}"/>
          </ac:inkMkLst>
        </pc:inkChg>
        <pc:inkChg chg="add del reco">
          <ac:chgData name="M Terblanche" userId="b443805af4e0fa02" providerId="LiveId" clId="{3D1C83BA-3E0A-8941-BDC0-6012646E2765}" dt="2018-10-20T15:00:26.904" v="1770"/>
          <ac:inkMkLst>
            <pc:docMk/>
            <pc:sldMk cId="2752575646" sldId="258"/>
            <ac:inkMk id="84" creationId="{79911721-5687-1A47-B785-CDC60009AE7E}"/>
          </ac:inkMkLst>
        </pc:inkChg>
        <pc:inkChg chg="add del">
          <ac:chgData name="M Terblanche" userId="b443805af4e0fa02" providerId="LiveId" clId="{3D1C83BA-3E0A-8941-BDC0-6012646E2765}" dt="2018-10-20T15:00:26.904" v="1770"/>
          <ac:inkMkLst>
            <pc:docMk/>
            <pc:sldMk cId="2752575646" sldId="258"/>
            <ac:inkMk id="86" creationId="{BB7AFECD-A422-BC49-995D-B2757D93B353}"/>
          </ac:inkMkLst>
        </pc:inkChg>
        <pc:inkChg chg="add del reco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87" creationId="{D8681C45-BF38-3144-AE49-8DB96F75D253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89" creationId="{53479952-73E9-664E-8CAC-5BB5D83E4E32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0" creationId="{84A0E430-6094-774E-BCBC-F588C2ACA0CF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1" creationId="{7A2875E7-2354-7247-977D-71B927FD577A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2" creationId="{066FB851-26C1-BD40-9C89-8D1EEC6D0FF7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3" creationId="{C7B735CB-EDB2-A547-AC56-CD09124C568A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4" creationId="{8C6F47B8-B32D-2843-BF9A-F685F159E241}"/>
          </ac:inkMkLst>
        </pc:inkChg>
        <pc:inkChg chg="add del">
          <ac:chgData name="M Terblanche" userId="b443805af4e0fa02" providerId="LiveId" clId="{3D1C83BA-3E0A-8941-BDC0-6012646E2765}" dt="2018-10-20T15:00:31.789" v="1779"/>
          <ac:inkMkLst>
            <pc:docMk/>
            <pc:sldMk cId="2752575646" sldId="258"/>
            <ac:inkMk id="95" creationId="{399F0AD9-C24C-5841-B7E7-1379B29B95D5}"/>
          </ac:inkMkLst>
        </pc:inkChg>
        <pc:inkChg chg="add del reco">
          <ac:chgData name="M Terblanche" userId="b443805af4e0fa02" providerId="LiveId" clId="{3D1C83BA-3E0A-8941-BDC0-6012646E2765}" dt="2018-10-20T15:00:33.695" v="1782"/>
          <ac:inkMkLst>
            <pc:docMk/>
            <pc:sldMk cId="2752575646" sldId="258"/>
            <ac:inkMk id="96" creationId="{A6E5F3B9-FEE8-9C4F-B33E-9C252F9EB992}"/>
          </ac:inkMkLst>
        </pc:inkChg>
        <pc:inkChg chg="add del">
          <ac:chgData name="M Terblanche" userId="b443805af4e0fa02" providerId="LiveId" clId="{3D1C83BA-3E0A-8941-BDC0-6012646E2765}" dt="2018-10-20T15:00:33.695" v="1782"/>
          <ac:inkMkLst>
            <pc:docMk/>
            <pc:sldMk cId="2752575646" sldId="258"/>
            <ac:inkMk id="98" creationId="{DAAAAC13-D2D8-AE47-B354-7A855E728088}"/>
          </ac:inkMkLst>
        </pc:inkChg>
        <pc:inkChg chg="add del reco">
          <ac:chgData name="M Terblanche" userId="b443805af4e0fa02" providerId="LiveId" clId="{3D1C83BA-3E0A-8941-BDC0-6012646E2765}" dt="2018-10-20T15:00:35.270" v="1787"/>
          <ac:inkMkLst>
            <pc:docMk/>
            <pc:sldMk cId="2752575646" sldId="258"/>
            <ac:inkMk id="99" creationId="{AF7B1D6A-2952-1E49-87D2-164484997812}"/>
          </ac:inkMkLst>
        </pc:inkChg>
        <pc:inkChg chg="add del">
          <ac:chgData name="M Terblanche" userId="b443805af4e0fa02" providerId="LiveId" clId="{3D1C83BA-3E0A-8941-BDC0-6012646E2765}" dt="2018-10-20T15:00:35.270" v="1787"/>
          <ac:inkMkLst>
            <pc:docMk/>
            <pc:sldMk cId="2752575646" sldId="258"/>
            <ac:inkMk id="101" creationId="{A8A541F8-145B-5644-9159-0917CA582367}"/>
          </ac:inkMkLst>
        </pc:inkChg>
        <pc:inkChg chg="add del">
          <ac:chgData name="M Terblanche" userId="b443805af4e0fa02" providerId="LiveId" clId="{3D1C83BA-3E0A-8941-BDC0-6012646E2765}" dt="2018-10-20T15:00:35.270" v="1787"/>
          <ac:inkMkLst>
            <pc:docMk/>
            <pc:sldMk cId="2752575646" sldId="258"/>
            <ac:inkMk id="102" creationId="{35D8FF0E-E9E7-EF4B-9364-61A45C35233D}"/>
          </ac:inkMkLst>
        </pc:inkChg>
        <pc:inkChg chg="add del">
          <ac:chgData name="M Terblanche" userId="b443805af4e0fa02" providerId="LiveId" clId="{3D1C83BA-3E0A-8941-BDC0-6012646E2765}" dt="2018-10-20T15:00:35.270" v="1787"/>
          <ac:inkMkLst>
            <pc:docMk/>
            <pc:sldMk cId="2752575646" sldId="258"/>
            <ac:inkMk id="103" creationId="{DBBF59D9-0443-7C4D-B3F2-8235D66E9988}"/>
          </ac:inkMkLst>
        </pc:inkChg>
        <pc:inkChg chg="add del">
          <ac:chgData name="M Terblanche" userId="b443805af4e0fa02" providerId="LiveId" clId="{3D1C83BA-3E0A-8941-BDC0-6012646E2765}" dt="2018-10-20T15:00:35.270" v="1787"/>
          <ac:inkMkLst>
            <pc:docMk/>
            <pc:sldMk cId="2752575646" sldId="258"/>
            <ac:inkMk id="104" creationId="{AB3D62C9-FAE2-F449-8BB6-5178EBAE21A0}"/>
          </ac:inkMkLst>
        </pc:inkChg>
        <pc:inkChg chg="add del reco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05" creationId="{AA15CFB8-DFC7-AF4B-B0D6-D6FC03D95CF0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07" creationId="{8F8BE7CC-ACC6-CD43-88FC-519ECD93C24A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08" creationId="{C5BE0B73-1A66-804D-81DC-354EAAD0FC8A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09" creationId="{2CB89D5E-50D4-1141-9648-30298C6B8834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0" creationId="{7E5C6CDC-0095-9B4C-847A-CA7CDCE71A7E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1" creationId="{3ED2BC70-2957-874D-91F6-9C6A01818C12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2" creationId="{2FC9C7FF-9FF3-7544-A489-5B604AE61DC9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3" creationId="{1D30BE66-3795-BA45-9E80-1B958C6F57E3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4" creationId="{3FCA86DA-084A-CA4B-94BD-658E0A729013}"/>
          </ac:inkMkLst>
        </pc:inkChg>
        <pc:inkChg chg="add del">
          <ac:chgData name="M Terblanche" userId="b443805af4e0fa02" providerId="LiveId" clId="{3D1C83BA-3E0A-8941-BDC0-6012646E2765}" dt="2018-10-20T15:00:40.744" v="1798"/>
          <ac:inkMkLst>
            <pc:docMk/>
            <pc:sldMk cId="2752575646" sldId="258"/>
            <ac:inkMk id="115" creationId="{D7808D01-62BE-3542-8203-5B2C89DDA6D7}"/>
          </ac:inkMkLst>
        </pc:inkChg>
        <pc:inkChg chg="add del reco">
          <ac:chgData name="M Terblanche" userId="b443805af4e0fa02" providerId="LiveId" clId="{3D1C83BA-3E0A-8941-BDC0-6012646E2765}" dt="2018-10-20T15:00:45.798" v="1801"/>
          <ac:inkMkLst>
            <pc:docMk/>
            <pc:sldMk cId="2752575646" sldId="258"/>
            <ac:inkMk id="116" creationId="{7601C405-3883-C845-B4D1-783275F9B09F}"/>
          </ac:inkMkLst>
        </pc:inkChg>
        <pc:inkChg chg="add del">
          <ac:chgData name="M Terblanche" userId="b443805af4e0fa02" providerId="LiveId" clId="{3D1C83BA-3E0A-8941-BDC0-6012646E2765}" dt="2018-10-20T15:00:45.798" v="1801"/>
          <ac:inkMkLst>
            <pc:docMk/>
            <pc:sldMk cId="2752575646" sldId="258"/>
            <ac:inkMk id="118" creationId="{BD0A55B3-D887-884B-B366-EEC9B2A9E367}"/>
          </ac:inkMkLst>
        </pc:inkChg>
        <pc:inkChg chg="add del reco">
          <ac:chgData name="M Terblanche" userId="b443805af4e0fa02" providerId="LiveId" clId="{3D1C83BA-3E0A-8941-BDC0-6012646E2765}" dt="2018-10-20T15:00:48.078" v="1804"/>
          <ac:inkMkLst>
            <pc:docMk/>
            <pc:sldMk cId="2752575646" sldId="258"/>
            <ac:inkMk id="119" creationId="{1B3306A9-4FF4-6146-A90B-E11C4658B154}"/>
          </ac:inkMkLst>
        </pc:inkChg>
        <pc:inkChg chg="add del">
          <ac:chgData name="M Terblanche" userId="b443805af4e0fa02" providerId="LiveId" clId="{3D1C83BA-3E0A-8941-BDC0-6012646E2765}" dt="2018-10-20T15:00:48.078" v="1804"/>
          <ac:inkMkLst>
            <pc:docMk/>
            <pc:sldMk cId="2752575646" sldId="258"/>
            <ac:inkMk id="121" creationId="{C50EF13C-CBB8-4644-97E4-BF5CD22C864E}"/>
          </ac:inkMkLst>
        </pc:inkChg>
        <pc:inkChg chg="add del reco">
          <ac:chgData name="M Terblanche" userId="b443805af4e0fa02" providerId="LiveId" clId="{3D1C83BA-3E0A-8941-BDC0-6012646E2765}" dt="2018-10-20T15:00:50.830" v="1807"/>
          <ac:inkMkLst>
            <pc:docMk/>
            <pc:sldMk cId="2752575646" sldId="258"/>
            <ac:inkMk id="122" creationId="{5B4AE024-CA56-8045-A8F2-E404672390A8}"/>
          </ac:inkMkLst>
        </pc:inkChg>
        <pc:inkChg chg="add del">
          <ac:chgData name="M Terblanche" userId="b443805af4e0fa02" providerId="LiveId" clId="{3D1C83BA-3E0A-8941-BDC0-6012646E2765}" dt="2018-10-20T15:00:50.830" v="1807"/>
          <ac:inkMkLst>
            <pc:docMk/>
            <pc:sldMk cId="2752575646" sldId="258"/>
            <ac:inkMk id="124" creationId="{F3EEF8AC-8FE5-9348-B0D3-FF1560734188}"/>
          </ac:inkMkLst>
        </pc:inkChg>
        <pc:inkChg chg="add reco">
          <ac:chgData name="M Terblanche" userId="b443805af4e0fa02" providerId="LiveId" clId="{3D1C83BA-3E0A-8941-BDC0-6012646E2765}" dt="2018-10-20T15:00:50.830" v="1807"/>
          <ac:inkMkLst>
            <pc:docMk/>
            <pc:sldMk cId="2752575646" sldId="258"/>
            <ac:inkMk id="125" creationId="{1C1E6CEA-F8DC-EA43-B953-2C528F0E30BE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27" creationId="{3437A1CF-0996-D042-A71A-F72ECB45373F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28" creationId="{70304943-AB70-084E-8634-1C952848A60B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29" creationId="{64F08EFE-AC30-A444-B547-4618B2535741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0" creationId="{DD9E7782-40ED-334A-9E94-F36AA6AF617E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1" creationId="{D2EC996A-D52F-4148-A4A6-36EBB6483440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2" creationId="{DF7C03AE-C7B3-6B4E-8A55-B08A844B0204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3" creationId="{FFBFB1F4-B708-AD46-822C-A9032D06E636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4" creationId="{26917E10-09E1-F64B-8524-892FD39DFF93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5" creationId="{F19E05E8-A5AF-E345-AE62-24C45A9E51FB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6" creationId="{BE1FE7C6-EC84-034F-BDEB-91122CA4C309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7" creationId="{835E2DC3-E0B7-BC41-900D-B31C07979C40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8" creationId="{EF8B93B3-6572-D149-8F48-7E7D633961FE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39" creationId="{FCFC02B4-5ABD-D946-8E44-EF210407CAE8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40" creationId="{E959FBCC-7587-3747-AB9C-C0F44ACE8392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41" creationId="{85C077FE-FD49-524E-A4E1-853E60D796AC}"/>
          </ac:inkMkLst>
        </pc:inkChg>
        <pc:inkChg chg="add del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42" creationId="{6704452B-6AD2-9C45-9891-8B3074B3516E}"/>
          </ac:inkMkLst>
        </pc:inkChg>
        <pc:inkChg chg="add reco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43" creationId="{32419D30-2911-854E-A4E0-8A8E9E5E59C2}"/>
          </ac:inkMkLst>
        </pc:inkChg>
        <pc:inkChg chg="add reco">
          <ac:chgData name="M Terblanche" userId="b443805af4e0fa02" providerId="LiveId" clId="{3D1C83BA-3E0A-8941-BDC0-6012646E2765}" dt="2018-10-20T15:01:10.083" v="1825"/>
          <ac:inkMkLst>
            <pc:docMk/>
            <pc:sldMk cId="2752575646" sldId="258"/>
            <ac:inkMk id="144" creationId="{A3F9CD03-6D53-0841-BB26-64B4857D19BC}"/>
          </ac:inkMkLst>
        </pc:inkChg>
        <pc:inkChg chg="add del">
          <ac:chgData name="M Terblanche" userId="b443805af4e0fa02" providerId="LiveId" clId="{3D1C83BA-3E0A-8941-BDC0-6012646E2765}" dt="2018-10-20T15:01:21.744" v="1830"/>
          <ac:inkMkLst>
            <pc:docMk/>
            <pc:sldMk cId="2752575646" sldId="258"/>
            <ac:inkMk id="147" creationId="{FB6B7263-0B99-1E43-BC59-D550E216196C}"/>
          </ac:inkMkLst>
        </pc:inkChg>
        <pc:inkChg chg="add del">
          <ac:chgData name="M Terblanche" userId="b443805af4e0fa02" providerId="LiveId" clId="{3D1C83BA-3E0A-8941-BDC0-6012646E2765}" dt="2018-10-20T15:01:21.744" v="1830"/>
          <ac:inkMkLst>
            <pc:docMk/>
            <pc:sldMk cId="2752575646" sldId="258"/>
            <ac:inkMk id="148" creationId="{8E842E23-6B8D-3549-80C3-0512F5B1D809}"/>
          </ac:inkMkLst>
        </pc:inkChg>
        <pc:inkChg chg="add del reco">
          <ac:chgData name="M Terblanche" userId="b443805af4e0fa02" providerId="LiveId" clId="{3D1C83BA-3E0A-8941-BDC0-6012646E2765}" dt="2018-10-20T15:01:25.536" v="1835"/>
          <ac:inkMkLst>
            <pc:docMk/>
            <pc:sldMk cId="2752575646" sldId="258"/>
            <ac:inkMk id="149" creationId="{489304B8-3972-1F46-BD4D-6398AB7700B0}"/>
          </ac:inkMkLst>
        </pc:inkChg>
        <pc:inkChg chg="add del">
          <ac:chgData name="M Terblanche" userId="b443805af4e0fa02" providerId="LiveId" clId="{3D1C83BA-3E0A-8941-BDC0-6012646E2765}" dt="2018-10-20T15:01:25.536" v="1835"/>
          <ac:inkMkLst>
            <pc:docMk/>
            <pc:sldMk cId="2752575646" sldId="258"/>
            <ac:inkMk id="151" creationId="{7783205E-49CE-8941-AADE-152819B23DB7}"/>
          </ac:inkMkLst>
        </pc:inkChg>
        <pc:inkChg chg="add del">
          <ac:chgData name="M Terblanche" userId="b443805af4e0fa02" providerId="LiveId" clId="{3D1C83BA-3E0A-8941-BDC0-6012646E2765}" dt="2018-10-20T15:01:25.536" v="1835"/>
          <ac:inkMkLst>
            <pc:docMk/>
            <pc:sldMk cId="2752575646" sldId="258"/>
            <ac:inkMk id="152" creationId="{0C9E69C7-6116-FF4C-BB91-E0F1CD39CD61}"/>
          </ac:inkMkLst>
        </pc:inkChg>
        <pc:inkChg chg="add del reco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3" creationId="{EDC9158E-C485-3142-94ED-04224010174D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5" creationId="{1E1E72C0-FA59-5D4D-B09C-C32B6A903AA0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6" creationId="{E37BBC32-D6FB-EB4F-BF89-0644ED2ED9DB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7" creationId="{43558369-2C2D-EF4A-A6C9-2F03340A3301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8" creationId="{5D10B522-964F-6248-9675-3F437FC897D3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59" creationId="{38715FEC-4608-354D-8F46-8CDF8F5D1D3D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60" creationId="{913617AC-CF9A-C846-93F8-348B4404F9F2}"/>
          </ac:inkMkLst>
        </pc:inkChg>
        <pc:inkChg chg="add del">
          <ac:chgData name="M Terblanche" userId="b443805af4e0fa02" providerId="LiveId" clId="{3D1C83BA-3E0A-8941-BDC0-6012646E2765}" dt="2018-10-20T15:01:30.934" v="1844"/>
          <ac:inkMkLst>
            <pc:docMk/>
            <pc:sldMk cId="2752575646" sldId="258"/>
            <ac:inkMk id="161" creationId="{81A08913-0044-A44A-99AF-60C24DFFE63C}"/>
          </ac:inkMkLst>
        </pc:inkChg>
        <pc:inkChg chg="add del reco">
          <ac:chgData name="M Terblanche" userId="b443805af4e0fa02" providerId="LiveId" clId="{3D1C83BA-3E0A-8941-BDC0-6012646E2765}" dt="2018-10-20T15:01:34.341" v="1850"/>
          <ac:inkMkLst>
            <pc:docMk/>
            <pc:sldMk cId="2752575646" sldId="258"/>
            <ac:inkMk id="162" creationId="{E6CF429C-0699-1149-B03D-3C79F68FAB93}"/>
          </ac:inkMkLst>
        </pc:inkChg>
        <pc:inkChg chg="add del">
          <ac:chgData name="M Terblanche" userId="b443805af4e0fa02" providerId="LiveId" clId="{3D1C83BA-3E0A-8941-BDC0-6012646E2765}" dt="2018-10-20T15:01:34.341" v="1850"/>
          <ac:inkMkLst>
            <pc:docMk/>
            <pc:sldMk cId="2752575646" sldId="258"/>
            <ac:inkMk id="164" creationId="{CB755DEA-41AB-CF4A-9184-CFE1201831D9}"/>
          </ac:inkMkLst>
        </pc:inkChg>
        <pc:inkChg chg="add del">
          <ac:chgData name="M Terblanche" userId="b443805af4e0fa02" providerId="LiveId" clId="{3D1C83BA-3E0A-8941-BDC0-6012646E2765}" dt="2018-10-20T15:01:34.341" v="1850"/>
          <ac:inkMkLst>
            <pc:docMk/>
            <pc:sldMk cId="2752575646" sldId="258"/>
            <ac:inkMk id="165" creationId="{B9875B25-D231-0F48-A4A0-123A3C5679D8}"/>
          </ac:inkMkLst>
        </pc:inkChg>
        <pc:inkChg chg="add del">
          <ac:chgData name="M Terblanche" userId="b443805af4e0fa02" providerId="LiveId" clId="{3D1C83BA-3E0A-8941-BDC0-6012646E2765}" dt="2018-10-20T15:01:34.341" v="1850"/>
          <ac:inkMkLst>
            <pc:docMk/>
            <pc:sldMk cId="2752575646" sldId="258"/>
            <ac:inkMk id="166" creationId="{D3360188-333A-3C4A-B7B4-BBB7BBFB0ED0}"/>
          </ac:inkMkLst>
        </pc:inkChg>
        <pc:inkChg chg="add del">
          <ac:chgData name="M Terblanche" userId="b443805af4e0fa02" providerId="LiveId" clId="{3D1C83BA-3E0A-8941-BDC0-6012646E2765}" dt="2018-10-20T15:01:34.341" v="1850"/>
          <ac:inkMkLst>
            <pc:docMk/>
            <pc:sldMk cId="2752575646" sldId="258"/>
            <ac:inkMk id="167" creationId="{DECBFF58-BDE6-BE4E-A9B6-F3FD9C653A50}"/>
          </ac:inkMkLst>
        </pc:inkChg>
        <pc:inkChg chg="add del reco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68" creationId="{028458C9-D907-CD44-8BE0-44C37079D657}"/>
          </ac:inkMkLst>
        </pc:inkChg>
        <pc:inkChg chg="add del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70" creationId="{B4FC8C49-83EB-8144-B6E6-142A52F8BD5B}"/>
          </ac:inkMkLst>
        </pc:inkChg>
        <pc:inkChg chg="add del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71" creationId="{A2FCA806-F8A4-6245-A6C6-3A786B87A5F4}"/>
          </ac:inkMkLst>
        </pc:inkChg>
        <pc:inkChg chg="add del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72" creationId="{EF462D60-78BB-8546-BD47-5D2B4C8AAFA3}"/>
          </ac:inkMkLst>
        </pc:inkChg>
        <pc:inkChg chg="add del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73" creationId="{A18D6B3F-756A-634B-A8CB-6DF1CED09BBB}"/>
          </ac:inkMkLst>
        </pc:inkChg>
        <pc:inkChg chg="add del">
          <ac:chgData name="M Terblanche" userId="b443805af4e0fa02" providerId="LiveId" clId="{3D1C83BA-3E0A-8941-BDC0-6012646E2765}" dt="2018-10-20T15:01:38.026" v="1856"/>
          <ac:inkMkLst>
            <pc:docMk/>
            <pc:sldMk cId="2752575646" sldId="258"/>
            <ac:inkMk id="174" creationId="{9CADE043-678C-CC4B-BF55-62A7A865AA60}"/>
          </ac:inkMkLst>
        </pc:inkChg>
        <pc:inkChg chg="add del mod reco modStrokes">
          <ac:chgData name="M Terblanche" userId="b443805af4e0fa02" providerId="LiveId" clId="{3D1C83BA-3E0A-8941-BDC0-6012646E2765}" dt="2018-10-20T15:01:47.062" v="1860"/>
          <ac:inkMkLst>
            <pc:docMk/>
            <pc:sldMk cId="2752575646" sldId="258"/>
            <ac:inkMk id="175" creationId="{D35C7E50-BB8B-0541-B9A6-ADB0A2C76372}"/>
          </ac:inkMkLst>
        </pc:inkChg>
        <pc:inkChg chg="add del">
          <ac:chgData name="M Terblanche" userId="b443805af4e0fa02" providerId="LiveId" clId="{3D1C83BA-3E0A-8941-BDC0-6012646E2765}" dt="2018-10-20T15:01:47.062" v="1860"/>
          <ac:inkMkLst>
            <pc:docMk/>
            <pc:sldMk cId="2752575646" sldId="258"/>
            <ac:inkMk id="177" creationId="{47C30CD6-B9D4-2B41-8A28-45F863226537}"/>
          </ac:inkMkLst>
        </pc:inkChg>
        <pc:inkChg chg="add del reco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78" creationId="{5FAC1EBC-8CFA-9C48-B9EB-B086C1775062}"/>
          </ac:inkMkLst>
        </pc:inkChg>
        <pc:inkChg chg="add del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80" creationId="{4D30E7CE-D12B-5146-8F6A-1193321F707C}"/>
          </ac:inkMkLst>
        </pc:inkChg>
        <pc:inkChg chg="add del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81" creationId="{C1842886-B952-C449-8A94-7CA30110085C}"/>
          </ac:inkMkLst>
        </pc:inkChg>
        <pc:inkChg chg="add del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82" creationId="{1F76CF06-64A3-1141-8398-5084DAEB813B}"/>
          </ac:inkMkLst>
        </pc:inkChg>
        <pc:inkChg chg="add del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83" creationId="{A5744E89-D775-6947-8B6C-15563823CAC6}"/>
          </ac:inkMkLst>
        </pc:inkChg>
        <pc:inkChg chg="add del">
          <ac:chgData name="M Terblanche" userId="b443805af4e0fa02" providerId="LiveId" clId="{3D1C83BA-3E0A-8941-BDC0-6012646E2765}" dt="2018-10-20T15:01:51.005" v="1866"/>
          <ac:inkMkLst>
            <pc:docMk/>
            <pc:sldMk cId="2752575646" sldId="258"/>
            <ac:inkMk id="184" creationId="{04995B78-5675-4441-839A-E0E12AB9220F}"/>
          </ac:inkMkLst>
        </pc:inkChg>
        <pc:inkChg chg="add del reco">
          <ac:chgData name="M Terblanche" userId="b443805af4e0fa02" providerId="LiveId" clId="{3D1C83BA-3E0A-8941-BDC0-6012646E2765}" dt="2018-10-20T15:01:52.082" v="1868"/>
          <ac:inkMkLst>
            <pc:docMk/>
            <pc:sldMk cId="2752575646" sldId="258"/>
            <ac:inkMk id="185" creationId="{4D08901C-8D89-FC4F-8D3A-1A313CFB046C}"/>
          </ac:inkMkLst>
        </pc:inkChg>
        <pc:inkChg chg="add del">
          <ac:chgData name="M Terblanche" userId="b443805af4e0fa02" providerId="LiveId" clId="{3D1C83BA-3E0A-8941-BDC0-6012646E2765}" dt="2018-10-20T15:01:52.082" v="1868"/>
          <ac:inkMkLst>
            <pc:docMk/>
            <pc:sldMk cId="2752575646" sldId="258"/>
            <ac:inkMk id="187" creationId="{EA464219-9C82-DB4F-AD78-4BBC5AF22462}"/>
          </ac:inkMkLst>
        </pc:inkChg>
        <pc:inkChg chg="add del reco">
          <ac:chgData name="M Terblanche" userId="b443805af4e0fa02" providerId="LiveId" clId="{3D1C83BA-3E0A-8941-BDC0-6012646E2765}" dt="2018-10-20T15:01:58.473" v="1871"/>
          <ac:inkMkLst>
            <pc:docMk/>
            <pc:sldMk cId="2752575646" sldId="258"/>
            <ac:inkMk id="188" creationId="{CF3B87B4-F234-9F46-A490-CA5729CDCBCE}"/>
          </ac:inkMkLst>
        </pc:inkChg>
        <pc:inkChg chg="add del">
          <ac:chgData name="M Terblanche" userId="b443805af4e0fa02" providerId="LiveId" clId="{3D1C83BA-3E0A-8941-BDC0-6012646E2765}" dt="2018-10-20T15:01:58.473" v="1871"/>
          <ac:inkMkLst>
            <pc:docMk/>
            <pc:sldMk cId="2752575646" sldId="258"/>
            <ac:inkMk id="190" creationId="{D32FA36F-4A9C-8A49-A86D-6C9624EFEE2F}"/>
          </ac:inkMkLst>
        </pc:inkChg>
        <pc:inkChg chg="add del mod reco modStrokes">
          <ac:chgData name="M Terblanche" userId="b443805af4e0fa02" providerId="LiveId" clId="{3D1C83BA-3E0A-8941-BDC0-6012646E2765}" dt="2018-10-20T15:02:18.836" v="1877"/>
          <ac:inkMkLst>
            <pc:docMk/>
            <pc:sldMk cId="2752575646" sldId="258"/>
            <ac:inkMk id="191" creationId="{FBB2F4CA-F208-D043-A01B-168721470995}"/>
          </ac:inkMkLst>
        </pc:inkChg>
        <pc:inkChg chg="add del">
          <ac:chgData name="M Terblanche" userId="b443805af4e0fa02" providerId="LiveId" clId="{3D1C83BA-3E0A-8941-BDC0-6012646E2765}" dt="2018-10-20T15:02:18.836" v="1877"/>
          <ac:inkMkLst>
            <pc:docMk/>
            <pc:sldMk cId="2752575646" sldId="258"/>
            <ac:inkMk id="193" creationId="{B46D67E4-F0A1-6044-AC88-9A62D99CFC00}"/>
          </ac:inkMkLst>
        </pc:inkChg>
        <pc:inkChg chg="add del reco">
          <ac:chgData name="M Terblanche" userId="b443805af4e0fa02" providerId="LiveId" clId="{3D1C83BA-3E0A-8941-BDC0-6012646E2765}" dt="2018-10-20T15:02:21.097" v="1880"/>
          <ac:inkMkLst>
            <pc:docMk/>
            <pc:sldMk cId="2752575646" sldId="258"/>
            <ac:inkMk id="194" creationId="{BD8507CB-7C83-D24B-BE55-B1C3D314CF28}"/>
          </ac:inkMkLst>
        </pc:inkChg>
        <pc:inkChg chg="add del">
          <ac:chgData name="M Terblanche" userId="b443805af4e0fa02" providerId="LiveId" clId="{3D1C83BA-3E0A-8941-BDC0-6012646E2765}" dt="2018-10-20T15:02:21.097" v="1880"/>
          <ac:inkMkLst>
            <pc:docMk/>
            <pc:sldMk cId="2752575646" sldId="258"/>
            <ac:inkMk id="196" creationId="{3FF1A0BD-1473-954A-B37A-93E5D683A94B}"/>
          </ac:inkMkLst>
        </pc:inkChg>
        <pc:inkChg chg="add del reco">
          <ac:chgData name="M Terblanche" userId="b443805af4e0fa02" providerId="LiveId" clId="{3D1C83BA-3E0A-8941-BDC0-6012646E2765}" dt="2018-10-20T15:02:23.261" v="1883"/>
          <ac:inkMkLst>
            <pc:docMk/>
            <pc:sldMk cId="2752575646" sldId="258"/>
            <ac:inkMk id="197" creationId="{20C018A5-73E6-F24D-8181-C4CC73D0D50F}"/>
          </ac:inkMkLst>
        </pc:inkChg>
        <pc:inkChg chg="add del">
          <ac:chgData name="M Terblanche" userId="b443805af4e0fa02" providerId="LiveId" clId="{3D1C83BA-3E0A-8941-BDC0-6012646E2765}" dt="2018-10-20T15:02:23.261" v="1883"/>
          <ac:inkMkLst>
            <pc:docMk/>
            <pc:sldMk cId="2752575646" sldId="258"/>
            <ac:inkMk id="199" creationId="{6598E325-B803-4A41-8A2C-6F80E130FE8A}"/>
          </ac:inkMkLst>
        </pc:inkChg>
        <pc:inkChg chg="add del reco">
          <ac:chgData name="M Terblanche" userId="b443805af4e0fa02" providerId="LiveId" clId="{3D1C83BA-3E0A-8941-BDC0-6012646E2765}" dt="2018-10-20T15:02:24.366" v="1885"/>
          <ac:inkMkLst>
            <pc:docMk/>
            <pc:sldMk cId="2752575646" sldId="258"/>
            <ac:inkMk id="200" creationId="{4EC677B6-4D74-0847-8376-6D73BA872B0B}"/>
          </ac:inkMkLst>
        </pc:inkChg>
        <pc:inkChg chg="add del">
          <ac:chgData name="M Terblanche" userId="b443805af4e0fa02" providerId="LiveId" clId="{3D1C83BA-3E0A-8941-BDC0-6012646E2765}" dt="2018-10-20T15:02:24.366" v="1885"/>
          <ac:inkMkLst>
            <pc:docMk/>
            <pc:sldMk cId="2752575646" sldId="258"/>
            <ac:inkMk id="202" creationId="{A211BA79-B1A4-B744-B547-E0F968D4023A}"/>
          </ac:inkMkLst>
        </pc:inkChg>
        <pc:inkChg chg="add del reco">
          <ac:chgData name="M Terblanche" userId="b443805af4e0fa02" providerId="LiveId" clId="{3D1C83BA-3E0A-8941-BDC0-6012646E2765}" dt="2018-10-20T15:02:25.900" v="1888"/>
          <ac:inkMkLst>
            <pc:docMk/>
            <pc:sldMk cId="2752575646" sldId="258"/>
            <ac:inkMk id="203" creationId="{E72AE972-31E4-AE46-8B7E-00DDA58F43A0}"/>
          </ac:inkMkLst>
        </pc:inkChg>
        <pc:inkChg chg="add del">
          <ac:chgData name="M Terblanche" userId="b443805af4e0fa02" providerId="LiveId" clId="{3D1C83BA-3E0A-8941-BDC0-6012646E2765}" dt="2018-10-20T15:02:25.900" v="1888"/>
          <ac:inkMkLst>
            <pc:docMk/>
            <pc:sldMk cId="2752575646" sldId="258"/>
            <ac:inkMk id="205" creationId="{81602576-5CDB-C249-92DC-72B820FD1CB2}"/>
          </ac:inkMkLst>
        </pc:inkChg>
        <pc:inkChg chg="add del reco">
          <ac:chgData name="M Terblanche" userId="b443805af4e0fa02" providerId="LiveId" clId="{3D1C83BA-3E0A-8941-BDC0-6012646E2765}" dt="2018-10-20T15:02:26.988" v="1890"/>
          <ac:inkMkLst>
            <pc:docMk/>
            <pc:sldMk cId="2752575646" sldId="258"/>
            <ac:inkMk id="206" creationId="{D4DE66F2-7E0F-0F45-8D01-C144E7B52B86}"/>
          </ac:inkMkLst>
        </pc:inkChg>
        <pc:inkChg chg="add del">
          <ac:chgData name="M Terblanche" userId="b443805af4e0fa02" providerId="LiveId" clId="{3D1C83BA-3E0A-8941-BDC0-6012646E2765}" dt="2018-10-20T15:02:26.988" v="1890"/>
          <ac:inkMkLst>
            <pc:docMk/>
            <pc:sldMk cId="2752575646" sldId="258"/>
            <ac:inkMk id="208" creationId="{817E36EC-0161-8E43-A8B0-213B143D021A}"/>
          </ac:inkMkLst>
        </pc:inkChg>
        <pc:inkChg chg="add del reco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09" creationId="{CAE781DC-8EF1-5B4E-952B-01CB9F734092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1" creationId="{9F613220-06EB-704D-B699-0B4AFA8FB8AD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2" creationId="{1C67D4BB-D962-6841-B433-F9E3D9FC21E2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3" creationId="{E2168683-BF89-E34C-A9F1-17F876674B03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4" creationId="{61C4A0A7-2E33-CA4F-A1FA-DBCC95E476A2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5" creationId="{4F5AA24D-214B-8E4E-B2A7-C5175576681F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6" creationId="{85A52BC5-C69D-DC49-8F89-7447BC2215D1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7" creationId="{2C47C000-CF8B-C04F-8ED1-5B100CA1B2A7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8" creationId="{C6ADA583-6299-D349-80B7-F1D31D4912D8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19" creationId="{FFC903A0-8BB0-B143-B1CC-F4DA58632D97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0" creationId="{DA3B9814-8350-C34D-99CC-B1CB3594DECA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1" creationId="{4CCDF65F-BB92-0340-BE61-7422F10BC124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2" creationId="{184C9410-EA0E-5D48-B85B-C8F87134035A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3" creationId="{166B03D7-6F97-2F49-B6E2-3B6E907A0911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4" creationId="{75166606-9EF0-154F-B791-33FB07EE6C05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5" creationId="{21077782-7C55-6841-898B-491A20C38348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6" creationId="{6D1882D2-2B77-E845-9CE7-6431F731E5E0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7" creationId="{EFAB531D-2763-5F4F-A685-F0577217A60C}"/>
          </ac:inkMkLst>
        </pc:inkChg>
        <pc:inkChg chg="add del">
          <ac:chgData name="M Terblanche" userId="b443805af4e0fa02" providerId="LiveId" clId="{3D1C83BA-3E0A-8941-BDC0-6012646E2765}" dt="2018-10-20T15:02:35.077" v="1910"/>
          <ac:inkMkLst>
            <pc:docMk/>
            <pc:sldMk cId="2752575646" sldId="258"/>
            <ac:inkMk id="228" creationId="{DA0A54CB-2A86-784A-B872-8284E4D12682}"/>
          </ac:inkMkLst>
        </pc:inkChg>
        <pc:inkChg chg="add del reco">
          <ac:chgData name="M Terblanche" userId="b443805af4e0fa02" providerId="LiveId" clId="{3D1C83BA-3E0A-8941-BDC0-6012646E2765}" dt="2018-10-20T15:02:37.276" v="1912"/>
          <ac:inkMkLst>
            <pc:docMk/>
            <pc:sldMk cId="2752575646" sldId="258"/>
            <ac:inkMk id="229" creationId="{E8A8C301-F700-D14B-8E29-41179C8606EE}"/>
          </ac:inkMkLst>
        </pc:inkChg>
        <pc:inkChg chg="add del">
          <ac:chgData name="M Terblanche" userId="b443805af4e0fa02" providerId="LiveId" clId="{3D1C83BA-3E0A-8941-BDC0-6012646E2765}" dt="2018-10-20T15:02:37.276" v="1912"/>
          <ac:inkMkLst>
            <pc:docMk/>
            <pc:sldMk cId="2752575646" sldId="258"/>
            <ac:inkMk id="231" creationId="{D4916ECF-79A1-A24C-9896-39B0ED425FF3}"/>
          </ac:inkMkLst>
        </pc:inkChg>
        <pc:inkChg chg="add del mod reco modStrokes">
          <ac:chgData name="M Terblanche" userId="b443805af4e0fa02" providerId="LiveId" clId="{3D1C83BA-3E0A-8941-BDC0-6012646E2765}" dt="2018-10-20T15:02:47.376" v="1916"/>
          <ac:inkMkLst>
            <pc:docMk/>
            <pc:sldMk cId="2752575646" sldId="258"/>
            <ac:inkMk id="232" creationId="{1240978E-CA43-F54B-9581-CF17A5B2EDCF}"/>
          </ac:inkMkLst>
        </pc:inkChg>
        <pc:inkChg chg="add del">
          <ac:chgData name="M Terblanche" userId="b443805af4e0fa02" providerId="LiveId" clId="{3D1C83BA-3E0A-8941-BDC0-6012646E2765}" dt="2018-10-20T15:02:47.376" v="1916"/>
          <ac:inkMkLst>
            <pc:docMk/>
            <pc:sldMk cId="2752575646" sldId="258"/>
            <ac:inkMk id="234" creationId="{81026D98-8128-3A44-BF19-3AB6454E68BE}"/>
          </ac:inkMkLst>
        </pc:inkChg>
        <pc:inkChg chg="add del reco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35" creationId="{A453B843-455B-424B-B1BE-398787E4EA32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37" creationId="{B13D0E4D-167F-1D4E-9E52-995057890523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38" creationId="{6C497653-5779-DC45-A22A-FA2F9C15096A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39" creationId="{A9EFDB3C-D9AB-E44D-8F99-52C0C9310CE5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0" creationId="{90F74338-D172-074E-B44A-338ECFD88333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1" creationId="{6884B5E5-96B3-EA48-A15D-D383F069D4C6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2" creationId="{DB25226E-B139-4E48-AE67-3A47CF41677A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3" creationId="{EAE81AA9-33DE-FD47-8108-31CC52444C25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4" creationId="{06B7F290-1E09-4247-9715-7D348EE5CBDC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5" creationId="{814627AE-4717-E243-BEB8-348A6F30FE45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6" creationId="{389267A9-E194-0A4A-A897-B99EA6044C83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7" creationId="{FBBC7A0E-9C52-794B-A536-17B5EDDE973E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8" creationId="{A62AD879-65AB-FA4D-9242-9D1339E5042B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49" creationId="{93D9BE77-1CAE-904E-8454-49B32B1058CA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0" creationId="{A1B6FE80-7F1E-3342-81F9-FF86C150BCBA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1" creationId="{9C05FE43-9FB1-5D4B-91DA-1F946107DB45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2" creationId="{FC9CD170-8039-7C44-BE0C-A42C3E4AA45C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3" creationId="{0CB630AF-EC96-2340-9973-CD39C0FB43E7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4" creationId="{0FF0D2B2-AC9A-9044-AA71-24CB32FE1017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5" creationId="{74F6491A-2B53-334A-8819-9ECF11ABFA17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6" creationId="{077A1C7C-0D69-3F41-8FC3-D56BE86CCE24}"/>
          </ac:inkMkLst>
        </pc:inkChg>
        <pc:inkChg chg="add del">
          <ac:chgData name="M Terblanche" userId="b443805af4e0fa02" providerId="LiveId" clId="{3D1C83BA-3E0A-8941-BDC0-6012646E2765}" dt="2018-10-20T15:02:59.083" v="1939"/>
          <ac:inkMkLst>
            <pc:docMk/>
            <pc:sldMk cId="2752575646" sldId="258"/>
            <ac:inkMk id="257" creationId="{D714431F-CC62-374E-AB0C-C6A25959081B}"/>
          </ac:inkMkLst>
        </pc:inkChg>
        <pc:inkChg chg="add del reco">
          <ac:chgData name="M Terblanche" userId="b443805af4e0fa02" providerId="LiveId" clId="{3D1C83BA-3E0A-8941-BDC0-6012646E2765}" dt="2018-10-20T15:02:59.675" v="1940"/>
          <ac:inkMkLst>
            <pc:docMk/>
            <pc:sldMk cId="2752575646" sldId="258"/>
            <ac:inkMk id="258" creationId="{61C6BB07-94B8-134D-A13B-F7D54B9DE200}"/>
          </ac:inkMkLst>
        </pc:inkChg>
        <pc:inkChg chg="add del reco">
          <ac:chgData name="M Terblanche" userId="b443805af4e0fa02" providerId="LiveId" clId="{3D1C83BA-3E0A-8941-BDC0-6012646E2765}" dt="2018-10-20T15:02:59.675" v="1940"/>
          <ac:inkMkLst>
            <pc:docMk/>
            <pc:sldMk cId="2752575646" sldId="258"/>
            <ac:inkMk id="259" creationId="{570BB032-E3C0-414E-B2E4-2626BD5493BC}"/>
          </ac:inkMkLst>
        </pc:inkChg>
        <pc:inkChg chg="add reco">
          <ac:chgData name="M Terblanche" userId="b443805af4e0fa02" providerId="LiveId" clId="{3D1C83BA-3E0A-8941-BDC0-6012646E2765}" dt="2018-10-20T15:02:59.675" v="1940"/>
          <ac:inkMkLst>
            <pc:docMk/>
            <pc:sldMk cId="2752575646" sldId="258"/>
            <ac:inkMk id="262" creationId="{699F4C66-E0F9-8B47-AF51-9E761DE7F912}"/>
          </ac:inkMkLst>
        </pc:inkChg>
        <pc:inkChg chg="add">
          <ac:chgData name="M Terblanche" userId="b443805af4e0fa02" providerId="LiveId" clId="{3D1C83BA-3E0A-8941-BDC0-6012646E2765}" dt="2018-10-20T15:04:17.608" v="1942"/>
          <ac:inkMkLst>
            <pc:docMk/>
            <pc:sldMk cId="2752575646" sldId="258"/>
            <ac:inkMk id="264" creationId="{9B08DD44-2DC1-F348-B487-54ED5259EC47}"/>
          </ac:inkMkLst>
        </pc:inkChg>
        <pc:inkChg chg="add">
          <ac:chgData name="M Terblanche" userId="b443805af4e0fa02" providerId="LiveId" clId="{3D1C83BA-3E0A-8941-BDC0-6012646E2765}" dt="2018-10-20T15:04:18.010" v="1943"/>
          <ac:inkMkLst>
            <pc:docMk/>
            <pc:sldMk cId="2752575646" sldId="258"/>
            <ac:inkMk id="265" creationId="{88FAAFBF-AC04-AC45-ACC7-A9C155A3064F}"/>
          </ac:inkMkLst>
        </pc:inkChg>
        <pc:inkChg chg="add">
          <ac:chgData name="M Terblanche" userId="b443805af4e0fa02" providerId="LiveId" clId="{3D1C83BA-3E0A-8941-BDC0-6012646E2765}" dt="2018-10-20T15:04:18.516" v="1944"/>
          <ac:inkMkLst>
            <pc:docMk/>
            <pc:sldMk cId="2752575646" sldId="258"/>
            <ac:inkMk id="266" creationId="{FA63AD25-519F-4647-B52C-6DA47D51B6D1}"/>
          </ac:inkMkLst>
        </pc:inkChg>
        <pc:inkChg chg="add">
          <ac:chgData name="M Terblanche" userId="b443805af4e0fa02" providerId="LiveId" clId="{3D1C83BA-3E0A-8941-BDC0-6012646E2765}" dt="2018-10-20T15:04:18.983" v="1945"/>
          <ac:inkMkLst>
            <pc:docMk/>
            <pc:sldMk cId="2752575646" sldId="258"/>
            <ac:inkMk id="267" creationId="{A08010E4-74FA-E347-A1DE-CACE0FE85585}"/>
          </ac:inkMkLst>
        </pc:inkChg>
        <pc:inkChg chg="add">
          <ac:chgData name="M Terblanche" userId="b443805af4e0fa02" providerId="LiveId" clId="{3D1C83BA-3E0A-8941-BDC0-6012646E2765}" dt="2018-10-20T15:04:19.412" v="1946"/>
          <ac:inkMkLst>
            <pc:docMk/>
            <pc:sldMk cId="2752575646" sldId="258"/>
            <ac:inkMk id="268" creationId="{FADC5E64-16AB-2548-A477-0A2393460CE4}"/>
          </ac:inkMkLst>
        </pc:inkChg>
        <pc:inkChg chg="add">
          <ac:chgData name="M Terblanche" userId="b443805af4e0fa02" providerId="LiveId" clId="{3D1C83BA-3E0A-8941-BDC0-6012646E2765}" dt="2018-10-20T15:04:19.675" v="1947"/>
          <ac:inkMkLst>
            <pc:docMk/>
            <pc:sldMk cId="2752575646" sldId="258"/>
            <ac:inkMk id="269" creationId="{91645C8E-D8DA-104F-B814-CE70E2902CB8}"/>
          </ac:inkMkLst>
        </pc:inkChg>
        <pc:inkChg chg="add">
          <ac:chgData name="M Terblanche" userId="b443805af4e0fa02" providerId="LiveId" clId="{3D1C83BA-3E0A-8941-BDC0-6012646E2765}" dt="2018-10-20T15:04:19.841" v="1948"/>
          <ac:inkMkLst>
            <pc:docMk/>
            <pc:sldMk cId="2752575646" sldId="258"/>
            <ac:inkMk id="270" creationId="{A7A0681E-50DE-244F-ACA4-2562625ACFA9}"/>
          </ac:inkMkLst>
        </pc:inkChg>
        <pc:inkChg chg="add">
          <ac:chgData name="M Terblanche" userId="b443805af4e0fa02" providerId="LiveId" clId="{3D1C83BA-3E0A-8941-BDC0-6012646E2765}" dt="2018-10-20T15:04:20.194" v="1949"/>
          <ac:inkMkLst>
            <pc:docMk/>
            <pc:sldMk cId="2752575646" sldId="258"/>
            <ac:inkMk id="271" creationId="{249A97BE-A8B1-494F-8E6F-80ECF08354B9}"/>
          </ac:inkMkLst>
        </pc:inkChg>
        <pc:inkChg chg="add">
          <ac:chgData name="M Terblanche" userId="b443805af4e0fa02" providerId="LiveId" clId="{3D1C83BA-3E0A-8941-BDC0-6012646E2765}" dt="2018-10-20T15:04:20.625" v="1950"/>
          <ac:inkMkLst>
            <pc:docMk/>
            <pc:sldMk cId="2752575646" sldId="258"/>
            <ac:inkMk id="272" creationId="{91F256CD-41A5-E741-92DD-EF1E8DCF041A}"/>
          </ac:inkMkLst>
        </pc:inkChg>
        <pc:inkChg chg="add">
          <ac:chgData name="M Terblanche" userId="b443805af4e0fa02" providerId="LiveId" clId="{3D1C83BA-3E0A-8941-BDC0-6012646E2765}" dt="2018-10-20T15:04:21.168" v="1951"/>
          <ac:inkMkLst>
            <pc:docMk/>
            <pc:sldMk cId="2752575646" sldId="258"/>
            <ac:inkMk id="273" creationId="{785AAC60-1446-4D42-8CC1-636CD062220B}"/>
          </ac:inkMkLst>
        </pc:inkChg>
        <pc:inkChg chg="add">
          <ac:chgData name="M Terblanche" userId="b443805af4e0fa02" providerId="LiveId" clId="{3D1C83BA-3E0A-8941-BDC0-6012646E2765}" dt="2018-10-20T15:04:21.310" v="1952"/>
          <ac:inkMkLst>
            <pc:docMk/>
            <pc:sldMk cId="2752575646" sldId="258"/>
            <ac:inkMk id="274" creationId="{0E00832D-3D89-144E-969A-9EF251B36991}"/>
          </ac:inkMkLst>
        </pc:inkChg>
        <pc:inkChg chg="add">
          <ac:chgData name="M Terblanche" userId="b443805af4e0fa02" providerId="LiveId" clId="{3D1C83BA-3E0A-8941-BDC0-6012646E2765}" dt="2018-10-20T15:04:21.642" v="1953"/>
          <ac:inkMkLst>
            <pc:docMk/>
            <pc:sldMk cId="2752575646" sldId="258"/>
            <ac:inkMk id="275" creationId="{4FD370C1-F5D0-A846-B62B-5ADA3F7C6705}"/>
          </ac:inkMkLst>
        </pc:inkChg>
        <pc:inkChg chg="add del">
          <ac:chgData name="M Terblanche" userId="b443805af4e0fa02" providerId="LiveId" clId="{3D1C83BA-3E0A-8941-BDC0-6012646E2765}" dt="2018-10-20T15:04:24.620" v="1958"/>
          <ac:inkMkLst>
            <pc:docMk/>
            <pc:sldMk cId="2752575646" sldId="258"/>
            <ac:inkMk id="276" creationId="{E44BD763-D66D-8441-9BB6-6ED91C604CF1}"/>
          </ac:inkMkLst>
        </pc:inkChg>
        <pc:inkChg chg="add del">
          <ac:chgData name="M Terblanche" userId="b443805af4e0fa02" providerId="LiveId" clId="{3D1C83BA-3E0A-8941-BDC0-6012646E2765}" dt="2018-10-20T15:04:24.620" v="1958"/>
          <ac:inkMkLst>
            <pc:docMk/>
            <pc:sldMk cId="2752575646" sldId="258"/>
            <ac:inkMk id="277" creationId="{60FF3AF8-5927-554A-AD53-D5467C732671}"/>
          </ac:inkMkLst>
        </pc:inkChg>
        <pc:inkChg chg="add del">
          <ac:chgData name="M Terblanche" userId="b443805af4e0fa02" providerId="LiveId" clId="{3D1C83BA-3E0A-8941-BDC0-6012646E2765}" dt="2018-10-20T15:04:24.620" v="1958"/>
          <ac:inkMkLst>
            <pc:docMk/>
            <pc:sldMk cId="2752575646" sldId="258"/>
            <ac:inkMk id="283" creationId="{78667AC3-CC93-E14F-B5BB-47D9F693BC44}"/>
          </ac:inkMkLst>
        </pc:inkChg>
        <pc:inkChg chg="add del">
          <ac:chgData name="M Terblanche" userId="b443805af4e0fa02" providerId="LiveId" clId="{3D1C83BA-3E0A-8941-BDC0-6012646E2765}" dt="2018-10-20T15:04:24.620" v="1958"/>
          <ac:inkMkLst>
            <pc:docMk/>
            <pc:sldMk cId="2752575646" sldId="258"/>
            <ac:inkMk id="284" creationId="{7B5CBDAF-A8A0-9743-9323-409B995309DD}"/>
          </ac:inkMkLst>
        </pc:inkChg>
        <pc:inkChg chg="add reco">
          <ac:chgData name="M Terblanche" userId="b443805af4e0fa02" providerId="LiveId" clId="{3D1C83BA-3E0A-8941-BDC0-6012646E2765}" dt="2018-10-20T15:04:24.620" v="1958"/>
          <ac:inkMkLst>
            <pc:docMk/>
            <pc:sldMk cId="2752575646" sldId="258"/>
            <ac:inkMk id="285" creationId="{71A0FADC-A8F3-9D4C-9485-FE8902C63CDC}"/>
          </ac:inkMkLst>
        </pc:inkChg>
      </pc:sldChg>
      <pc:sldChg chg="addSp delSp modSp mod ord modTransition setBg">
        <pc:chgData name="M Terblanche" userId="b443805af4e0fa02" providerId="LiveId" clId="{3D1C83BA-3E0A-8941-BDC0-6012646E2765}" dt="2018-10-21T17:46:44.469" v="4785" actId="1076"/>
        <pc:sldMkLst>
          <pc:docMk/>
          <pc:sldMk cId="469325066" sldId="259"/>
        </pc:sldMkLst>
        <pc:inkChg chg="add del">
          <ac:chgData name="M Terblanche" userId="b443805af4e0fa02" providerId="LiveId" clId="{3D1C83BA-3E0A-8941-BDC0-6012646E2765}" dt="2018-10-20T14:52:42.120" v="1346"/>
          <ac:inkMkLst>
            <pc:docMk/>
            <pc:sldMk cId="469325066" sldId="259"/>
            <ac:inkMk id="2" creationId="{1FBF2BBC-2057-784A-B36E-C3EA43B7ABAE}"/>
          </ac:inkMkLst>
        </pc:inkChg>
        <pc:inkChg chg="add del">
          <ac:chgData name="M Terblanche" userId="b443805af4e0fa02" providerId="LiveId" clId="{3D1C83BA-3E0A-8941-BDC0-6012646E2765}" dt="2018-10-20T14:52:48.274" v="1351"/>
          <ac:inkMkLst>
            <pc:docMk/>
            <pc:sldMk cId="469325066" sldId="259"/>
            <ac:inkMk id="3" creationId="{D690BD83-B04D-DD4D-A108-69C252D2931D}"/>
          </ac:inkMkLst>
        </pc:inkChg>
        <pc:inkChg chg="add del">
          <ac:chgData name="M Terblanche" userId="b443805af4e0fa02" providerId="LiveId" clId="{3D1C83BA-3E0A-8941-BDC0-6012646E2765}" dt="2018-10-20T14:52:48.274" v="1351"/>
          <ac:inkMkLst>
            <pc:docMk/>
            <pc:sldMk cId="469325066" sldId="259"/>
            <ac:inkMk id="4" creationId="{DB288E77-B33B-3043-A157-7FA230588CD9}"/>
          </ac:inkMkLst>
        </pc:inkChg>
        <pc:inkChg chg="add del">
          <ac:chgData name="M Terblanche" userId="b443805af4e0fa02" providerId="LiveId" clId="{3D1C83BA-3E0A-8941-BDC0-6012646E2765}" dt="2018-10-20T14:52:48.274" v="1351"/>
          <ac:inkMkLst>
            <pc:docMk/>
            <pc:sldMk cId="469325066" sldId="259"/>
            <ac:inkMk id="5" creationId="{BA60E90E-2C24-BC43-887D-2750E0F43A6B}"/>
          </ac:inkMkLst>
        </pc:inkChg>
        <pc:inkChg chg="add del">
          <ac:chgData name="M Terblanche" userId="b443805af4e0fa02" providerId="LiveId" clId="{3D1C83BA-3E0A-8941-BDC0-6012646E2765}" dt="2018-10-20T14:52:48.274" v="1351"/>
          <ac:inkMkLst>
            <pc:docMk/>
            <pc:sldMk cId="469325066" sldId="259"/>
            <ac:inkMk id="6" creationId="{2CD8116B-F80A-AA42-BF81-E94FD34D803F}"/>
          </ac:inkMkLst>
        </pc:inkChg>
        <pc:inkChg chg="add del mod reco modStrokes">
          <ac:chgData name="M Terblanche" userId="b443805af4e0fa02" providerId="LiveId" clId="{3D1C83BA-3E0A-8941-BDC0-6012646E2765}" dt="2018-10-20T14:52:51.055" v="1355"/>
          <ac:inkMkLst>
            <pc:docMk/>
            <pc:sldMk cId="469325066" sldId="259"/>
            <ac:inkMk id="7" creationId="{58FAA2E3-6CE8-FF49-A377-3085290922EF}"/>
          </ac:inkMkLst>
        </pc:inkChg>
        <pc:inkChg chg="add del">
          <ac:chgData name="M Terblanche" userId="b443805af4e0fa02" providerId="LiveId" clId="{3D1C83BA-3E0A-8941-BDC0-6012646E2765}" dt="2018-10-20T14:52:51.055" v="1355"/>
          <ac:inkMkLst>
            <pc:docMk/>
            <pc:sldMk cId="469325066" sldId="259"/>
            <ac:inkMk id="9" creationId="{84EC311A-BCAE-A542-9B2C-6797AF2039D5}"/>
          </ac:inkMkLst>
        </pc:inkChg>
        <pc:inkChg chg="add reco">
          <ac:chgData name="M Terblanche" userId="b443805af4e0fa02" providerId="LiveId" clId="{3D1C83BA-3E0A-8941-BDC0-6012646E2765}" dt="2018-10-20T14:52:51.055" v="1355"/>
          <ac:inkMkLst>
            <pc:docMk/>
            <pc:sldMk cId="469325066" sldId="259"/>
            <ac:inkMk id="10" creationId="{27A3D13D-245A-9E49-A926-33EA6F1FB843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2" creationId="{5ADB8742-EF61-8944-B404-37BF668F6951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3" creationId="{46EBF323-0F9A-AA4C-B80B-FA56B52AD9DC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4" creationId="{639C0D1A-C337-1D4A-A630-643850843183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5" creationId="{E7D34EA7-B8C3-6F4D-9AC8-D862D79F4E43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6" creationId="{6333EDF4-B80F-8343-A1DA-DC45052D4B2C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7" creationId="{5FE015B4-811F-B44A-ACE0-A84855B6633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8" creationId="{9B1C6E54-AC40-A548-8F4B-FC62E0AAAE06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19" creationId="{21DF86C6-340D-B94C-A3DA-583A98335381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0" creationId="{CFC3C15D-EC49-CE4B-9D95-44007DA50D7A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1" creationId="{206CDD91-A05C-FA4C-9AF7-20066B1FEEF3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2" creationId="{4F95416A-20FC-A04F-BB93-8525C0F49826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3" creationId="{CC89DF9B-6412-F741-B170-8225F35CB212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4" creationId="{B8AC674E-C882-3447-BBBF-5970EEA82E64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5" creationId="{8AF76FB2-A3EF-8549-B37B-AE30208139D5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6" creationId="{8FD5DCFC-A492-5241-9DF5-60F83DB68A76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7" creationId="{2A9EDD82-4AD1-AC4C-B873-D0EA5D12F335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8" creationId="{92DB426F-AAC4-AF47-80CF-E14DFFACE20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29" creationId="{97221E5B-294A-D84D-8341-681A38A8CF05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0" creationId="{9A15E48D-EDD9-3446-BA8E-45FFB333C867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1" creationId="{96C175B8-0A5C-F442-93D5-1DF3F350AE5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2" creationId="{D5BFC319-870C-0849-BAE2-F3D41924B86C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3" creationId="{9438B507-D199-B444-9FF3-920573C85E5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4" creationId="{92DF7E4C-3684-E940-A247-DBF4F0FA9A9F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5" creationId="{FFA43040-B919-7D41-B823-69E281FC2BDD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6" creationId="{7AA4D113-8743-DD47-932E-D4A2FA92029D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7" creationId="{A681277E-C5C3-D549-88B4-5942EDC97DC0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8" creationId="{2DC6C8C7-83AA-C04F-9874-C0710BF6395B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39" creationId="{A1CDBB6E-CC24-F74A-855C-81C6D8578C71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0" creationId="{056FF636-972B-2441-B06E-7649572571D6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1" creationId="{5818D72F-DE20-EE46-8AD7-29CA29365B9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2" creationId="{D25E8E36-A8B3-4E49-8FE4-35C9566238A9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3" creationId="{3CD4EAA0-9592-AA4F-9E20-6C32D544114D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4" creationId="{A0B0F338-F28C-D34B-9D3C-14E17C82E171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5" creationId="{94802305-FE12-9D42-8377-4C5CEB79BE51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6" creationId="{491FD6DC-670B-4F46-9012-C34501034F30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7" creationId="{C3E23232-5F01-D74A-9C91-636656F864B8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8" creationId="{9843ECEA-693E-0045-A68F-F90FF80254BD}"/>
          </ac:inkMkLst>
        </pc:inkChg>
        <pc:inkChg chg="add del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49" creationId="{FED0DCF4-A96D-9D44-BA1C-7C7A03DDE6C9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0" creationId="{450FC62F-C7A1-ED43-A600-117A3206FCE4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1" creationId="{BCE4A771-46E2-B347-8D30-06FB7BAEE6DA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2" creationId="{C0953CAB-B656-C746-B770-9E2FD8A6F945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3" creationId="{728F8397-4C46-CB47-B250-9FE4F166FBBB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4" creationId="{9F457F31-46F1-EA42-AB2E-41A98C302A42}"/>
          </ac:inkMkLst>
        </pc:inkChg>
        <pc:inkChg chg="add reco">
          <ac:chgData name="M Terblanche" userId="b443805af4e0fa02" providerId="LiveId" clId="{3D1C83BA-3E0A-8941-BDC0-6012646E2765}" dt="2018-10-20T14:53:06.258" v="1394"/>
          <ac:inkMkLst>
            <pc:docMk/>
            <pc:sldMk cId="469325066" sldId="259"/>
            <ac:inkMk id="55" creationId="{9A119400-CED7-FF4A-9FB7-6A0F3361647A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2" creationId="{F23BD5C0-F015-E04B-AD05-FCDE8CAC9C3C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3" creationId="{9BFD3264-E615-E648-B12B-B0283ADC89E8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4" creationId="{2951AECB-0935-FB47-93F6-4630D7A58D12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5" creationId="{21D7C0FB-1207-FD4B-AAC4-68029AC4506D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6" creationId="{8DE234F5-1840-AF42-B8DD-BDE01D077C1D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7" creationId="{A31AB183-D1B9-1743-987D-B878E7BB2749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8" creationId="{A3470F51-7832-C342-8417-9BB90662A449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69" creationId="{0026F0D0-CEA1-D048-A89D-706174905DF9}"/>
          </ac:inkMkLst>
        </pc:inkChg>
        <pc:inkChg chg="add del">
          <ac:chgData name="M Terblanche" userId="b443805af4e0fa02" providerId="LiveId" clId="{3D1C83BA-3E0A-8941-BDC0-6012646E2765}" dt="2018-10-20T14:53:17.379" v="1405"/>
          <ac:inkMkLst>
            <pc:docMk/>
            <pc:sldMk cId="469325066" sldId="259"/>
            <ac:inkMk id="70" creationId="{97CFAF31-C7F0-4342-B542-E8CA3AFA9C4E}"/>
          </ac:inkMkLst>
        </pc:inkChg>
        <pc:inkChg chg="add del reco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71" creationId="{50D2EA15-075E-BF47-82DD-F02AEB5A1C0C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3" creationId="{EB72D5B1-771E-FE4F-98CA-2924C663F3C3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4" creationId="{340A0D67-7920-174F-A932-C39CDCE607EF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5" creationId="{31A3244F-DBE4-594D-B161-56A35343E9A2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6" creationId="{495BD20A-FFE3-D34F-99B7-7973404D800A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7" creationId="{A93DCFB5-8039-A048-8B6B-39246FFCF412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8" creationId="{1F80ACB1-35D7-E645-983A-D9164BD272BE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79" creationId="{159BF5E6-8615-8E41-94FF-CF5D18F9B51A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0" creationId="{95DCB033-A60E-6342-AFC6-B7B0901F5CB7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1" creationId="{496C21E3-894E-1A4F-BB72-7483B02EAA05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2" creationId="{7BBFCFE4-20B0-B642-A457-9E0850E6F6AA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3" creationId="{AB50319C-68E8-8C4B-ABB0-F9146E8B0ABF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4" creationId="{EA674A8B-45E4-B848-B3BB-1636C76C0B37}"/>
          </ac:inkMkLst>
        </pc:inkChg>
        <pc:inkChg chg="add del">
          <ac:chgData name="M Terblanche" userId="b443805af4e0fa02" providerId="LiveId" clId="{3D1C83BA-3E0A-8941-BDC0-6012646E2765}" dt="2018-10-20T14:53:28.800" v="1420"/>
          <ac:inkMkLst>
            <pc:docMk/>
            <pc:sldMk cId="469325066" sldId="259"/>
            <ac:inkMk id="85" creationId="{A1A01DE2-CE1D-7F47-8658-B35414827026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86" creationId="{C129DC01-9949-0E43-96F9-3ED8B2E1A1DD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88" creationId="{34DB8F55-D360-3C48-8547-E69C0330D59E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89" creationId="{0EAA3B01-4F66-914C-A98D-E7A6A9D3A083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0" creationId="{FBAA3F80-894A-C14A-A0D7-7AA66C85E4B5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1" creationId="{CF78899C-F42D-5549-BF8A-9D4A30DD8DE4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2" creationId="{EE12334A-D09B-9249-911E-D4FFF8A80897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3" creationId="{618E62E3-C807-B04D-BFEC-04BF31031B9B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4" creationId="{9EB7B2DF-F5BA-A949-813B-8DC86E99D6C1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5" creationId="{1371377C-A82E-2B44-AE70-763E46600360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6" creationId="{0F84A98C-4990-1E42-BAB7-D467D81B1D1E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7" creationId="{8150AB6F-CD4A-EF4B-99E9-30896B12C163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8" creationId="{D10861E6-C38D-1A4C-96D5-C715AF392F69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99" creationId="{8DBF14D5-5BAA-F249-93B6-9D192C3894D6}"/>
          </ac:inkMkLst>
        </pc:inkChg>
        <pc:inkChg chg="add del">
          <ac:chgData name="M Terblanche" userId="b443805af4e0fa02" providerId="LiveId" clId="{3D1C83BA-3E0A-8941-BDC0-6012646E2765}" dt="2018-10-20T14:53:34.736" v="1436"/>
          <ac:inkMkLst>
            <pc:docMk/>
            <pc:sldMk cId="469325066" sldId="259"/>
            <ac:inkMk id="100" creationId="{A353B3E1-71E0-3846-B120-3DEC6FD98368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01" creationId="{DC2F2BB3-B8A4-734F-8500-71C8F4980633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02" creationId="{09BD3682-3087-9349-B7C5-DF62D3842633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03" creationId="{6A6A2C7D-F562-BB46-8CBA-5C93B20386B4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05" creationId="{FAAB1943-BB02-C245-96D1-E86D17EA74D2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06" creationId="{6D80E933-7C02-C448-AD48-8C03261590C7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07" creationId="{26B187FE-551B-444B-A312-D86B43B92D6B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08" creationId="{DD383B02-BC28-AC4A-B3AF-40113CC73410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09" creationId="{FE357263-36C6-C14C-BFDA-514012717381}"/>
          </ac:inkMkLst>
        </pc:inkChg>
        <pc:inkChg chg="add del">
          <ac:chgData name="M Terblanche" userId="b443805af4e0fa02" providerId="LiveId" clId="{3D1C83BA-3E0A-8941-BDC0-6012646E2765}" dt="2018-10-20T14:53:38.882" v="1444"/>
          <ac:inkMkLst>
            <pc:docMk/>
            <pc:sldMk cId="469325066" sldId="259"/>
            <ac:inkMk id="110" creationId="{29326828-0A9E-7A43-856E-67ABF20E16F0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11" creationId="{8267DF73-44B0-C84D-A4E2-40CEB6F37558}"/>
          </ac:inkMkLst>
        </pc:inkChg>
        <pc:inkChg chg="add del">
          <ac:chgData name="M Terblanche" userId="b443805af4e0fa02" providerId="LiveId" clId="{3D1C83BA-3E0A-8941-BDC0-6012646E2765}" dt="2018-10-20T14:53:45.188" v="1451"/>
          <ac:inkMkLst>
            <pc:docMk/>
            <pc:sldMk cId="469325066" sldId="259"/>
            <ac:inkMk id="113" creationId="{D3B3F443-34E0-6E4E-85C1-84353877B2E2}"/>
          </ac:inkMkLst>
        </pc:inkChg>
        <pc:inkChg chg="add del">
          <ac:chgData name="M Terblanche" userId="b443805af4e0fa02" providerId="LiveId" clId="{3D1C83BA-3E0A-8941-BDC0-6012646E2765}" dt="2018-10-20T14:53:45.188" v="1451"/>
          <ac:inkMkLst>
            <pc:docMk/>
            <pc:sldMk cId="469325066" sldId="259"/>
            <ac:inkMk id="114" creationId="{4A9C1319-E8E8-A149-97D1-A89EDF13EBA7}"/>
          </ac:inkMkLst>
        </pc:inkChg>
        <pc:inkChg chg="add del">
          <ac:chgData name="M Terblanche" userId="b443805af4e0fa02" providerId="LiveId" clId="{3D1C83BA-3E0A-8941-BDC0-6012646E2765}" dt="2018-10-20T14:53:45.188" v="1451"/>
          <ac:inkMkLst>
            <pc:docMk/>
            <pc:sldMk cId="469325066" sldId="259"/>
            <ac:inkMk id="115" creationId="{7C6B0B9E-A03C-5D49-9AF0-FC42BC749EFD}"/>
          </ac:inkMkLst>
        </pc:inkChg>
        <pc:inkChg chg="add del">
          <ac:chgData name="M Terblanche" userId="b443805af4e0fa02" providerId="LiveId" clId="{3D1C83BA-3E0A-8941-BDC0-6012646E2765}" dt="2018-10-20T14:53:45.188" v="1451"/>
          <ac:inkMkLst>
            <pc:docMk/>
            <pc:sldMk cId="469325066" sldId="259"/>
            <ac:inkMk id="116" creationId="{30DF620D-9BE4-F545-AF6F-4A44175C3433}"/>
          </ac:inkMkLst>
        </pc:inkChg>
        <pc:inkChg chg="add del">
          <ac:chgData name="M Terblanche" userId="b443805af4e0fa02" providerId="LiveId" clId="{3D1C83BA-3E0A-8941-BDC0-6012646E2765}" dt="2018-10-20T14:53:45.188" v="1451"/>
          <ac:inkMkLst>
            <pc:docMk/>
            <pc:sldMk cId="469325066" sldId="259"/>
            <ac:inkMk id="117" creationId="{8A7FB69E-610B-7A4D-B91E-B899255BB8F8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18" creationId="{871834DB-4E74-594C-AED9-72EF6EBC8EA5}"/>
          </ac:inkMkLst>
        </pc:inkChg>
        <pc:inkChg chg="add del">
          <ac:chgData name="M Terblanche" userId="b443805af4e0fa02" providerId="LiveId" clId="{3D1C83BA-3E0A-8941-BDC0-6012646E2765}" dt="2018-10-20T14:53:48.219" v="1456"/>
          <ac:inkMkLst>
            <pc:docMk/>
            <pc:sldMk cId="469325066" sldId="259"/>
            <ac:inkMk id="120" creationId="{BE3A6C77-C17C-354C-A42D-AD4FF2BE5540}"/>
          </ac:inkMkLst>
        </pc:inkChg>
        <pc:inkChg chg="add del">
          <ac:chgData name="M Terblanche" userId="b443805af4e0fa02" providerId="LiveId" clId="{3D1C83BA-3E0A-8941-BDC0-6012646E2765}" dt="2018-10-20T14:53:48.219" v="1456"/>
          <ac:inkMkLst>
            <pc:docMk/>
            <pc:sldMk cId="469325066" sldId="259"/>
            <ac:inkMk id="121" creationId="{254879CE-1B90-5945-ADAB-56209356790F}"/>
          </ac:inkMkLst>
        </pc:inkChg>
        <pc:inkChg chg="add del">
          <ac:chgData name="M Terblanche" userId="b443805af4e0fa02" providerId="LiveId" clId="{3D1C83BA-3E0A-8941-BDC0-6012646E2765}" dt="2018-10-20T14:53:48.219" v="1456"/>
          <ac:inkMkLst>
            <pc:docMk/>
            <pc:sldMk cId="469325066" sldId="259"/>
            <ac:inkMk id="122" creationId="{17F5C5CD-3CB4-5047-8920-C5867A17F25A}"/>
          </ac:inkMkLst>
        </pc:inkChg>
        <pc:inkChg chg="add del reco">
          <ac:chgData name="M Terblanche" userId="b443805af4e0fa02" providerId="LiveId" clId="{3D1C83BA-3E0A-8941-BDC0-6012646E2765}" dt="2018-10-20T14:53:51.995" v="1461"/>
          <ac:inkMkLst>
            <pc:docMk/>
            <pc:sldMk cId="469325066" sldId="259"/>
            <ac:inkMk id="123" creationId="{8125FDB4-3333-8048-9B7A-144C0BBCA672}"/>
          </ac:inkMkLst>
        </pc:inkChg>
        <pc:inkChg chg="add del">
          <ac:chgData name="M Terblanche" userId="b443805af4e0fa02" providerId="LiveId" clId="{3D1C83BA-3E0A-8941-BDC0-6012646E2765}" dt="2018-10-20T14:53:51.995" v="1461"/>
          <ac:inkMkLst>
            <pc:docMk/>
            <pc:sldMk cId="469325066" sldId="259"/>
            <ac:inkMk id="125" creationId="{A87731F4-01B3-A840-B817-BA37086B2522}"/>
          </ac:inkMkLst>
        </pc:inkChg>
        <pc:inkChg chg="add del">
          <ac:chgData name="M Terblanche" userId="b443805af4e0fa02" providerId="LiveId" clId="{3D1C83BA-3E0A-8941-BDC0-6012646E2765}" dt="2018-10-20T14:53:51.995" v="1461"/>
          <ac:inkMkLst>
            <pc:docMk/>
            <pc:sldMk cId="469325066" sldId="259"/>
            <ac:inkMk id="126" creationId="{3642FC34-2452-DB45-A5A6-DF014BF70097}"/>
          </ac:inkMkLst>
        </pc:inkChg>
        <pc:inkChg chg="add del">
          <ac:chgData name="M Terblanche" userId="b443805af4e0fa02" providerId="LiveId" clId="{3D1C83BA-3E0A-8941-BDC0-6012646E2765}" dt="2018-10-20T14:53:51.995" v="1461"/>
          <ac:inkMkLst>
            <pc:docMk/>
            <pc:sldMk cId="469325066" sldId="259"/>
            <ac:inkMk id="127" creationId="{C325B1C6-388E-3B46-9230-A1A6D884B534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28" creationId="{79A7D1C1-4136-FD4D-9362-7A867C5699ED}"/>
          </ac:inkMkLst>
        </pc:inkChg>
        <pc:inkChg chg="add del">
          <ac:chgData name="M Terblanche" userId="b443805af4e0fa02" providerId="LiveId" clId="{3D1C83BA-3E0A-8941-BDC0-6012646E2765}" dt="2018-10-20T14:53:56.096" v="1468"/>
          <ac:inkMkLst>
            <pc:docMk/>
            <pc:sldMk cId="469325066" sldId="259"/>
            <ac:inkMk id="130" creationId="{75B2D7D3-AB45-A949-AEDE-6F183C90ADD7}"/>
          </ac:inkMkLst>
        </pc:inkChg>
        <pc:inkChg chg="add del">
          <ac:chgData name="M Terblanche" userId="b443805af4e0fa02" providerId="LiveId" clId="{3D1C83BA-3E0A-8941-BDC0-6012646E2765}" dt="2018-10-20T14:53:56.096" v="1468"/>
          <ac:inkMkLst>
            <pc:docMk/>
            <pc:sldMk cId="469325066" sldId="259"/>
            <ac:inkMk id="131" creationId="{C422D0E9-1761-ED4A-902A-F40B9EFD6DE3}"/>
          </ac:inkMkLst>
        </pc:inkChg>
        <pc:inkChg chg="add del">
          <ac:chgData name="M Terblanche" userId="b443805af4e0fa02" providerId="LiveId" clId="{3D1C83BA-3E0A-8941-BDC0-6012646E2765}" dt="2018-10-20T14:53:56.096" v="1468"/>
          <ac:inkMkLst>
            <pc:docMk/>
            <pc:sldMk cId="469325066" sldId="259"/>
            <ac:inkMk id="132" creationId="{C934D819-A271-9F42-8174-A592D30D7863}"/>
          </ac:inkMkLst>
        </pc:inkChg>
        <pc:inkChg chg="add del">
          <ac:chgData name="M Terblanche" userId="b443805af4e0fa02" providerId="LiveId" clId="{3D1C83BA-3E0A-8941-BDC0-6012646E2765}" dt="2018-10-20T14:53:56.096" v="1468"/>
          <ac:inkMkLst>
            <pc:docMk/>
            <pc:sldMk cId="469325066" sldId="259"/>
            <ac:inkMk id="133" creationId="{840E8DA8-28B1-2948-838F-E8319BE36583}"/>
          </ac:inkMkLst>
        </pc:inkChg>
        <pc:inkChg chg="add del">
          <ac:chgData name="M Terblanche" userId="b443805af4e0fa02" providerId="LiveId" clId="{3D1C83BA-3E0A-8941-BDC0-6012646E2765}" dt="2018-10-20T14:53:56.096" v="1468"/>
          <ac:inkMkLst>
            <pc:docMk/>
            <pc:sldMk cId="469325066" sldId="259"/>
            <ac:inkMk id="134" creationId="{EB88E4B5-6CD6-4A42-9C35-AE0A7F2DE3B8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35" creationId="{1087E476-2634-EF46-89EA-A71810BACAFA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37" creationId="{2B466DDC-1B5A-5048-8598-1DC647C75C38}"/>
          </ac:inkMkLst>
        </pc:inkChg>
        <pc:inkChg chg="add del">
          <ac:chgData name="M Terblanche" userId="b443805af4e0fa02" providerId="LiveId" clId="{3D1C83BA-3E0A-8941-BDC0-6012646E2765}" dt="2018-10-20T14:54:02.579" v="1478"/>
          <ac:inkMkLst>
            <pc:docMk/>
            <pc:sldMk cId="469325066" sldId="259"/>
            <ac:inkMk id="138" creationId="{4C52493C-B080-2E45-8F98-38F130A71670}"/>
          </ac:inkMkLst>
        </pc:inkChg>
        <pc:inkChg chg="add del">
          <ac:chgData name="M Terblanche" userId="b443805af4e0fa02" providerId="LiveId" clId="{3D1C83BA-3E0A-8941-BDC0-6012646E2765}" dt="2018-10-20T14:54:02.011" v="1477"/>
          <ac:inkMkLst>
            <pc:docMk/>
            <pc:sldMk cId="469325066" sldId="259"/>
            <ac:inkMk id="139" creationId="{C1618C26-658E-6D4B-BE75-BBD696824A20}"/>
          </ac:inkMkLst>
        </pc:inkChg>
        <pc:inkChg chg="add del">
          <ac:chgData name="M Terblanche" userId="b443805af4e0fa02" providerId="LiveId" clId="{3D1C83BA-3E0A-8941-BDC0-6012646E2765}" dt="2018-10-20T14:54:02.011" v="1477"/>
          <ac:inkMkLst>
            <pc:docMk/>
            <pc:sldMk cId="469325066" sldId="259"/>
            <ac:inkMk id="140" creationId="{F70A4352-8C89-EF45-8CE4-C63716B54B83}"/>
          </ac:inkMkLst>
        </pc:inkChg>
        <pc:inkChg chg="add del">
          <ac:chgData name="M Terblanche" userId="b443805af4e0fa02" providerId="LiveId" clId="{3D1C83BA-3E0A-8941-BDC0-6012646E2765}" dt="2018-10-20T14:54:02.011" v="1477"/>
          <ac:inkMkLst>
            <pc:docMk/>
            <pc:sldMk cId="469325066" sldId="259"/>
            <ac:inkMk id="141" creationId="{EBB73F00-CCD6-6F46-B01D-4CFB66C6A0B6}"/>
          </ac:inkMkLst>
        </pc:inkChg>
        <pc:inkChg chg="add del">
          <ac:chgData name="M Terblanche" userId="b443805af4e0fa02" providerId="LiveId" clId="{3D1C83BA-3E0A-8941-BDC0-6012646E2765}" dt="2018-10-20T14:54:02.011" v="1477"/>
          <ac:inkMkLst>
            <pc:docMk/>
            <pc:sldMk cId="469325066" sldId="259"/>
            <ac:inkMk id="142" creationId="{69A8F32D-EC37-B24B-BCC8-DF6409A56008}"/>
          </ac:inkMkLst>
        </pc:inkChg>
        <pc:inkChg chg="add del">
          <ac:chgData name="M Terblanche" userId="b443805af4e0fa02" providerId="LiveId" clId="{3D1C83BA-3E0A-8941-BDC0-6012646E2765}" dt="2018-10-20T14:54:02.011" v="1477"/>
          <ac:inkMkLst>
            <pc:docMk/>
            <pc:sldMk cId="469325066" sldId="259"/>
            <ac:inkMk id="143" creationId="{5E0FAA2D-9CDB-5041-AF0E-56E850CD8449}"/>
          </ac:inkMkLst>
        </pc:inkChg>
        <pc:inkChg chg="add del reco">
          <ac:chgData name="M Terblanche" userId="b443805af4e0fa02" providerId="LiveId" clId="{3D1C83BA-3E0A-8941-BDC0-6012646E2765}" dt="2018-10-20T14:54:02.579" v="1478"/>
          <ac:inkMkLst>
            <pc:docMk/>
            <pc:sldMk cId="469325066" sldId="259"/>
            <ac:inkMk id="144" creationId="{4BF604D1-4A9F-0F48-A5A2-A0CB8D9335F1}"/>
          </ac:inkMkLst>
        </pc:inkChg>
        <pc:inkChg chg="add del reco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46" creationId="{3979B896-A2B7-4A4D-A5F3-B9DAA22C4B15}"/>
          </ac:inkMkLst>
        </pc:inkChg>
        <pc:inkChg chg="add del">
          <ac:chgData name="M Terblanche" userId="b443805af4e0fa02" providerId="LiveId" clId="{3D1C83BA-3E0A-8941-BDC0-6012646E2765}" dt="2018-10-20T14:54:11.275" v="1487"/>
          <ac:inkMkLst>
            <pc:docMk/>
            <pc:sldMk cId="469325066" sldId="259"/>
            <ac:inkMk id="148" creationId="{F5A766B5-2490-254D-BB86-BC8C427FA3ED}"/>
          </ac:inkMkLst>
        </pc:inkChg>
        <pc:inkChg chg="add del">
          <ac:chgData name="M Terblanche" userId="b443805af4e0fa02" providerId="LiveId" clId="{3D1C83BA-3E0A-8941-BDC0-6012646E2765}" dt="2018-10-20T14:54:11.275" v="1487"/>
          <ac:inkMkLst>
            <pc:docMk/>
            <pc:sldMk cId="469325066" sldId="259"/>
            <ac:inkMk id="149" creationId="{2A8894D2-ABB8-C94B-A03B-F763F3C22CCD}"/>
          </ac:inkMkLst>
        </pc:inkChg>
        <pc:inkChg chg="add del">
          <ac:chgData name="M Terblanche" userId="b443805af4e0fa02" providerId="LiveId" clId="{3D1C83BA-3E0A-8941-BDC0-6012646E2765}" dt="2018-10-20T14:54:11.275" v="1487"/>
          <ac:inkMkLst>
            <pc:docMk/>
            <pc:sldMk cId="469325066" sldId="259"/>
            <ac:inkMk id="150" creationId="{CF488DE4-7733-5A40-A8FE-32B1443DF172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1" creationId="{772DB2E5-1DCE-DC41-B950-7D9D61903ABE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2" creationId="{9F3EC849-6D58-7340-9177-8044DB405E3D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3" creationId="{46D855AD-2416-F840-A764-090B2A6D4C0E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4" creationId="{9834BE66-B0C4-D24E-BC3B-0B27FE7879E4}"/>
          </ac:inkMkLst>
        </pc:inkChg>
        <pc:inkChg chg="add del reco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5" creationId="{4451DA36-7FE5-3541-8E71-A60DC7E9C669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57" creationId="{D5F8E276-27F1-1046-8F18-579196E5F6AB}"/>
          </ac:inkMkLst>
        </pc:inkChg>
        <pc:inkChg chg="add del">
          <ac:chgData name="M Terblanche" userId="b443805af4e0fa02" providerId="LiveId" clId="{3D1C83BA-3E0A-8941-BDC0-6012646E2765}" dt="2018-10-20T14:54:16.429" v="1491"/>
          <ac:inkMkLst>
            <pc:docMk/>
            <pc:sldMk cId="469325066" sldId="259"/>
            <ac:inkMk id="158" creationId="{D0935BCE-B9B7-1A47-873D-D792690995BF}"/>
          </ac:inkMkLst>
        </pc:inkChg>
        <pc:inkChg chg="add del reco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59" creationId="{104578A0-D5D9-924D-88DB-B766FF676E62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61" creationId="{4DBE8104-3472-0E4F-8424-06FFC29CA3F0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62" creationId="{0A4D9B31-B090-FB43-8E67-C94232185266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63" creationId="{F438A406-9F95-C949-9E21-2978485927A2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64" creationId="{6197A934-8A88-DB4D-B158-9F11FCD549F9}"/>
          </ac:inkMkLst>
        </pc:inkChg>
        <pc:inkChg chg="add del">
          <ac:chgData name="M Terblanche" userId="b443805af4e0fa02" providerId="LiveId" clId="{3D1C83BA-3E0A-8941-BDC0-6012646E2765}" dt="2018-10-20T14:54:26.390" v="1497"/>
          <ac:inkMkLst>
            <pc:docMk/>
            <pc:sldMk cId="469325066" sldId="259"/>
            <ac:inkMk id="165" creationId="{DC97576B-FE86-9445-850D-30276C7729BF}"/>
          </ac:inkMkLst>
        </pc:inkChg>
        <pc:inkChg chg="add del mod reco modStrokes">
          <ac:chgData name="M Terblanche" userId="b443805af4e0fa02" providerId="LiveId" clId="{3D1C83BA-3E0A-8941-BDC0-6012646E2765}" dt="2018-10-20T14:54:55.329" v="1500"/>
          <ac:inkMkLst>
            <pc:docMk/>
            <pc:sldMk cId="469325066" sldId="259"/>
            <ac:inkMk id="166" creationId="{02E16055-6F1E-2B4C-BDC8-44570E15EF0F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68" creationId="{C116BA2B-B8E4-F940-BEFA-2BCEDE7B4213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69" creationId="{E88104C3-0092-EE45-B493-892649073918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0" creationId="{BAA4EAAC-6DC9-DF47-A99D-E88BE388F148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1" creationId="{9AE3E02C-5DB7-D24E-8B0D-E8E79A70CA0F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2" creationId="{95771672-77C8-A643-86FE-D401A6CF474F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3" creationId="{71A8D5AA-0B02-9A4E-AEB8-C31018E6A45E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4" creationId="{35026802-9033-A541-84DF-1633FA1B2DB0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5" creationId="{8B36EC21-F6FF-A941-AB12-49F21D742C49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6" creationId="{5E30E445-2EE3-4242-9DFF-4ADD472F5D44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7" creationId="{AE4A11B2-1329-AE4C-A20A-CEDD3F7CAB02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8" creationId="{061104C9-49BD-974A-9057-72642400157E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79" creationId="{47B84242-65AF-0D46-8D35-1AD820FD07E3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0" creationId="{7B243BAB-25BD-0F4B-8EE0-C9723E403D94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1" creationId="{A354DFCB-B628-C64C-A03A-DA8302CA2202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2" creationId="{03835DFD-8CDC-5347-A3C3-244A1A8C7094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3" creationId="{413347B4-3849-9046-B378-5496012785D3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4" creationId="{325D06D8-A0B3-8E41-9EB7-C39591D02947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5" creationId="{C413B64F-0CD8-0E44-8CED-034FD70B9EA4}"/>
          </ac:inkMkLst>
        </pc:inkChg>
        <pc:inkChg chg="add del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6" creationId="{4A90DE49-3AE8-9A48-A601-2EA7631DFAA1}"/>
          </ac:inkMkLst>
        </pc:inkChg>
        <pc:inkChg chg="add reco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7" creationId="{3B2EAE9D-6AF0-2245-8B0A-49ABC098B1E2}"/>
          </ac:inkMkLst>
        </pc:inkChg>
        <pc:inkChg chg="add reco">
          <ac:chgData name="M Terblanche" userId="b443805af4e0fa02" providerId="LiveId" clId="{3D1C83BA-3E0A-8941-BDC0-6012646E2765}" dt="2018-10-20T14:55:13.626" v="1520"/>
          <ac:inkMkLst>
            <pc:docMk/>
            <pc:sldMk cId="469325066" sldId="259"/>
            <ac:inkMk id="188" creationId="{11BA5B96-64A2-B045-9790-D6F060EE1D30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1" creationId="{E78F574D-29E1-A849-9D07-C3B0AE7AE4B9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2" creationId="{4C298710-BADC-104F-AE52-5597A029171F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3" creationId="{A049CF9E-B161-E844-B8A2-000D5D74B741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4" creationId="{682936B5-C22A-0042-A4FF-C51A9A4E9119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5" creationId="{D620714C-C903-4E40-8371-2E6FC54DE1AF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6" creationId="{2087BBCB-CEFD-3D4E-96EC-0C09597022E7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7" creationId="{A8E0B0C8-F974-E341-ACC4-83516E46EC23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8" creationId="{DD228AFC-8E8E-F34D-9768-EBD817731E32}"/>
          </ac:inkMkLst>
        </pc:inkChg>
        <pc:inkChg chg="add del">
          <ac:chgData name="M Terblanche" userId="b443805af4e0fa02" providerId="LiveId" clId="{3D1C83BA-3E0A-8941-BDC0-6012646E2765}" dt="2018-10-20T14:55:56.264" v="1532"/>
          <ac:inkMkLst>
            <pc:docMk/>
            <pc:sldMk cId="469325066" sldId="259"/>
            <ac:inkMk id="199" creationId="{F4525972-0580-DC43-A114-016F351058EE}"/>
          </ac:inkMkLst>
        </pc:inkChg>
        <pc:inkChg chg="add mod reco">
          <ac:chgData name="M Terblanche" userId="b443805af4e0fa02" providerId="LiveId" clId="{3D1C83BA-3E0A-8941-BDC0-6012646E2765}" dt="2018-10-20T14:56:27.038" v="1553" actId="1076"/>
          <ac:inkMkLst>
            <pc:docMk/>
            <pc:sldMk cId="469325066" sldId="259"/>
            <ac:inkMk id="200" creationId="{712B9CAA-F0E5-1148-A2DA-028C816C16DE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2" creationId="{8D30C5F3-8596-C64B-9510-76642B301341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3" creationId="{4F19260E-4472-924B-AE6C-8610FF37375B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4" creationId="{3C421275-91E6-B44F-A2F9-274744018859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5" creationId="{EE9F01D5-C4A2-0349-9EB7-93D279456BCF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6" creationId="{C76236B7-3755-2340-A278-FA2B256CF9E0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7" creationId="{08D7DF73-9ACE-9542-AFE3-B486B20E9DB0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8" creationId="{C58AA0DC-525F-4D40-9E10-36EF71792AAA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09" creationId="{354AE2B5-116E-6D43-B8A1-2B26A40BBF8C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0" creationId="{F64A209E-5258-174E-81CD-68AC47268DB5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1" creationId="{CE5AE8FC-2548-E34D-8C0B-0D365DBFD3EB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2" creationId="{67AA08E3-0C9A-A049-9446-4BC35CD75A6D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3" creationId="{C2DDE929-9601-CF4A-B1D6-91776EDF484F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4" creationId="{BB5E9E8E-6F46-7142-A6DE-2293D7C7D65D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5" creationId="{496463C2-30D0-0443-B1DB-707237A8076F}"/>
          </ac:inkMkLst>
        </pc:inkChg>
        <pc:inkChg chg="add del">
          <ac:chgData name="M Terblanche" userId="b443805af4e0fa02" providerId="LiveId" clId="{3D1C83BA-3E0A-8941-BDC0-6012646E2765}" dt="2018-10-20T14:56:02.716" v="1548"/>
          <ac:inkMkLst>
            <pc:docMk/>
            <pc:sldMk cId="469325066" sldId="259"/>
            <ac:inkMk id="216" creationId="{1C7F0157-18D7-4B49-AD23-FF85A59930C7}"/>
          </ac:inkMkLst>
        </pc:inkChg>
        <pc:inkChg chg="add mod reco">
          <ac:chgData name="M Terblanche" userId="b443805af4e0fa02" providerId="LiveId" clId="{3D1C83BA-3E0A-8941-BDC0-6012646E2765}" dt="2018-10-20T14:56:27.038" v="1553" actId="1076"/>
          <ac:inkMkLst>
            <pc:docMk/>
            <pc:sldMk cId="469325066" sldId="259"/>
            <ac:inkMk id="217" creationId="{6F879DE3-245F-F844-B420-30D314A5BB1F}"/>
          </ac:inkMkLst>
        </pc:inkChg>
        <pc:inkChg chg="add mod">
          <ac:chgData name="M Terblanche" userId="b443805af4e0fa02" providerId="LiveId" clId="{3D1C83BA-3E0A-8941-BDC0-6012646E2765}" dt="2018-10-20T14:56:27.038" v="1553" actId="1076"/>
          <ac:inkMkLst>
            <pc:docMk/>
            <pc:sldMk cId="469325066" sldId="259"/>
            <ac:inkMk id="219" creationId="{EF6C04AB-E61E-D648-9266-A4232CA2F8F6}"/>
          </ac:inkMkLst>
        </pc:inkChg>
        <pc:inkChg chg="add mod">
          <ac:chgData name="M Terblanche" userId="b443805af4e0fa02" providerId="LiveId" clId="{3D1C83BA-3E0A-8941-BDC0-6012646E2765}" dt="2018-10-20T14:56:27.038" v="1553" actId="1076"/>
          <ac:inkMkLst>
            <pc:docMk/>
            <pc:sldMk cId="469325066" sldId="259"/>
            <ac:inkMk id="220" creationId="{40D38BB9-892A-D145-917F-A70D09916F04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1" creationId="{3FE72134-88E0-784A-9879-41270CB54B9B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2" creationId="{D06A2A0F-4F09-024C-B964-67EBA457CBAD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3" creationId="{54D97C63-93ED-AC4B-8C15-E645B872B4F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4" creationId="{D2AB7F64-2E73-184E-BBA3-8601702918F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5" creationId="{84436F95-FE54-6A4F-A491-D495A776681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6" creationId="{642F5C40-DDE7-1F4D-88A3-E5B1F73E13B8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7" creationId="{677C52DC-31F1-5F4F-A270-B0B2D9E999B0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8" creationId="{B29A4CEE-6FE6-9244-98C3-F50791FF71F9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29" creationId="{6034A4C6-6176-3F4B-884B-4557940E4750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0" creationId="{3D0A4202-B3DD-AD41-A825-7F46F2902AA0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1" creationId="{63C49A77-2D1D-1940-A521-80216A323F75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2" creationId="{DA61D8EF-DE3A-1840-B272-B6E17F463462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3" creationId="{ED30FCCF-454F-0748-8EC8-386316E5D72D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4" creationId="{F7570E02-FF1B-C94F-A1ED-699C27EA144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5" creationId="{26301E83-C037-DD4F-8535-7F9827939EFF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6" creationId="{1571567D-EF4A-7943-B80F-721FA87EC2DA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7" creationId="{28E7369E-166F-5445-987E-CC6E953404A3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8" creationId="{0908DCCD-1FA2-144F-8389-34D1FF95697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39" creationId="{F48B706E-119B-ED48-991B-3EE727317407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0" creationId="{4AC13849-B51B-B14C-97BC-C0245D73E75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1" creationId="{45ED6453-22DB-5447-B042-985C9AC48E54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2" creationId="{E15FFD41-E909-F940-842B-7DCC89743374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3" creationId="{29126660-D900-7B43-948C-528DAB286684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4" creationId="{EFF81A67-B38D-C444-8A43-DC439B942FB9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5" creationId="{E4B558A7-D118-4947-8BF6-B847F412A189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6" creationId="{6BDB81E3-B16B-0A46-AF94-CF1C2B4634EF}"/>
          </ac:inkMkLst>
        </pc:inkChg>
        <pc:inkChg chg="add">
          <ac:chgData name="M Terblanche" userId="b443805af4e0fa02" providerId="LiveId" clId="{3D1C83BA-3E0A-8941-BDC0-6012646E2765}" dt="2018-10-20T14:56:41.118" v="1580"/>
          <ac:inkMkLst>
            <pc:docMk/>
            <pc:sldMk cId="469325066" sldId="259"/>
            <ac:inkMk id="247" creationId="{614D0DC6-4227-AA4F-9E90-58C0AFCA217B}"/>
          </ac:inkMkLst>
        </pc:inkChg>
        <pc:inkChg chg="add">
          <ac:chgData name="M Terblanche" userId="b443805af4e0fa02" providerId="LiveId" clId="{3D1C83BA-3E0A-8941-BDC0-6012646E2765}" dt="2018-10-20T14:56:41.246" v="1581"/>
          <ac:inkMkLst>
            <pc:docMk/>
            <pc:sldMk cId="469325066" sldId="259"/>
            <ac:inkMk id="248" creationId="{3ED02096-6B69-EA4D-8928-92E707715B05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49" creationId="{079C13DB-5897-004A-8366-4ACDAA70418A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0" creationId="{8D6F416B-756D-BB4C-9F45-D06D4AAE38F2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1" creationId="{BA780D90-EA4E-2E43-AEFC-402DFF64A347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2" creationId="{CA338F8E-E093-8544-A9BC-D23DBBF1E533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3" creationId="{ACC7EAB9-5E9D-2946-8564-149AE3F07328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4" creationId="{ACB266E3-90CF-7E42-98B6-161B2BCB7484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5" creationId="{F6D93DBA-D962-8247-B520-B6EB628FA2D6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6" creationId="{850C66F4-B74E-BA40-A97E-F1286C318811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7" creationId="{3D167B14-279B-474C-BEC9-5A1F91B54FEC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8" creationId="{02F34E0A-65D1-0C43-8325-AD2479A314DB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59" creationId="{B6746320-7849-B24F-9DAD-D47A6C7570B6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0" creationId="{F612FDF1-B75B-D144-93D2-48C0A63C515B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1" creationId="{2157E03C-BA4F-D34D-B65F-5D58045FD7B0}"/>
          </ac:inkMkLst>
        </pc:inkChg>
        <pc:inkChg chg="add del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2" creationId="{51D87F08-389D-BC41-B0BC-D432493B3481}"/>
          </ac:inkMkLst>
        </pc:inkChg>
        <pc:inkChg chg="add">
          <ac:chgData name="M Terblanche" userId="b443805af4e0fa02" providerId="LiveId" clId="{3D1C83BA-3E0A-8941-BDC0-6012646E2765}" dt="2018-10-20T14:56:46.737" v="1596"/>
          <ac:inkMkLst>
            <pc:docMk/>
            <pc:sldMk cId="469325066" sldId="259"/>
            <ac:inkMk id="263" creationId="{6B9D61A1-1167-0E49-9FF4-C38B512C7A69}"/>
          </ac:inkMkLst>
        </pc:inkChg>
        <pc:inkChg chg="add">
          <ac:chgData name="M Terblanche" userId="b443805af4e0fa02" providerId="LiveId" clId="{3D1C83BA-3E0A-8941-BDC0-6012646E2765}" dt="2018-10-20T14:56:46.871" v="1597"/>
          <ac:inkMkLst>
            <pc:docMk/>
            <pc:sldMk cId="469325066" sldId="259"/>
            <ac:inkMk id="264" creationId="{FAE2E2A2-2572-5649-BCBA-B73FE63AD0AA}"/>
          </ac:inkMkLst>
        </pc:inkChg>
        <pc:inkChg chg="add reco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5" creationId="{E9307E4B-FFE0-7840-A6C4-CF786ADFFB62}"/>
          </ac:inkMkLst>
        </pc:inkChg>
        <pc:inkChg chg="add reco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6" creationId="{98C706DB-DB63-AC4D-8EBC-C229EFE1256A}"/>
          </ac:inkMkLst>
        </pc:inkChg>
        <pc:inkChg chg="add reco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7" creationId="{0A47CDC6-EB97-AE4C-A272-8C84003EAFAA}"/>
          </ac:inkMkLst>
        </pc:inkChg>
        <pc:inkChg chg="add reco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8" creationId="{840F41A9-2CEB-F840-8728-B356CEE1347E}"/>
          </ac:inkMkLst>
        </pc:inkChg>
        <pc:inkChg chg="add reco">
          <ac:chgData name="M Terblanche" userId="b443805af4e0fa02" providerId="LiveId" clId="{3D1C83BA-3E0A-8941-BDC0-6012646E2765}" dt="2018-10-20T14:56:47.956" v="1598"/>
          <ac:inkMkLst>
            <pc:docMk/>
            <pc:sldMk cId="469325066" sldId="259"/>
            <ac:inkMk id="269" creationId="{122C6C95-4338-7542-A157-A2E3DA422FBC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75" creationId="{0101B27C-EC11-8742-8414-9F9037AA3E1D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76" creationId="{E0DA0DD1-2CEA-1E4D-A353-748360BD2DAD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77" creationId="{86CEB0C4-0559-9545-A80A-FD4CB959B580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78" creationId="{D416E97A-769E-154A-A27C-C8D8F64ADE7C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79" creationId="{E9C8500C-4C8C-BD42-B7FE-FF87E51D5B04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80" creationId="{24EAA8CC-0B16-8C4E-A944-E4CB2A3E92FF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81" creationId="{7B6E6537-8DE0-9A4E-9D9E-53B40EFFB446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82" creationId="{4380E3E0-9000-D74A-9459-EBAB19BD97BE}"/>
          </ac:inkMkLst>
        </pc:inkChg>
        <pc:inkChg chg="add del">
          <ac:chgData name="M Terblanche" userId="b443805af4e0fa02" providerId="LiveId" clId="{3D1C83BA-3E0A-8941-BDC0-6012646E2765}" dt="2018-10-20T14:56:55.121" v="1609"/>
          <ac:inkMkLst>
            <pc:docMk/>
            <pc:sldMk cId="469325066" sldId="259"/>
            <ac:inkMk id="283" creationId="{2DE32F8F-674E-7945-B46C-94FD85ED40C4}"/>
          </ac:inkMkLst>
        </pc:inkChg>
        <pc:inkChg chg="add del reco">
          <ac:chgData name="M Terblanche" userId="b443805af4e0fa02" providerId="LiveId" clId="{3D1C83BA-3E0A-8941-BDC0-6012646E2765}" dt="2018-10-20T14:57:52.100" v="1682"/>
          <ac:inkMkLst>
            <pc:docMk/>
            <pc:sldMk cId="469325066" sldId="259"/>
            <ac:inkMk id="284" creationId="{A29EF06C-0489-484B-980E-C7A31108B337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86" creationId="{0E422A88-D970-E644-A45C-52B0B74B06C2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87" creationId="{B4483666-AB56-6141-9563-A54FD9E3A1CE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88" creationId="{C94FE320-3D20-D749-A3CF-D3F1C2DDA6E3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89" creationId="{23A312D1-2DC4-1F47-AA23-F7B4017BD450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0" creationId="{DE6EE010-1FAA-8D42-93FC-229C10114CC3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1" creationId="{AC8117A5-8A76-6041-973C-FDCA7C931821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2" creationId="{849A4A7D-3E5B-124E-9C2C-2E76777B046E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3" creationId="{AEDCB298-D8A9-584D-8F8F-4B03AAC0B874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4" creationId="{94621C11-7F0F-3043-BF54-0B2D0523F09F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5" creationId="{CDE5A9D3-32D2-4F46-984E-0DEBE4F622C4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6" creationId="{08F5E96A-7D71-0144-AA98-32CD0D42F07E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7" creationId="{419B6261-9923-5449-973B-008AB831506F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8" creationId="{5DEB9056-B3CB-944B-8F42-8E7472586A3B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299" creationId="{5D30CDCF-7ECD-714E-9D48-83F72B231BFC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0" creationId="{EA293FCF-000E-5849-B33D-087C3F476E00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1" creationId="{D6BE6786-54AE-BE47-A9B3-15AABF0BEFA0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2" creationId="{498E73DB-6B79-634E-8637-90965E883CFD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3" creationId="{A9F77D28-4B43-D746-95A1-1BE51DCE5555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4" creationId="{E4C53DE8-2DF9-AD44-B166-6C6E4C73CC8D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5" creationId="{EABDB923-9EDB-3945-8C05-40F99DDD0C46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6" creationId="{81BA7792-C2C4-0D43-87BC-80A4847CEBAE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7" creationId="{1EBA35C9-CCFF-4C4C-8EFF-85E49F4A4376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8" creationId="{FEA65108-C628-A047-A915-E9F9BD46137A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09" creationId="{D105DA14-104D-F549-AA38-EF4104ACDE86}"/>
          </ac:inkMkLst>
        </pc:inkChg>
        <pc:inkChg chg="add del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10" creationId="{E03A255E-03DA-994F-8C4E-6D72ED954211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1" creationId="{0199EBFB-81EC-F346-939A-681008D16D36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2" creationId="{D785F384-E65E-1E4F-930E-D5EFDF8C3B40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3" creationId="{BB3DC488-BCE9-9A48-993E-864934C5B65F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4" creationId="{4EB8F484-38B3-4046-8ABC-3533E7C792A5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5" creationId="{F8D9A84C-DC35-2745-B1A1-18C97773E918}"/>
          </ac:inkMkLst>
        </pc:inkChg>
        <pc:inkChg chg="add del">
          <ac:chgData name="M Terblanche" userId="b443805af4e0fa02" providerId="LiveId" clId="{3D1C83BA-3E0A-8941-BDC0-6012646E2765}" dt="2018-10-20T14:57:12.640" v="1642"/>
          <ac:inkMkLst>
            <pc:docMk/>
            <pc:sldMk cId="469325066" sldId="259"/>
            <ac:inkMk id="316" creationId="{F66D950D-7E5E-AA4E-9DEA-C789870F599C}"/>
          </ac:inkMkLst>
        </pc:inkChg>
        <pc:inkChg chg="add del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17" creationId="{083A97D0-E11F-E249-84D1-10BFF5F1DA77}"/>
          </ac:inkMkLst>
        </pc:inkChg>
        <pc:inkChg chg="add del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18" creationId="{C19C0263-BE04-354C-9B16-96CE5A9670AE}"/>
          </ac:inkMkLst>
        </pc:inkChg>
        <pc:inkChg chg="add del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19" creationId="{08D3D33E-7FF7-3043-B373-AC6771FCFFC6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3" creationId="{0584049A-C8F0-014A-B57D-256F2823D681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4" creationId="{D3B56BC2-A54A-684E-B0AE-76F84B24C601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5" creationId="{D0E7833A-6975-E749-82A3-14F48A92C02F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6" creationId="{4BD2EE22-7DE6-8040-82A0-F3BA20DFA692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7" creationId="{2BEE68BC-0E8E-5E49-AF43-172AC6FEF1B5}"/>
          </ac:inkMkLst>
        </pc:inkChg>
        <pc:inkChg chg="add del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28" creationId="{D2671F33-F966-0749-8D64-50A1EF5FC554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29" creationId="{57269B97-E5EC-584F-94FB-B6FD10F27167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30" creationId="{FFE833A7-679B-4C4C-9861-4007CED1FA26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31" creationId="{245635C1-7A4C-8E46-8435-5E48C1673838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32" creationId="{4CD57DCF-4C87-2E41-92B3-8C27FC5FDB48}"/>
          </ac:inkMkLst>
        </pc:inkChg>
        <pc:inkChg chg="add del">
          <ac:chgData name="M Terblanche" userId="b443805af4e0fa02" providerId="LiveId" clId="{3D1C83BA-3E0A-8941-BDC0-6012646E2765}" dt="2018-10-20T14:57:22.023" v="1655"/>
          <ac:inkMkLst>
            <pc:docMk/>
            <pc:sldMk cId="469325066" sldId="259"/>
            <ac:inkMk id="333" creationId="{8A53F471-A64E-4747-B74A-9ACB6DD1BDF8}"/>
          </ac:inkMkLst>
        </pc:inkChg>
        <pc:inkChg chg="add del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34" creationId="{D66697E3-BB85-B043-BEB5-FBA30424CDBD}"/>
          </ac:inkMkLst>
        </pc:inkChg>
        <pc:inkChg chg="add del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35" creationId="{6E340E03-7A50-F84A-81DB-701BC56E456D}"/>
          </ac:inkMkLst>
        </pc:inkChg>
        <pc:inkChg chg="add del">
          <ac:chgData name="M Terblanche" userId="b443805af4e0fa02" providerId="LiveId" clId="{3D1C83BA-3E0A-8941-BDC0-6012646E2765}" dt="2018-10-20T14:57:27.160" v="1662"/>
          <ac:inkMkLst>
            <pc:docMk/>
            <pc:sldMk cId="469325066" sldId="259"/>
            <ac:inkMk id="338" creationId="{ADE350C0-DCD5-AA4C-87BA-DA32979AC713}"/>
          </ac:inkMkLst>
        </pc:inkChg>
        <pc:inkChg chg="add del">
          <ac:chgData name="M Terblanche" userId="b443805af4e0fa02" providerId="LiveId" clId="{3D1C83BA-3E0A-8941-BDC0-6012646E2765}" dt="2018-10-20T14:57:27.160" v="1662"/>
          <ac:inkMkLst>
            <pc:docMk/>
            <pc:sldMk cId="469325066" sldId="259"/>
            <ac:inkMk id="339" creationId="{B0F411D5-B524-2240-B39D-9893FBD5F4D5}"/>
          </ac:inkMkLst>
        </pc:inkChg>
        <pc:inkChg chg="add del">
          <ac:chgData name="M Terblanche" userId="b443805af4e0fa02" providerId="LiveId" clId="{3D1C83BA-3E0A-8941-BDC0-6012646E2765}" dt="2018-10-20T14:57:27.160" v="1662"/>
          <ac:inkMkLst>
            <pc:docMk/>
            <pc:sldMk cId="469325066" sldId="259"/>
            <ac:inkMk id="340" creationId="{728F559F-527C-3A47-9047-27ECDFD6CFB3}"/>
          </ac:inkMkLst>
        </pc:inkChg>
        <pc:inkChg chg="add del">
          <ac:chgData name="M Terblanche" userId="b443805af4e0fa02" providerId="LiveId" clId="{3D1C83BA-3E0A-8941-BDC0-6012646E2765}" dt="2018-10-20T14:57:27.160" v="1662"/>
          <ac:inkMkLst>
            <pc:docMk/>
            <pc:sldMk cId="469325066" sldId="259"/>
            <ac:inkMk id="341" creationId="{E7E18A36-86DA-2F41-A7DF-6CD388201FD1}"/>
          </ac:inkMkLst>
        </pc:inkChg>
        <pc:inkChg chg="add del">
          <ac:chgData name="M Terblanche" userId="b443805af4e0fa02" providerId="LiveId" clId="{3D1C83BA-3E0A-8941-BDC0-6012646E2765}" dt="2018-10-20T14:57:27.160" v="1662"/>
          <ac:inkMkLst>
            <pc:docMk/>
            <pc:sldMk cId="469325066" sldId="259"/>
            <ac:inkMk id="342" creationId="{12B4AEA5-098D-624E-A92F-B372BE7A83B5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43" creationId="{19CC9C5A-51D1-2146-9E64-F7CB8F586D86}"/>
          </ac:inkMkLst>
        </pc:inkChg>
        <pc:inkChg chg="add del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45" creationId="{D2163EFE-2CBB-E84E-BCC7-5A17EDF5034E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46" creationId="{EFBFFF2B-0ADC-6749-BCE5-4F420017F38C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47" creationId="{2FA03688-A747-1641-BEC4-4C8650BD283C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48" creationId="{FDD4150E-5D82-7A40-97F8-6EFFF781A8A8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49" creationId="{6503C91E-11A8-7A43-8DE1-C295C228C5C2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50" creationId="{ED964A0A-50BB-DD48-B9F0-7D25ADBFC4A7}"/>
          </ac:inkMkLst>
        </pc:inkChg>
        <pc:inkChg chg="add del">
          <ac:chgData name="M Terblanche" userId="b443805af4e0fa02" providerId="LiveId" clId="{3D1C83BA-3E0A-8941-BDC0-6012646E2765}" dt="2018-10-20T14:57:30.606" v="1670"/>
          <ac:inkMkLst>
            <pc:docMk/>
            <pc:sldMk cId="469325066" sldId="259"/>
            <ac:inkMk id="351" creationId="{B259B0C2-E60B-A040-95B1-B7D71E364099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52" creationId="{23EACE2E-F2B5-6C4B-ADFA-EA5D98FCE0CC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53" creationId="{79879DD6-ADAB-9E43-B7F0-9374F8E97EB1}"/>
          </ac:inkMkLst>
        </pc:inkChg>
        <pc:inkChg chg="add del">
          <ac:chgData name="M Terblanche" userId="b443805af4e0fa02" providerId="LiveId" clId="{3D1C83BA-3E0A-8941-BDC0-6012646E2765}" dt="2018-10-20T14:57:46.255" v="1679"/>
          <ac:inkMkLst>
            <pc:docMk/>
            <pc:sldMk cId="469325066" sldId="259"/>
            <ac:inkMk id="356" creationId="{754A5A7C-5B21-4549-A412-086FA8765AAE}"/>
          </ac:inkMkLst>
        </pc:inkChg>
        <pc:inkChg chg="add del">
          <ac:chgData name="M Terblanche" userId="b443805af4e0fa02" providerId="LiveId" clId="{3D1C83BA-3E0A-8941-BDC0-6012646E2765}" dt="2018-10-20T14:57:46.255" v="1679"/>
          <ac:inkMkLst>
            <pc:docMk/>
            <pc:sldMk cId="469325066" sldId="259"/>
            <ac:inkMk id="357" creationId="{A7156C96-88D0-9E4B-8850-72B3BE1EA303}"/>
          </ac:inkMkLst>
        </pc:inkChg>
        <pc:inkChg chg="add del">
          <ac:chgData name="M Terblanche" userId="b443805af4e0fa02" providerId="LiveId" clId="{3D1C83BA-3E0A-8941-BDC0-6012646E2765}" dt="2018-10-20T14:57:46.255" v="1679"/>
          <ac:inkMkLst>
            <pc:docMk/>
            <pc:sldMk cId="469325066" sldId="259"/>
            <ac:inkMk id="358" creationId="{331DB108-325D-E741-B31C-8DCFD5C346EF}"/>
          </ac:inkMkLst>
        </pc:inkChg>
        <pc:inkChg chg="add del">
          <ac:chgData name="M Terblanche" userId="b443805af4e0fa02" providerId="LiveId" clId="{3D1C83BA-3E0A-8941-BDC0-6012646E2765}" dt="2018-10-20T14:57:46.255" v="1679"/>
          <ac:inkMkLst>
            <pc:docMk/>
            <pc:sldMk cId="469325066" sldId="259"/>
            <ac:inkMk id="359" creationId="{6AE52C4C-7E45-5244-B710-CFDAC5B5E2CB}"/>
          </ac:inkMkLst>
        </pc:inkChg>
        <pc:inkChg chg="add del">
          <ac:chgData name="M Terblanche" userId="b443805af4e0fa02" providerId="LiveId" clId="{3D1C83BA-3E0A-8941-BDC0-6012646E2765}" dt="2018-10-20T14:58:06.490" v="1690"/>
          <ac:inkMkLst>
            <pc:docMk/>
            <pc:sldMk cId="469325066" sldId="259"/>
            <ac:inkMk id="360" creationId="{43F48937-0E7B-0C40-9B75-C9A5F01DECAD}"/>
          </ac:inkMkLst>
        </pc:inkChg>
        <pc:inkChg chg="add del">
          <ac:chgData name="M Terblanche" userId="b443805af4e0fa02" providerId="LiveId" clId="{3D1C83BA-3E0A-8941-BDC0-6012646E2765}" dt="2018-10-20T14:58:06.490" v="1690"/>
          <ac:inkMkLst>
            <pc:docMk/>
            <pc:sldMk cId="469325066" sldId="259"/>
            <ac:inkMk id="361" creationId="{3F69B51F-3BB5-4246-91A3-2DD7B82E7F9D}"/>
          </ac:inkMkLst>
        </pc:inkChg>
        <pc:inkChg chg="add del">
          <ac:chgData name="M Terblanche" userId="b443805af4e0fa02" providerId="LiveId" clId="{3D1C83BA-3E0A-8941-BDC0-6012646E2765}" dt="2018-10-20T14:58:06.490" v="1690"/>
          <ac:inkMkLst>
            <pc:docMk/>
            <pc:sldMk cId="469325066" sldId="259"/>
            <ac:inkMk id="362" creationId="{25298D7E-C8F4-BA46-8D32-1CAD761700E7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63" creationId="{0D2AE0AC-C59A-3446-B647-C7161C181916}"/>
          </ac:inkMkLst>
        </pc:inkChg>
        <pc:inkChg chg="add del">
          <ac:chgData name="M Terblanche" userId="b443805af4e0fa02" providerId="LiveId" clId="{3D1C83BA-3E0A-8941-BDC0-6012646E2765}" dt="2018-10-20T14:57:52.100" v="1682"/>
          <ac:inkMkLst>
            <pc:docMk/>
            <pc:sldMk cId="469325066" sldId="259"/>
            <ac:inkMk id="365" creationId="{7E19243D-1D74-C345-9DEF-B03C0E8438BE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66" creationId="{7CBEDE1B-2905-A844-9E4F-17BB77E2DA96}"/>
          </ac:inkMkLst>
        </pc:inkChg>
        <pc:inkChg chg="add del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68" creationId="{ABF2403C-D0DC-7E4C-B7F0-95BBA8B2D27E}"/>
          </ac:inkMkLst>
        </pc:inkChg>
        <pc:inkChg chg="add del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69" creationId="{09A9D160-2B9C-3E4C-8E79-DAC3EEE87985}"/>
          </ac:inkMkLst>
        </pc:inkChg>
        <pc:inkChg chg="add reco">
          <ac:chgData name="M Terblanche" userId="b443805af4e0fa02" providerId="LiveId" clId="{3D1C83BA-3E0A-8941-BDC0-6012646E2765}" dt="2018-10-20T14:57:59.772" v="1685"/>
          <ac:inkMkLst>
            <pc:docMk/>
            <pc:sldMk cId="469325066" sldId="259"/>
            <ac:inkMk id="370" creationId="{D5C974A0-71C8-3C44-8DAF-A5AE17AB68BF}"/>
          </ac:inkMkLst>
        </pc:inkChg>
        <pc:inkChg chg="add del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1" creationId="{1677DC9F-6BBB-2849-8C09-E3115EDEE740}"/>
          </ac:inkMkLst>
        </pc:inkChg>
        <pc:inkChg chg="add del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4" creationId="{015128CF-8C9F-8641-837E-AC246262449C}"/>
          </ac:inkMkLst>
        </pc:inkChg>
        <pc:inkChg chg="add del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5" creationId="{20EC91AD-31D1-6847-AFAF-F84F25C6FC28}"/>
          </ac:inkMkLst>
        </pc:inkChg>
        <pc:inkChg chg="add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6" creationId="{0E374027-056A-D14E-81E5-B7EBF91F72FE}"/>
          </ac:inkMkLst>
        </pc:inkChg>
        <pc:inkChg chg="add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7" creationId="{7DB1B1B7-93DE-4046-BD15-AFBD54322BC9}"/>
          </ac:inkMkLst>
        </pc:inkChg>
        <pc:inkChg chg="add reco">
          <ac:chgData name="M Terblanche" userId="b443805af4e0fa02" providerId="LiveId" clId="{3D1C83BA-3E0A-8941-BDC0-6012646E2765}" dt="2018-10-20T14:58:04.261" v="1688"/>
          <ac:inkMkLst>
            <pc:docMk/>
            <pc:sldMk cId="469325066" sldId="259"/>
            <ac:inkMk id="378" creationId="{1DA3BF89-38DB-BD42-AE96-F5A53DB3D7A9}"/>
          </ac:inkMkLst>
        </pc:inkChg>
        <pc:inkChg chg="add del">
          <ac:chgData name="M Terblanche" userId="b443805af4e0fa02" providerId="LiveId" clId="{3D1C83BA-3E0A-8941-BDC0-6012646E2765}" dt="2018-10-20T14:58:06.490" v="1690"/>
          <ac:inkMkLst>
            <pc:docMk/>
            <pc:sldMk cId="469325066" sldId="259"/>
            <ac:inkMk id="382" creationId="{CCFF2496-621A-A14A-A5E6-BB881A7B278B}"/>
          </ac:inkMkLst>
        </pc:inkChg>
        <pc:inkChg chg="add reco">
          <ac:chgData name="M Terblanche" userId="b443805af4e0fa02" providerId="LiveId" clId="{3D1C83BA-3E0A-8941-BDC0-6012646E2765}" dt="2018-10-20T14:58:06.490" v="1690"/>
          <ac:inkMkLst>
            <pc:docMk/>
            <pc:sldMk cId="469325066" sldId="259"/>
            <ac:inkMk id="383" creationId="{C20E77D1-16CF-4B4D-899F-0876D2BEF956}"/>
          </ac:inkMkLst>
        </pc:inkChg>
      </pc:sldChg>
      <pc:sldChg chg="addSp delSp modSp mod ord modTransition setBg">
        <pc:chgData name="M Terblanche" userId="b443805af4e0fa02" providerId="LiveId" clId="{3D1C83BA-3E0A-8941-BDC0-6012646E2765}" dt="2018-10-20T16:09:34.572" v="4079" actId="1076"/>
        <pc:sldMkLst>
          <pc:docMk/>
          <pc:sldMk cId="1600882267" sldId="260"/>
        </pc:sldMkLst>
        <pc:inkChg chg="add">
          <ac:chgData name="M Terblanche" userId="b443805af4e0fa02" providerId="LiveId" clId="{3D1C83BA-3E0A-8941-BDC0-6012646E2765}" dt="2018-10-20T14:42:35.375" v="1144"/>
          <ac:inkMkLst>
            <pc:docMk/>
            <pc:sldMk cId="1600882267" sldId="260"/>
            <ac:inkMk id="2" creationId="{534E89C2-F808-444D-A111-FDBA6F46074B}"/>
          </ac:inkMkLst>
        </pc:inkChg>
        <pc:inkChg chg="add">
          <ac:chgData name="M Terblanche" userId="b443805af4e0fa02" providerId="LiveId" clId="{3D1C83BA-3E0A-8941-BDC0-6012646E2765}" dt="2018-10-20T14:42:35.767" v="1145"/>
          <ac:inkMkLst>
            <pc:docMk/>
            <pc:sldMk cId="1600882267" sldId="260"/>
            <ac:inkMk id="3" creationId="{D7533C82-5341-4849-9397-C9DE9204E706}"/>
          </ac:inkMkLst>
        </pc:inkChg>
        <pc:inkChg chg="add">
          <ac:chgData name="M Terblanche" userId="b443805af4e0fa02" providerId="LiveId" clId="{3D1C83BA-3E0A-8941-BDC0-6012646E2765}" dt="2018-10-20T14:42:36.039" v="1146"/>
          <ac:inkMkLst>
            <pc:docMk/>
            <pc:sldMk cId="1600882267" sldId="260"/>
            <ac:inkMk id="4" creationId="{AC47B0A1-9951-A942-8595-E055F1766B72}"/>
          </ac:inkMkLst>
        </pc:inkChg>
        <pc:inkChg chg="add">
          <ac:chgData name="M Terblanche" userId="b443805af4e0fa02" providerId="LiveId" clId="{3D1C83BA-3E0A-8941-BDC0-6012646E2765}" dt="2018-10-20T14:42:57.961" v="1148"/>
          <ac:inkMkLst>
            <pc:docMk/>
            <pc:sldMk cId="1600882267" sldId="260"/>
            <ac:inkMk id="5" creationId="{5B2B5FA0-133E-2440-98E4-C0EBE5F7C94C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6" creationId="{58F8E102-1F4F-4044-8ED8-9F610BB65386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7" creationId="{B3AD2904-C20F-3842-BC17-0FDDC981B3F9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8" creationId="{8569C8E3-91EF-1749-B006-9F7E8A62E475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9" creationId="{7E7BDB80-2407-FE4F-91CA-0C7C69853B93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10" creationId="{D466D9FF-03A1-3F4D-AE23-41FBE645680F}"/>
          </ac:inkMkLst>
        </pc:inkChg>
        <pc:inkChg chg="add del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11" creationId="{F9BCEA49-9DB3-1545-B98A-617384654F0F}"/>
          </ac:inkMkLst>
        </pc:inkChg>
        <pc:inkChg chg="add del reco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12" creationId="{67558BF7-EBEF-3D46-96FD-F9D5F97C2985}"/>
          </ac:inkMkLst>
        </pc:inkChg>
        <pc:inkChg chg="add del reco">
          <ac:chgData name="M Terblanche" userId="b443805af4e0fa02" providerId="LiveId" clId="{3D1C83BA-3E0A-8941-BDC0-6012646E2765}" dt="2018-10-20T14:43:08.408" v="1159"/>
          <ac:inkMkLst>
            <pc:docMk/>
            <pc:sldMk cId="1600882267" sldId="260"/>
            <ac:inkMk id="13" creationId="{239006C1-167D-7D4D-9086-4DE18EFA6355}"/>
          </ac:inkMkLst>
        </pc:inkChg>
        <pc:inkChg chg="add del">
          <ac:chgData name="M Terblanche" userId="b443805af4e0fa02" providerId="LiveId" clId="{3D1C83BA-3E0A-8941-BDC0-6012646E2765}" dt="2018-10-20T14:43:18.506" v="1164"/>
          <ac:inkMkLst>
            <pc:docMk/>
            <pc:sldMk cId="1600882267" sldId="260"/>
            <ac:inkMk id="16" creationId="{A1029766-D4EC-D64B-AE79-CD624EE4CC63}"/>
          </ac:inkMkLst>
        </pc:inkChg>
        <pc:inkChg chg="add del">
          <ac:chgData name="M Terblanche" userId="b443805af4e0fa02" providerId="LiveId" clId="{3D1C83BA-3E0A-8941-BDC0-6012646E2765}" dt="2018-10-20T14:43:18.506" v="1164"/>
          <ac:inkMkLst>
            <pc:docMk/>
            <pc:sldMk cId="1600882267" sldId="260"/>
            <ac:inkMk id="17" creationId="{78F51AF5-F39B-5D46-974F-DF93977F95B0}"/>
          </ac:inkMkLst>
        </pc:inkChg>
        <pc:inkChg chg="add mod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18" creationId="{2B295936-545E-F64A-B10C-3A2CE814EAB5}"/>
          </ac:inkMkLst>
        </pc:inkChg>
        <pc:inkChg chg="add mod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19" creationId="{2B0D144E-4287-4741-A961-59DBE0934B2A}"/>
          </ac:inkMkLst>
        </pc:inkChg>
        <pc:inkChg chg="add mod reco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20" creationId="{761CD384-776F-394B-B566-5EC0B4FE88C7}"/>
          </ac:inkMkLst>
        </pc:inkChg>
        <pc:inkChg chg="add mod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22" creationId="{3AC6A5AE-B1DD-FF4C-BCAA-A26B1DB12209}"/>
          </ac:inkMkLst>
        </pc:inkChg>
        <pc:inkChg chg="add">
          <ac:chgData name="M Terblanche" userId="b443805af4e0fa02" providerId="LiveId" clId="{3D1C83BA-3E0A-8941-BDC0-6012646E2765}" dt="2018-10-20T14:43:40.128" v="1168"/>
          <ac:inkMkLst>
            <pc:docMk/>
            <pc:sldMk cId="1600882267" sldId="260"/>
            <ac:inkMk id="23" creationId="{FC53A1F2-B542-0946-9E44-E74D8D847A42}"/>
          </ac:inkMkLst>
        </pc:inkChg>
        <pc:inkChg chg="add del">
          <ac:chgData name="M Terblanche" userId="b443805af4e0fa02" providerId="LiveId" clId="{3D1C83BA-3E0A-8941-BDC0-6012646E2765}" dt="2018-10-20T14:43:45.069" v="1172"/>
          <ac:inkMkLst>
            <pc:docMk/>
            <pc:sldMk cId="1600882267" sldId="260"/>
            <ac:inkMk id="24" creationId="{F0CD960F-27EC-AF4E-9FBC-CF45EB906641}"/>
          </ac:inkMkLst>
        </pc:inkChg>
        <pc:inkChg chg="add del">
          <ac:chgData name="M Terblanche" userId="b443805af4e0fa02" providerId="LiveId" clId="{3D1C83BA-3E0A-8941-BDC0-6012646E2765}" dt="2018-10-20T14:43:45.069" v="1172"/>
          <ac:inkMkLst>
            <pc:docMk/>
            <pc:sldMk cId="1600882267" sldId="260"/>
            <ac:inkMk id="25" creationId="{8E69C545-F448-FC4B-86B6-E651051F6CB8}"/>
          </ac:inkMkLst>
        </pc:inkChg>
        <pc:inkChg chg="add mod reco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26" creationId="{2DAF6F4B-0A0C-6F41-8FD3-5BE7DAB97C23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28" creationId="{7727D1D5-A550-9041-B887-A543E75D6AA5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29" creationId="{5F739745-0765-784F-B088-85CF6EF25935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0" creationId="{6F09732D-4B73-1D43-ABBF-210790BAF7D4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1" creationId="{151B83EC-FBFE-2643-B772-E7E18F359215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2" creationId="{92487F23-B6F8-CE40-9EBE-E36260EC46B0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3" creationId="{4E59526E-9ADA-D84A-9361-2F7727391577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4" creationId="{EE97DD55-0A28-2A4C-9995-43154FBD9ABA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5" creationId="{E853CEE9-E936-A141-B234-8136A94141C9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6" creationId="{7DF5BA3F-C791-7744-8A4D-F9A7D58E5430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7" creationId="{24322969-1A8F-8844-B165-6A85858BB743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8" creationId="{200E2A7F-E366-294F-B022-CD967CCB032A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39" creationId="{3E96987B-242D-CD44-BA04-7A40F37B4CFD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40" creationId="{0D2AB513-6FE0-344F-AE5F-2D17ADE2974C}"/>
          </ac:inkMkLst>
        </pc:inkChg>
        <pc:inkChg chg="add del">
          <ac:chgData name="M Terblanche" userId="b443805af4e0fa02" providerId="LiveId" clId="{3D1C83BA-3E0A-8941-BDC0-6012646E2765}" dt="2018-10-20T14:43:54.334" v="1188"/>
          <ac:inkMkLst>
            <pc:docMk/>
            <pc:sldMk cId="1600882267" sldId="260"/>
            <ac:inkMk id="41" creationId="{E1041612-2E08-3942-A1C2-D886DE5012D7}"/>
          </ac:inkMkLst>
        </pc:inkChg>
        <pc:inkChg chg="add mod reco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42" creationId="{E05FC69C-C691-104D-B1A9-924AE2AF035B}"/>
          </ac:inkMkLst>
        </pc:inkChg>
        <pc:inkChg chg="add mod reco">
          <ac:chgData name="M Terblanche" userId="b443805af4e0fa02" providerId="LiveId" clId="{3D1C83BA-3E0A-8941-BDC0-6012646E2765}" dt="2018-10-20T14:44:40.005" v="1230" actId="1076"/>
          <ac:inkMkLst>
            <pc:docMk/>
            <pc:sldMk cId="1600882267" sldId="260"/>
            <ac:inkMk id="43" creationId="{CBA5BCEA-10EA-6F4B-8DDF-2CFD4B9AC61D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46" creationId="{E7666F69-D0F1-7345-91E3-7FD190008457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47" creationId="{C1CDA50D-6905-B04E-A5F3-847478C8AB58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48" creationId="{0A0E9DBE-5A11-564E-9F64-16949D54F24C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49" creationId="{B8125133-D835-194F-83B6-8742232F9EE6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0" creationId="{D4B0409D-348B-7C45-88FC-00A1927BBD24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1" creationId="{3E89BBC1-F1F7-9242-B4E0-5FE468F3E20C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2" creationId="{08A95792-1B22-DA4D-A7E3-72C941CA96CD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3" creationId="{6EF7DEE1-9EF1-624D-BAA0-2991A7F454ED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4" creationId="{D5FD0F14-EA3A-7B4F-BBF6-2CDD06DFC4E0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5" creationId="{D368D68B-1D26-6B45-8705-89AE0682B83C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6" creationId="{18367872-9DFD-FD42-B74F-A77D187DFD31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7" creationId="{860C8C2D-C63B-1540-9C2B-0567DC0A95CF}"/>
          </ac:inkMkLst>
        </pc:inkChg>
        <pc:inkChg chg="add del">
          <ac:chgData name="M Terblanche" userId="b443805af4e0fa02" providerId="LiveId" clId="{3D1C83BA-3E0A-8941-BDC0-6012646E2765}" dt="2018-10-20T14:44:04.146" v="1205"/>
          <ac:inkMkLst>
            <pc:docMk/>
            <pc:sldMk cId="1600882267" sldId="260"/>
            <ac:inkMk id="58" creationId="{202A406C-0B8F-BE41-8888-FDC62B6C8607}"/>
          </ac:inkMkLst>
        </pc:inkChg>
        <pc:inkChg chg="add mod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59" creationId="{A5C3280D-49E5-C244-8D8C-184D25038699}"/>
          </ac:inkMkLst>
        </pc:inkChg>
        <pc:inkChg chg="add mod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60" creationId="{7DABDA1D-BB55-8649-A297-9486CA978AC6}"/>
          </ac:inkMkLst>
        </pc:inkChg>
        <pc:inkChg chg="add mod reco modStrokes">
          <ac:chgData name="M Terblanche" userId="b443805af4e0fa02" providerId="LiveId" clId="{3D1C83BA-3E0A-8941-BDC0-6012646E2765}" dt="2018-10-20T14:45:18.305" v="1233"/>
          <ac:inkMkLst>
            <pc:docMk/>
            <pc:sldMk cId="1600882267" sldId="260"/>
            <ac:inkMk id="61" creationId="{FA86A758-23B2-604E-8EF7-8DD151310EB0}"/>
          </ac:inkMkLst>
        </pc:inkChg>
        <pc:inkChg chg="add mod reco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62" creationId="{FF2F333C-6083-9645-830D-BED9144D8028}"/>
          </ac:inkMkLst>
        </pc:inkChg>
        <pc:inkChg chg="add mod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65" creationId="{A64D778F-63DA-D24D-9B2E-C08435DE3333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66" creationId="{3F1774E8-820E-9C4D-88B2-1D4BBECDCABF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67" creationId="{EC45E763-2179-5343-8E16-B5FDF21306E4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68" creationId="{97EE9F45-0D36-2849-BF28-76383FF645E4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69" creationId="{B8C5B7CB-0823-B14A-90E9-B6A3708FE371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70" creationId="{69AFCDCF-AEE8-D040-8866-297B5085AE6D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71" creationId="{A549CD2B-F13F-AB4D-BA4C-62A02B57EF15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72" creationId="{229E4BD4-1E08-C443-AE82-F68A425FFCCE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73" creationId="{2EB47CA5-503A-C142-8F17-E6E219A9063B}"/>
          </ac:inkMkLst>
        </pc:inkChg>
        <pc:inkChg chg="add del">
          <ac:chgData name="M Terblanche" userId="b443805af4e0fa02" providerId="LiveId" clId="{3D1C83BA-3E0A-8941-BDC0-6012646E2765}" dt="2018-10-20T14:44:10.143" v="1217"/>
          <ac:inkMkLst>
            <pc:docMk/>
            <pc:sldMk cId="1600882267" sldId="260"/>
            <ac:inkMk id="74" creationId="{078010CC-EF50-4248-8C0E-E683DD5E2E4D}"/>
          </ac:inkMkLst>
        </pc:inkChg>
        <pc:inkChg chg="add mod reco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75" creationId="{5F2D4744-63A0-A649-9DAF-9CF2F48AD373}"/>
          </ac:inkMkLst>
        </pc:inkChg>
        <pc:inkChg chg="add mod reco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76" creationId="{9B39BD2B-73DE-D146-A759-DA2A9375EAB8}"/>
          </ac:inkMkLst>
        </pc:inkChg>
        <pc:inkChg chg="add mod reco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77" creationId="{93693301-BE1E-5545-9F8E-19DF5E2087EE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1" creationId="{E0A676A4-0469-0348-A189-C0D6E82B89A9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2" creationId="{11FCC6FF-04C9-EE4A-87ED-BC5BA20497B5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3" creationId="{7F91948A-9794-7F45-A609-004DE44147A3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4" creationId="{F1D48353-3D2B-FC48-9D9A-E524B995A6B2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5" creationId="{5ED87884-F8CD-BF43-8E02-B1BB012AD815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6" creationId="{B0793667-CE76-EB45-87E4-6F2418965157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7" creationId="{C70884D0-5742-7447-BBF7-97E2E30880B6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8" creationId="{A5C98AC4-10BF-2B4C-8CD8-72EA487323C4}"/>
          </ac:inkMkLst>
        </pc:inkChg>
        <pc:inkChg chg="add del">
          <ac:chgData name="M Terblanche" userId="b443805af4e0fa02" providerId="LiveId" clId="{3D1C83BA-3E0A-8941-BDC0-6012646E2765}" dt="2018-10-20T14:44:16.359" v="1228"/>
          <ac:inkMkLst>
            <pc:docMk/>
            <pc:sldMk cId="1600882267" sldId="260"/>
            <ac:inkMk id="89" creationId="{0DCB85BA-2B8B-FC41-9AF2-6DED89FEA29D}"/>
          </ac:inkMkLst>
        </pc:inkChg>
        <pc:inkChg chg="add mod reco">
          <ac:chgData name="M Terblanche" userId="b443805af4e0fa02" providerId="LiveId" clId="{3D1C83BA-3E0A-8941-BDC0-6012646E2765}" dt="2018-10-20T14:45:06.431" v="1231" actId="1076"/>
          <ac:inkMkLst>
            <pc:docMk/>
            <pc:sldMk cId="1600882267" sldId="260"/>
            <ac:inkMk id="90" creationId="{3A0611D0-C46B-1144-A14E-83E7560D344D}"/>
          </ac:inkMkLst>
        </pc:inkChg>
        <pc:inkChg chg="add del">
          <ac:chgData name="M Terblanche" userId="b443805af4e0fa02" providerId="LiveId" clId="{3D1C83BA-3E0A-8941-BDC0-6012646E2765}" dt="2018-10-20T14:45:22.336" v="1238"/>
          <ac:inkMkLst>
            <pc:docMk/>
            <pc:sldMk cId="1600882267" sldId="260"/>
            <ac:inkMk id="92" creationId="{2712EDAD-A20C-A44D-8AB4-CDC1368DBCC0}"/>
          </ac:inkMkLst>
        </pc:inkChg>
        <pc:inkChg chg="add del">
          <ac:chgData name="M Terblanche" userId="b443805af4e0fa02" providerId="LiveId" clId="{3D1C83BA-3E0A-8941-BDC0-6012646E2765}" dt="2018-10-20T14:45:22.336" v="1238"/>
          <ac:inkMkLst>
            <pc:docMk/>
            <pc:sldMk cId="1600882267" sldId="260"/>
            <ac:inkMk id="93" creationId="{8C63B7AE-0700-A74D-BE0D-08A6A43F0C5C}"/>
          </ac:inkMkLst>
        </pc:inkChg>
        <pc:inkChg chg="add del">
          <ac:chgData name="M Terblanche" userId="b443805af4e0fa02" providerId="LiveId" clId="{3D1C83BA-3E0A-8941-BDC0-6012646E2765}" dt="2018-10-20T14:45:22.336" v="1238"/>
          <ac:inkMkLst>
            <pc:docMk/>
            <pc:sldMk cId="1600882267" sldId="260"/>
            <ac:inkMk id="94" creationId="{777DF430-B601-0D4C-ACA8-38C48F8AC17B}"/>
          </ac:inkMkLst>
        </pc:inkChg>
        <pc:inkChg chg="add del">
          <ac:chgData name="M Terblanche" userId="b443805af4e0fa02" providerId="LiveId" clId="{3D1C83BA-3E0A-8941-BDC0-6012646E2765}" dt="2018-10-20T14:45:22.336" v="1238"/>
          <ac:inkMkLst>
            <pc:docMk/>
            <pc:sldMk cId="1600882267" sldId="260"/>
            <ac:inkMk id="95" creationId="{D858D97E-885E-F347-A6CA-9B1B8BD55261}"/>
          </ac:inkMkLst>
        </pc:inkChg>
        <pc:inkChg chg="add reco">
          <ac:chgData name="M Terblanche" userId="b443805af4e0fa02" providerId="LiveId" clId="{3D1C83BA-3E0A-8941-BDC0-6012646E2765}" dt="2018-10-20T14:45:22.336" v="1238"/>
          <ac:inkMkLst>
            <pc:docMk/>
            <pc:sldMk cId="1600882267" sldId="260"/>
            <ac:inkMk id="96" creationId="{9836BCBC-624B-D04B-B9EE-4A6902B3DF5C}"/>
          </ac:inkMkLst>
        </pc:inkChg>
      </pc:sldChg>
      <pc:sldChg chg="addSp delSp modSp mod ord modTransition setBg">
        <pc:chgData name="M Terblanche" userId="b443805af4e0fa02" providerId="LiveId" clId="{3D1C83BA-3E0A-8941-BDC0-6012646E2765}" dt="2018-10-21T17:47:27.920" v="4787" actId="1076"/>
        <pc:sldMkLst>
          <pc:docMk/>
          <pc:sldMk cId="1052181877" sldId="261"/>
        </pc:sldMkLst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2" creationId="{CF76D6DE-A62E-2043-AC07-0681B5C58E2C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3" creationId="{397C1AFC-49C9-EB4C-B870-A0B3A0930FAD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4" creationId="{07DD2822-95BD-8947-9CE6-B206207FB587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5" creationId="{9703301C-6CF5-4F49-9FB1-64AD8A84CBA0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6" creationId="{06FD173D-CBAE-A546-AE6A-EABD09EEBFB4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7" creationId="{E9A1BCD0-BA6B-2044-8434-1C3842D94E59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8" creationId="{083AB2BD-76A3-A447-A849-DE5B5D8A0B04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9" creationId="{46E5FA60-FD15-3B46-9EDD-EA3F7F5B0B4F}"/>
          </ac:inkMkLst>
        </pc:inkChg>
        <pc:inkChg chg="add del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10" creationId="{6A034B66-7200-984A-9CD1-C59F89BF27C2}"/>
          </ac:inkMkLst>
        </pc:inkChg>
        <pc:inkChg chg="add reco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11" creationId="{264B347E-4F48-4844-A2AC-69AD180226AF}"/>
          </ac:inkMkLst>
        </pc:inkChg>
        <pc:inkChg chg="add reco">
          <ac:chgData name="M Terblanche" userId="b443805af4e0fa02" providerId="LiveId" clId="{3D1C83BA-3E0A-8941-BDC0-6012646E2765}" dt="2018-10-20T14:35:46.077" v="908"/>
          <ac:inkMkLst>
            <pc:docMk/>
            <pc:sldMk cId="1052181877" sldId="261"/>
            <ac:inkMk id="12" creationId="{147582C7-1CBE-B142-99C5-264A2A452228}"/>
          </ac:inkMkLst>
        </pc:inkChg>
        <pc:inkChg chg="add">
          <ac:chgData name="M Terblanche" userId="b443805af4e0fa02" providerId="LiveId" clId="{3D1C83BA-3E0A-8941-BDC0-6012646E2765}" dt="2018-10-20T14:35:46.477" v="909"/>
          <ac:inkMkLst>
            <pc:docMk/>
            <pc:sldMk cId="1052181877" sldId="261"/>
            <ac:inkMk id="15" creationId="{3E35A747-1717-D749-8240-8861A31B7D88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16" creationId="{95DA1115-AFD7-B142-BF1E-C027495D9C50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17" creationId="{F5F1C29F-CD5C-014E-8582-ABA1813E6E6F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18" creationId="{C8EA03DF-5B56-554C-B557-48855E2AC9B2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19" creationId="{AC504212-9EBC-5040-A5FB-804F824198E3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0" creationId="{3D0BE725-8D0E-DF4A-8C87-19D0AD9A211A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1" creationId="{16A0BF16-2726-1248-8FC5-0408D51BF921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2" creationId="{23DB6B0F-5FC2-7F44-ACBE-C55AD30D8824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3" creationId="{65E7E662-8CE9-6A4F-BC24-67B29A465A9B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4" creationId="{F7CCE2BC-1958-544D-B95A-AB0042E2B65D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5" creationId="{983184CD-5914-0E41-A3EE-7A7364F90208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6" creationId="{C32D66C0-35CF-6346-A6EB-5A18A24010A2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7" creationId="{2833297A-1B56-CF43-A3D5-264DDB4E4E76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8" creationId="{D68017CA-B23A-6E4E-8422-8286861C6A82}"/>
          </ac:inkMkLst>
        </pc:inkChg>
        <pc:inkChg chg="add del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29" creationId="{507CA26D-1064-314D-A568-771610605EA9}"/>
          </ac:inkMkLst>
        </pc:inkChg>
        <pc:inkChg chg="add reco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30" creationId="{80C5E60F-4CA9-2E4A-9366-D0F03A402A20}"/>
          </ac:inkMkLst>
        </pc:inkChg>
        <pc:inkChg chg="add reco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31" creationId="{841A2D8A-A537-C74E-9836-9A187923E5FC}"/>
          </ac:inkMkLst>
        </pc:inkChg>
        <pc:inkChg chg="add reco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32" creationId="{3F493D96-C607-2241-B376-01A7377EEEBF}"/>
          </ac:inkMkLst>
        </pc:inkChg>
        <pc:inkChg chg="add reco">
          <ac:chgData name="M Terblanche" userId="b443805af4e0fa02" providerId="LiveId" clId="{3D1C83BA-3E0A-8941-BDC0-6012646E2765}" dt="2018-10-20T14:35:52.529" v="924"/>
          <ac:inkMkLst>
            <pc:docMk/>
            <pc:sldMk cId="1052181877" sldId="261"/>
            <ac:inkMk id="33" creationId="{AACB4CDA-89C1-6342-90E8-CB3881C841F8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38" creationId="{4E92BE19-89A6-CC4D-A5CB-A9BE52FC2402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39" creationId="{7D6183B3-A8E9-B746-8CD9-D48668C56A22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40" creationId="{A03511EC-8136-E048-90B7-EE7AF74BEB34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41" creationId="{40247465-6BB0-8544-8057-C7773386BA3C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42" creationId="{12F6F41B-D0E6-354B-A32D-B077038ECE3A}"/>
          </ac:inkMkLst>
        </pc:inkChg>
        <pc:inkChg chg="add del">
          <ac:chgData name="M Terblanche" userId="b443805af4e0fa02" providerId="LiveId" clId="{3D1C83BA-3E0A-8941-BDC0-6012646E2765}" dt="2018-10-20T14:36:43.890" v="932"/>
          <ac:inkMkLst>
            <pc:docMk/>
            <pc:sldMk cId="1052181877" sldId="261"/>
            <ac:inkMk id="43" creationId="{6BDD6BA6-8BE5-3B42-8DBC-77D8E2AA773E}"/>
          </ac:inkMkLst>
        </pc:inkChg>
        <pc:inkChg chg="add del reco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44" creationId="{C207EED0-33C5-A74F-B2C7-27F6740AB453}"/>
          </ac:inkMkLst>
        </pc:inkChg>
        <pc:inkChg chg="add del">
          <ac:chgData name="M Terblanche" userId="b443805af4e0fa02" providerId="LiveId" clId="{3D1C83BA-3E0A-8941-BDC0-6012646E2765}" dt="2018-10-20T14:36:45.518" v="935"/>
          <ac:inkMkLst>
            <pc:docMk/>
            <pc:sldMk cId="1052181877" sldId="261"/>
            <ac:inkMk id="46" creationId="{2156FAE1-C29A-2E41-964A-EB3A7695780D}"/>
          </ac:inkMkLst>
        </pc:inkChg>
        <pc:inkChg chg="add del">
          <ac:chgData name="M Terblanche" userId="b443805af4e0fa02" providerId="LiveId" clId="{3D1C83BA-3E0A-8941-BDC0-6012646E2765}" dt="2018-10-20T14:36:45.518" v="935"/>
          <ac:inkMkLst>
            <pc:docMk/>
            <pc:sldMk cId="1052181877" sldId="261"/>
            <ac:inkMk id="47" creationId="{02287715-F08A-4A48-94FD-DDD36D31602C}"/>
          </ac:inkMkLst>
        </pc:inkChg>
        <pc:inkChg chg="add del reco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48" creationId="{CFC136F6-24FF-7D43-B895-AFBF53F7991A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0" creationId="{B62B850F-D554-5C40-946A-779BF4013A9D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1" creationId="{BCDE05CA-C596-F24D-B388-784ECFABB5E7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2" creationId="{E29E2372-FF9F-AC43-A3E7-40EE0F9DC8D4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3" creationId="{82F55658-7A01-B944-B911-51012857E3FF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4" creationId="{2C381C30-EC5B-C742-8407-69E6F2E12134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5" creationId="{69ED4B48-83CE-1341-AB6C-072B6D683AB2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6" creationId="{5863741C-817B-6A49-A718-73FAE750B33F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7" creationId="{90B862D9-15D7-5C4E-AE18-88B5498EBDC2}"/>
          </ac:inkMkLst>
        </pc:inkChg>
        <pc:inkChg chg="add del">
          <ac:chgData name="M Terblanche" userId="b443805af4e0fa02" providerId="LiveId" clId="{3D1C83BA-3E0A-8941-BDC0-6012646E2765}" dt="2018-10-20T14:36:58.463" v="946"/>
          <ac:inkMkLst>
            <pc:docMk/>
            <pc:sldMk cId="1052181877" sldId="261"/>
            <ac:inkMk id="58" creationId="{9F22AD5D-4932-5E47-90B6-E99CBA1212ED}"/>
          </ac:inkMkLst>
        </pc:inkChg>
        <pc:inkChg chg="add del reco">
          <ac:chgData name="M Terblanche" userId="b443805af4e0fa02" providerId="LiveId" clId="{3D1C83BA-3E0A-8941-BDC0-6012646E2765}" dt="2018-10-20T14:37:01.126" v="949"/>
          <ac:inkMkLst>
            <pc:docMk/>
            <pc:sldMk cId="1052181877" sldId="261"/>
            <ac:inkMk id="59" creationId="{2D9066A0-0C49-164D-B302-28CC0EA4D2D0}"/>
          </ac:inkMkLst>
        </pc:inkChg>
        <pc:inkChg chg="add del">
          <ac:chgData name="M Terblanche" userId="b443805af4e0fa02" providerId="LiveId" clId="{3D1C83BA-3E0A-8941-BDC0-6012646E2765}" dt="2018-10-20T14:37:01.126" v="949"/>
          <ac:inkMkLst>
            <pc:docMk/>
            <pc:sldMk cId="1052181877" sldId="261"/>
            <ac:inkMk id="61" creationId="{FA97A3BF-C571-1745-B7CA-EBCC25E349E3}"/>
          </ac:inkMkLst>
        </pc:inkChg>
        <pc:inkChg chg="add del">
          <ac:chgData name="M Terblanche" userId="b443805af4e0fa02" providerId="LiveId" clId="{3D1C83BA-3E0A-8941-BDC0-6012646E2765}" dt="2018-10-20T14:37:01.126" v="949"/>
          <ac:inkMkLst>
            <pc:docMk/>
            <pc:sldMk cId="1052181877" sldId="261"/>
            <ac:inkMk id="62" creationId="{38BA9DAD-300F-4A47-9A08-0DD3E1A4DD91}"/>
          </ac:inkMkLst>
        </pc:inkChg>
        <pc:inkChg chg="add del reco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3" creationId="{C185428B-697A-C24A-AC2F-07D7410D7503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5" creationId="{98A4413F-4BC4-F44F-8D3E-5BD6AB61E3DF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6" creationId="{77E32E40-E281-C647-8D4B-18D748D76A0F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7" creationId="{44A1FA03-FD16-5648-9F17-5BC2AE816233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8" creationId="{0D4A37FC-171C-B044-9499-E7AA0C957461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69" creationId="{EB62DE34-73D1-0744-911F-07FD7D0168CB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0" creationId="{248AE888-68E3-4344-9942-F1D1BC06AB8D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1" creationId="{797E6AAC-29D6-A54F-B6A8-758F7A77D319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2" creationId="{F7978A92-FD4A-CF48-9055-447E6EF5BF4E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3" creationId="{184B971A-4F22-9848-B713-8F2833DAAF4F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4" creationId="{722655E5-E5FD-8A44-B1DE-7117991E4904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5" creationId="{EC7639FD-EFDE-0742-9978-DE03BD0DB2F4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6" creationId="{A6A01153-8E32-0540-8FCF-6A150E0C5EBE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7" creationId="{E87BCC57-BC96-1544-A883-C0099730E2C2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8" creationId="{FE6CE5A0-E9DA-894E-9FC7-FD7E5C6D10AF}"/>
          </ac:inkMkLst>
        </pc:inkChg>
        <pc:inkChg chg="add del">
          <ac:chgData name="M Terblanche" userId="b443805af4e0fa02" providerId="LiveId" clId="{3D1C83BA-3E0A-8941-BDC0-6012646E2765}" dt="2018-10-20T14:37:09.876" v="965"/>
          <ac:inkMkLst>
            <pc:docMk/>
            <pc:sldMk cId="1052181877" sldId="261"/>
            <ac:inkMk id="79" creationId="{49B00CB5-2DC0-1D4E-93CC-ED07A6DF3984}"/>
          </ac:inkMkLst>
        </pc:inkChg>
        <pc:inkChg chg="add del reco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80" creationId="{CD60B3CE-0714-254D-92C6-256935A4FC7B}"/>
          </ac:inkMkLst>
        </pc:inkChg>
        <pc:inkChg chg="add del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82" creationId="{3C69CD4C-3BD4-894A-BE68-96DD8C49DA60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3" creationId="{160ED617-CBCB-2D4A-AD95-74116CE01C64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4" creationId="{9370A27B-C7C8-0042-98D4-E62E6427FE85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5" creationId="{698F37C3-65E0-E04F-BA2A-E543CDAB6B0B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6" creationId="{1044BEE2-900A-4449-A1F3-9E4523C92403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7" creationId="{911ECF06-8623-474E-A8F1-9C9C13C15E95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8" creationId="{C0D2DAA5-3CDC-A145-95AA-2F2C9C33A6CF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89" creationId="{A56C1ACB-8AD9-AB4D-B85B-7050BDCC133E}"/>
          </ac:inkMkLst>
        </pc:inkChg>
        <pc:inkChg chg="add del">
          <ac:chgData name="M Terblanche" userId="b443805af4e0fa02" providerId="LiveId" clId="{3D1C83BA-3E0A-8941-BDC0-6012646E2765}" dt="2018-10-20T14:37:21.812" v="977"/>
          <ac:inkMkLst>
            <pc:docMk/>
            <pc:sldMk cId="1052181877" sldId="261"/>
            <ac:inkMk id="90" creationId="{D132447B-675C-9E4E-BF45-1D4AB2C22804}"/>
          </ac:inkMkLst>
        </pc:inkChg>
        <pc:inkChg chg="add del reco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1" creationId="{55F3FEFA-EC5B-C845-99E3-4AA167E89D37}"/>
          </ac:inkMkLst>
        </pc:inkChg>
        <pc:inkChg chg="add del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3" creationId="{83BA95EC-95AD-8945-8192-AC3C68CDC6EF}"/>
          </ac:inkMkLst>
        </pc:inkChg>
        <pc:inkChg chg="add del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4" creationId="{D2346CA6-1C59-7042-8525-23ECF4FE79A8}"/>
          </ac:inkMkLst>
        </pc:inkChg>
        <pc:inkChg chg="add del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5" creationId="{FEFFBF71-F268-F744-B643-6608257570D5}"/>
          </ac:inkMkLst>
        </pc:inkChg>
        <pc:inkChg chg="add del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6" creationId="{6D2287D1-3C39-E540-A09C-E4B7EC087FFE}"/>
          </ac:inkMkLst>
        </pc:inkChg>
        <pc:inkChg chg="add del">
          <ac:chgData name="M Terblanche" userId="b443805af4e0fa02" providerId="LiveId" clId="{3D1C83BA-3E0A-8941-BDC0-6012646E2765}" dt="2018-10-20T14:37:25.705" v="984"/>
          <ac:inkMkLst>
            <pc:docMk/>
            <pc:sldMk cId="1052181877" sldId="261"/>
            <ac:inkMk id="97" creationId="{2E1D0BD5-466F-0D48-BAF7-70B1CD873EE2}"/>
          </ac:inkMkLst>
        </pc:inkChg>
        <pc:inkChg chg="add del reco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98" creationId="{58C8D5CF-9ADB-6B47-9DC9-154B0FD579F5}"/>
          </ac:inkMkLst>
        </pc:inkChg>
        <pc:inkChg chg="add del">
          <ac:chgData name="M Terblanche" userId="b443805af4e0fa02" providerId="LiveId" clId="{3D1C83BA-3E0A-8941-BDC0-6012646E2765}" dt="2018-10-20T14:37:28.606" v="988"/>
          <ac:inkMkLst>
            <pc:docMk/>
            <pc:sldMk cId="1052181877" sldId="261"/>
            <ac:inkMk id="100" creationId="{BBF369E8-C78B-484E-B25E-C5CFD3E340E6}"/>
          </ac:inkMkLst>
        </pc:inkChg>
        <pc:inkChg chg="add del">
          <ac:chgData name="M Terblanche" userId="b443805af4e0fa02" providerId="LiveId" clId="{3D1C83BA-3E0A-8941-BDC0-6012646E2765}" dt="2018-10-20T14:37:28.606" v="988"/>
          <ac:inkMkLst>
            <pc:docMk/>
            <pc:sldMk cId="1052181877" sldId="261"/>
            <ac:inkMk id="101" creationId="{09F97D27-8197-5F4A-86DD-C465219932CC}"/>
          </ac:inkMkLst>
        </pc:inkChg>
        <pc:inkChg chg="add del reco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102" creationId="{19080483-C2F7-094B-8431-3700E267A8E6}"/>
          </ac:inkMkLst>
        </pc:inkChg>
        <pc:inkChg chg="add del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104" creationId="{4E7DB1AE-B4CC-604C-BEF7-F4018E904B91}"/>
          </ac:inkMkLst>
        </pc:inkChg>
        <pc:inkChg chg="add del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105" creationId="{2051C50C-F7F0-304F-9B0B-F7CF3F13AD06}"/>
          </ac:inkMkLst>
        </pc:inkChg>
        <pc:inkChg chg="add del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106" creationId="{5D7A6E7C-A512-274E-938B-781DB102DDC3}"/>
          </ac:inkMkLst>
        </pc:inkChg>
        <pc:inkChg chg="add del">
          <ac:chgData name="M Terblanche" userId="b443805af4e0fa02" providerId="LiveId" clId="{3D1C83BA-3E0A-8941-BDC0-6012646E2765}" dt="2018-10-20T14:37:34.379" v="995"/>
          <ac:inkMkLst>
            <pc:docMk/>
            <pc:sldMk cId="1052181877" sldId="261"/>
            <ac:inkMk id="107" creationId="{718DD61F-F438-BC48-8D04-3593D9003786}"/>
          </ac:inkMkLst>
        </pc:inkChg>
        <pc:inkChg chg="add del reco">
          <ac:chgData name="M Terblanche" userId="b443805af4e0fa02" providerId="LiveId" clId="{3D1C83BA-3E0A-8941-BDC0-6012646E2765}" dt="2018-10-20T14:38:21.579" v="1024"/>
          <ac:inkMkLst>
            <pc:docMk/>
            <pc:sldMk cId="1052181877" sldId="261"/>
            <ac:inkMk id="108" creationId="{C55B7F12-0FCA-B34A-A504-B4EFAD6B9CF1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0" creationId="{EA3B654F-D347-8441-A66A-445FAF3416D7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1" creationId="{58BC9AA0-1655-0A43-8938-0A1E40B682B0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2" creationId="{EAB2332D-8444-D44E-BCFB-29132FC98FFB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3" creationId="{8709EC84-B802-5F4C-8CE5-147E89283346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4" creationId="{B9081EDC-B0EF-EB46-99B3-9CBFA7D8366A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5" creationId="{A8BE354E-57D6-0C4A-AB79-E69E81A4B276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6" creationId="{049A2071-B7EC-A54E-8546-89CF65247EB2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7" creationId="{DBFA9B35-472E-D343-9F35-EA654012B3CE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8" creationId="{C8202F53-E602-E041-91BF-867988775BD8}"/>
          </ac:inkMkLst>
        </pc:inkChg>
        <pc:inkChg chg="add del">
          <ac:chgData name="M Terblanche" userId="b443805af4e0fa02" providerId="LiveId" clId="{3D1C83BA-3E0A-8941-BDC0-6012646E2765}" dt="2018-10-20T14:38:07.309" v="1007"/>
          <ac:inkMkLst>
            <pc:docMk/>
            <pc:sldMk cId="1052181877" sldId="261"/>
            <ac:inkMk id="119" creationId="{05958052-FCBC-7E48-B2ED-481F266EA6BE}"/>
          </ac:inkMkLst>
        </pc:inkChg>
        <pc:inkChg chg="add del reco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0" creationId="{33BC3E6C-144B-C340-A52E-130D41E58573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2" creationId="{7EE268A0-07FC-E746-BE19-01660C769DB7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3" creationId="{68B6F88A-7CB4-BE46-B078-C14F75416DA0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4" creationId="{13A14B75-1A37-4D49-B6D0-0F798FB0557F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5" creationId="{E0A29D73-48D8-9F4B-9A30-3E9C8C450068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6" creationId="{90E6FDA6-6746-D749-A833-74E01DEE2B96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7" creationId="{86FCE837-E43A-2B48-8711-E675E945D1CD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8" creationId="{0491117F-494E-5045-9F51-BA7E48004604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29" creationId="{DFA80C40-297E-4E41-BA2B-721E429531CB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30" creationId="{A88BA189-F5F2-244B-854D-118F6873AC45}"/>
          </ac:inkMkLst>
        </pc:inkChg>
        <pc:inkChg chg="add del">
          <ac:chgData name="M Terblanche" userId="b443805af4e0fa02" providerId="LiveId" clId="{3D1C83BA-3E0A-8941-BDC0-6012646E2765}" dt="2018-10-20T14:38:14.971" v="1018"/>
          <ac:inkMkLst>
            <pc:docMk/>
            <pc:sldMk cId="1052181877" sldId="261"/>
            <ac:inkMk id="131" creationId="{573BBF5F-6F60-2243-A799-A22EECE00ABB}"/>
          </ac:inkMkLst>
        </pc:inkChg>
        <pc:inkChg chg="add del reco">
          <ac:chgData name="M Terblanche" userId="b443805af4e0fa02" providerId="LiveId" clId="{3D1C83BA-3E0A-8941-BDC0-6012646E2765}" dt="2018-10-20T14:38:16.593" v="1020"/>
          <ac:inkMkLst>
            <pc:docMk/>
            <pc:sldMk cId="1052181877" sldId="261"/>
            <ac:inkMk id="132" creationId="{E6B5F2D5-6A09-924B-840F-2095427A7B29}"/>
          </ac:inkMkLst>
        </pc:inkChg>
        <pc:inkChg chg="add del">
          <ac:chgData name="M Terblanche" userId="b443805af4e0fa02" providerId="LiveId" clId="{3D1C83BA-3E0A-8941-BDC0-6012646E2765}" dt="2018-10-20T14:38:16.593" v="1020"/>
          <ac:inkMkLst>
            <pc:docMk/>
            <pc:sldMk cId="1052181877" sldId="261"/>
            <ac:inkMk id="134" creationId="{0D1BA410-9970-DA48-9434-1C9E2EA27692}"/>
          </ac:inkMkLst>
        </pc:inkChg>
        <pc:inkChg chg="add del mod reco">
          <ac:chgData name="M Terblanche" userId="b443805af4e0fa02" providerId="LiveId" clId="{3D1C83BA-3E0A-8941-BDC0-6012646E2765}" dt="2018-10-20T14:39:09.264" v="1049"/>
          <ac:inkMkLst>
            <pc:docMk/>
            <pc:sldMk cId="1052181877" sldId="261"/>
            <ac:inkMk id="135" creationId="{A31E6126-E4D2-5B4A-9648-49536ACD0512}"/>
          </ac:inkMkLst>
        </pc:inkChg>
        <pc:inkChg chg="add del">
          <ac:chgData name="M Terblanche" userId="b443805af4e0fa02" providerId="LiveId" clId="{3D1C83BA-3E0A-8941-BDC0-6012646E2765}" dt="2018-10-20T14:38:21.579" v="1024"/>
          <ac:inkMkLst>
            <pc:docMk/>
            <pc:sldMk cId="1052181877" sldId="261"/>
            <ac:inkMk id="137" creationId="{2211EB71-FA8C-D94C-9833-E3F59F10DD42}"/>
          </ac:inkMkLst>
        </pc:inkChg>
        <pc:inkChg chg="add del">
          <ac:chgData name="M Terblanche" userId="b443805af4e0fa02" providerId="LiveId" clId="{3D1C83BA-3E0A-8941-BDC0-6012646E2765}" dt="2018-10-20T14:38:21.579" v="1024"/>
          <ac:inkMkLst>
            <pc:docMk/>
            <pc:sldMk cId="1052181877" sldId="261"/>
            <ac:inkMk id="138" creationId="{E592CC52-A593-7242-9225-0477C5CD4F90}"/>
          </ac:inkMkLst>
        </pc:inkChg>
        <pc:inkChg chg="add del reco">
          <ac:chgData name="M Terblanche" userId="b443805af4e0fa02" providerId="LiveId" clId="{3D1C83BA-3E0A-8941-BDC0-6012646E2765}" dt="2018-10-20T14:38:42.386" v="1043"/>
          <ac:inkMkLst>
            <pc:docMk/>
            <pc:sldMk cId="1052181877" sldId="261"/>
            <ac:inkMk id="139" creationId="{94DCC740-55D8-1849-8B4B-C817856D1377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1" creationId="{2DAF34B0-8EAD-E443-9326-0FD4875EFA0B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2" creationId="{2A9F5C83-D914-C448-8110-DC69E0463309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3" creationId="{D1C8D9A9-F94F-234F-8BF5-BDCAEF6B2E4B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4" creationId="{2969D126-8C24-B042-8DB0-C7A734A3B94E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5" creationId="{7AE22B86-465F-624A-BADD-AA52EC3531B2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6" creationId="{B76FF77B-349E-A14E-9C23-59368257917C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7" creationId="{BDA5D52D-D4A4-7141-900A-DD806D9A2EDA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8" creationId="{5F1F5935-A786-B641-A38A-1782D24EA4A8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49" creationId="{EB76A81A-83EE-2D40-B110-75080345CB7E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50" creationId="{0F31B066-B600-484C-9BAA-93E00FD75B85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51" creationId="{FFF55377-026A-BB41-98A1-3D826710B17D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52" creationId="{B7E01CF6-13EA-CE4F-B5C5-708D9FFA68AA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53" creationId="{44D71DC3-3114-2349-80ED-66082A0ACE0A}"/>
          </ac:inkMkLst>
        </pc:inkChg>
        <pc:inkChg chg="add del">
          <ac:chgData name="M Terblanche" userId="b443805af4e0fa02" providerId="LiveId" clId="{3D1C83BA-3E0A-8941-BDC0-6012646E2765}" dt="2018-10-20T14:38:39.500" v="1040"/>
          <ac:inkMkLst>
            <pc:docMk/>
            <pc:sldMk cId="1052181877" sldId="261"/>
            <ac:inkMk id="154" creationId="{83238BFA-AF0B-964B-B859-D9FD4A32B9E8}"/>
          </ac:inkMkLst>
        </pc:inkChg>
        <pc:inkChg chg="add del reco">
          <ac:chgData name="M Terblanche" userId="b443805af4e0fa02" providerId="LiveId" clId="{3D1C83BA-3E0A-8941-BDC0-6012646E2765}" dt="2018-10-20T14:38:42.386" v="1043"/>
          <ac:inkMkLst>
            <pc:docMk/>
            <pc:sldMk cId="1052181877" sldId="261"/>
            <ac:inkMk id="155" creationId="{B348C20C-448F-774D-B598-7AC4A727F396}"/>
          </ac:inkMkLst>
        </pc:inkChg>
        <pc:inkChg chg="add del reco">
          <ac:chgData name="M Terblanche" userId="b443805af4e0fa02" providerId="LiveId" clId="{3D1C83BA-3E0A-8941-BDC0-6012646E2765}" dt="2018-10-20T14:38:42.386" v="1043"/>
          <ac:inkMkLst>
            <pc:docMk/>
            <pc:sldMk cId="1052181877" sldId="261"/>
            <ac:inkMk id="156" creationId="{517CE861-F579-684C-9503-3EBF0B954E41}"/>
          </ac:inkMkLst>
        </pc:inkChg>
        <pc:inkChg chg="add del">
          <ac:chgData name="M Terblanche" userId="b443805af4e0fa02" providerId="LiveId" clId="{3D1C83BA-3E0A-8941-BDC0-6012646E2765}" dt="2018-10-20T14:38:42.386" v="1043"/>
          <ac:inkMkLst>
            <pc:docMk/>
            <pc:sldMk cId="1052181877" sldId="261"/>
            <ac:inkMk id="159" creationId="{34BF65F5-66E4-254E-BE9C-83CF13B5E893}"/>
          </ac:inkMkLst>
        </pc:inkChg>
        <pc:inkChg chg="add del">
          <ac:chgData name="M Terblanche" userId="b443805af4e0fa02" providerId="LiveId" clId="{3D1C83BA-3E0A-8941-BDC0-6012646E2765}" dt="2018-10-20T14:38:42.386" v="1043"/>
          <ac:inkMkLst>
            <pc:docMk/>
            <pc:sldMk cId="1052181877" sldId="261"/>
            <ac:inkMk id="160" creationId="{8DBC057B-0679-7E40-8521-4A83B5E537FE}"/>
          </ac:inkMkLst>
        </pc:inkChg>
        <pc:inkChg chg="add del mod reco modStrokes">
          <ac:chgData name="M Terblanche" userId="b443805af4e0fa02" providerId="LiveId" clId="{3D1C83BA-3E0A-8941-BDC0-6012646E2765}" dt="2018-10-20T14:39:09.264" v="1049"/>
          <ac:inkMkLst>
            <pc:docMk/>
            <pc:sldMk cId="1052181877" sldId="261"/>
            <ac:inkMk id="161" creationId="{593DED49-E281-1042-8840-C9DC11CF1F13}"/>
          </ac:inkMkLst>
        </pc:inkChg>
        <pc:inkChg chg="add del">
          <ac:chgData name="M Terblanche" userId="b443805af4e0fa02" providerId="LiveId" clId="{3D1C83BA-3E0A-8941-BDC0-6012646E2765}" dt="2018-10-20T14:39:09.264" v="1049"/>
          <ac:inkMkLst>
            <pc:docMk/>
            <pc:sldMk cId="1052181877" sldId="261"/>
            <ac:inkMk id="163" creationId="{F45DAE36-5A12-9247-BFE6-B82A4161308F}"/>
          </ac:inkMkLst>
        </pc:inkChg>
        <pc:inkChg chg="add del mod reco modStrokes">
          <ac:chgData name="M Terblanche" userId="b443805af4e0fa02" providerId="LiveId" clId="{3D1C83BA-3E0A-8941-BDC0-6012646E2765}" dt="2018-10-20T14:39:22.228" v="1054"/>
          <ac:inkMkLst>
            <pc:docMk/>
            <pc:sldMk cId="1052181877" sldId="261"/>
            <ac:inkMk id="164" creationId="{D9AED71B-426F-164E-9576-B0459632FA5E}"/>
          </ac:inkMkLst>
        </pc:inkChg>
        <pc:inkChg chg="add del">
          <ac:chgData name="M Terblanche" userId="b443805af4e0fa02" providerId="LiveId" clId="{3D1C83BA-3E0A-8941-BDC0-6012646E2765}" dt="2018-10-20T14:39:22.228" v="1054"/>
          <ac:inkMkLst>
            <pc:docMk/>
            <pc:sldMk cId="1052181877" sldId="261"/>
            <ac:inkMk id="166" creationId="{7871005A-50C4-0A4A-AADA-5D440D502422}"/>
          </ac:inkMkLst>
        </pc:inkChg>
        <pc:inkChg chg="add del">
          <ac:chgData name="M Terblanche" userId="b443805af4e0fa02" providerId="LiveId" clId="{3D1C83BA-3E0A-8941-BDC0-6012646E2765}" dt="2018-10-20T14:39:22.228" v="1054"/>
          <ac:inkMkLst>
            <pc:docMk/>
            <pc:sldMk cId="1052181877" sldId="261"/>
            <ac:inkMk id="167" creationId="{911229E2-43E0-BB48-A613-E80F4FB9CA29}"/>
          </ac:inkMkLst>
        </pc:inkChg>
        <pc:inkChg chg="add del mod reco">
          <ac:chgData name="M Terblanche" userId="b443805af4e0fa02" providerId="LiveId" clId="{3D1C83BA-3E0A-8941-BDC0-6012646E2765}" dt="2018-10-20T14:40:17.260" v="1080"/>
          <ac:inkMkLst>
            <pc:docMk/>
            <pc:sldMk cId="1052181877" sldId="261"/>
            <ac:inkMk id="168" creationId="{0628EE8B-83B9-5D4D-9314-E1572AC49DAC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0" creationId="{C7D96BF8-FAC2-4845-9F94-47EA693B5260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1" creationId="{E29AC7AF-10FF-A04A-B61D-92B5BD16DBB9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2" creationId="{DB2BAC86-CB20-D84F-B0EF-4B3DC63679BA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3" creationId="{0722524F-ED35-6347-AA19-52CF25793344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4" creationId="{163467C2-E8D7-704E-83D5-59B756BC56D3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5" creationId="{20026411-D54F-AE44-95B0-2F4CD75594C4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6" creationId="{D2DE2720-609F-554C-BA03-BA2FB1673B0E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7" creationId="{5BCF9A17-90F8-1C4D-8E54-6AEB4BBA93EC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8" creationId="{15B2BF8B-3914-C84C-AE45-4DE19DE60E11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79" creationId="{63037CE9-5E97-864D-B1FB-D33EC8E995AB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0" creationId="{30A5BF6E-EA24-ED40-88EA-0A898C3D4A8F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1" creationId="{22096309-2BFB-364D-8A9B-C3F694A794DB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2" creationId="{143723D2-36B4-1449-BB36-AEED8682DCFE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3" creationId="{75EBD5BB-FD1F-5C4C-8658-3D222D2405FB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4" creationId="{B84B06BE-0613-1F41-95E4-A897DCDB301C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5" creationId="{EE5E7111-5980-CF49-9912-1234A197D60B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6" creationId="{A287EAC9-C1C5-464B-9DE4-8F2D5E0AFE69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7" creationId="{0FF4A1D9-8D64-0F45-B58A-DB308C42FF6F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8" creationId="{F50FA818-2B6B-274F-94AF-37B447B288E7}"/>
          </ac:inkMkLst>
        </pc:inkChg>
        <pc:inkChg chg="add del">
          <ac:chgData name="M Terblanche" userId="b443805af4e0fa02" providerId="LiveId" clId="{3D1C83BA-3E0A-8941-BDC0-6012646E2765}" dt="2018-10-20T14:40:15.100" v="1078"/>
          <ac:inkMkLst>
            <pc:docMk/>
            <pc:sldMk cId="1052181877" sldId="261"/>
            <ac:inkMk id="189" creationId="{ACD7ADD1-F36B-CA42-A00B-894D2A11CEBD}"/>
          </ac:inkMkLst>
        </pc:inkChg>
        <pc:inkChg chg="add del reco">
          <ac:chgData name="M Terblanche" userId="b443805af4e0fa02" providerId="LiveId" clId="{3D1C83BA-3E0A-8941-BDC0-6012646E2765}" dt="2018-10-20T14:40:17.260" v="1080"/>
          <ac:inkMkLst>
            <pc:docMk/>
            <pc:sldMk cId="1052181877" sldId="261"/>
            <ac:inkMk id="190" creationId="{4A873D2D-C726-A443-9BA6-01412AFA24A2}"/>
          </ac:inkMkLst>
        </pc:inkChg>
        <pc:inkChg chg="add del">
          <ac:chgData name="M Terblanche" userId="b443805af4e0fa02" providerId="LiveId" clId="{3D1C83BA-3E0A-8941-BDC0-6012646E2765}" dt="2018-10-20T14:40:17.260" v="1080"/>
          <ac:inkMkLst>
            <pc:docMk/>
            <pc:sldMk cId="1052181877" sldId="261"/>
            <ac:inkMk id="192" creationId="{82EAFD1E-D89A-504F-8D20-AF7CB5CDA51C}"/>
          </ac:inkMkLst>
        </pc:inkChg>
        <pc:inkChg chg="add del reco">
          <ac:chgData name="M Terblanche" userId="b443805af4e0fa02" providerId="LiveId" clId="{3D1C83BA-3E0A-8941-BDC0-6012646E2765}" dt="2018-10-20T14:40:26.469" v="1083"/>
          <ac:inkMkLst>
            <pc:docMk/>
            <pc:sldMk cId="1052181877" sldId="261"/>
            <ac:inkMk id="193" creationId="{5538875A-4F86-BD44-B14C-E7770723172F}"/>
          </ac:inkMkLst>
        </pc:inkChg>
        <pc:inkChg chg="add del">
          <ac:chgData name="M Terblanche" userId="b443805af4e0fa02" providerId="LiveId" clId="{3D1C83BA-3E0A-8941-BDC0-6012646E2765}" dt="2018-10-20T14:40:26.469" v="1083"/>
          <ac:inkMkLst>
            <pc:docMk/>
            <pc:sldMk cId="1052181877" sldId="261"/>
            <ac:inkMk id="195" creationId="{393A9518-8283-994D-A2F3-47D4A7F93FE3}"/>
          </ac:inkMkLst>
        </pc:inkChg>
        <pc:inkChg chg="add del reco">
          <ac:chgData name="M Terblanche" userId="b443805af4e0fa02" providerId="LiveId" clId="{3D1C83BA-3E0A-8941-BDC0-6012646E2765}" dt="2018-10-20T14:40:28.805" v="1086"/>
          <ac:inkMkLst>
            <pc:docMk/>
            <pc:sldMk cId="1052181877" sldId="261"/>
            <ac:inkMk id="196" creationId="{94276EC3-5F37-2545-8059-5A04A5F4FA75}"/>
          </ac:inkMkLst>
        </pc:inkChg>
        <pc:inkChg chg="add del">
          <ac:chgData name="M Terblanche" userId="b443805af4e0fa02" providerId="LiveId" clId="{3D1C83BA-3E0A-8941-BDC0-6012646E2765}" dt="2018-10-20T14:40:28.805" v="1086"/>
          <ac:inkMkLst>
            <pc:docMk/>
            <pc:sldMk cId="1052181877" sldId="261"/>
            <ac:inkMk id="198" creationId="{8EEE25ED-E4FA-1D4F-A543-40211909C39D}"/>
          </ac:inkMkLst>
        </pc:inkChg>
        <pc:inkChg chg="add del reco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199" creationId="{F9F9775B-B840-7344-8D72-493469D3A618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1" creationId="{3BF78EDC-24CD-D34B-8846-2661530E82C8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2" creationId="{177DB94A-EAC3-1243-A11D-229B4F46661F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3" creationId="{829B032E-EBEA-714C-A026-222998B618B4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4" creationId="{60A001D3-A740-E545-A4F8-27019C24B29E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5" creationId="{B58738BD-E3AA-8F4B-8E5C-1B647082E15A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6" creationId="{D8026A83-947B-404E-8455-4D7989143F04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7" creationId="{BB8B9E21-D0D0-C24D-87C9-355C88A61BA5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8" creationId="{9235946F-A8F5-204C-922F-7E76CFBB63E8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09" creationId="{A4FB1FCE-2ABE-1241-9AB0-D996F916D1C3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0" creationId="{DDF2F04F-17EB-5A4F-8D5F-94C10819FC7E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1" creationId="{71F36D84-D558-3642-8C07-801C868D6644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2" creationId="{42A0846D-C866-3B4B-BD4D-ED089C43F6A8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3" creationId="{BDABA040-845E-AD41-83E7-4CEF67304C5D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4" creationId="{E3D8DA86-1E21-9748-9D9E-01DCEE396EF3}"/>
          </ac:inkMkLst>
        </pc:inkChg>
        <pc:inkChg chg="add del">
          <ac:chgData name="M Terblanche" userId="b443805af4e0fa02" providerId="LiveId" clId="{3D1C83BA-3E0A-8941-BDC0-6012646E2765}" dt="2018-10-20T14:40:42.338" v="1103"/>
          <ac:inkMkLst>
            <pc:docMk/>
            <pc:sldMk cId="1052181877" sldId="261"/>
            <ac:inkMk id="215" creationId="{570C743A-6017-7049-9D72-43F32E517778}"/>
          </ac:inkMkLst>
        </pc:inkChg>
        <pc:inkChg chg="add del reco">
          <ac:chgData name="M Terblanche" userId="b443805af4e0fa02" providerId="LiveId" clId="{3D1C83BA-3E0A-8941-BDC0-6012646E2765}" dt="2018-10-20T14:40:48.672" v="1107"/>
          <ac:inkMkLst>
            <pc:docMk/>
            <pc:sldMk cId="1052181877" sldId="261"/>
            <ac:inkMk id="216" creationId="{FB03640D-B677-7D43-8B57-9FB11DAE0621}"/>
          </ac:inkMkLst>
        </pc:inkChg>
        <pc:inkChg chg="add del">
          <ac:chgData name="M Terblanche" userId="b443805af4e0fa02" providerId="LiveId" clId="{3D1C83BA-3E0A-8941-BDC0-6012646E2765}" dt="2018-10-20T14:40:48.672" v="1107"/>
          <ac:inkMkLst>
            <pc:docMk/>
            <pc:sldMk cId="1052181877" sldId="261"/>
            <ac:inkMk id="218" creationId="{0BD0FC76-0455-5B41-B701-447CF511F1A8}"/>
          </ac:inkMkLst>
        </pc:inkChg>
        <pc:inkChg chg="add del">
          <ac:chgData name="M Terblanche" userId="b443805af4e0fa02" providerId="LiveId" clId="{3D1C83BA-3E0A-8941-BDC0-6012646E2765}" dt="2018-10-20T14:40:48.672" v="1107"/>
          <ac:inkMkLst>
            <pc:docMk/>
            <pc:sldMk cId="1052181877" sldId="261"/>
            <ac:inkMk id="219" creationId="{6E6AAFA0-91BA-EA4E-8CA8-68448110CD18}"/>
          </ac:inkMkLst>
        </pc:inkChg>
        <pc:inkChg chg="add del reco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0" creationId="{EEE1DBE4-39D6-6447-A60E-D069BE10C5DA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2" creationId="{10AE24B6-A000-A848-B698-E6A8C97E887E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3" creationId="{DDD0CB59-A846-8640-8AFB-AA02FCBCEE56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4" creationId="{1F9814BB-FBFD-DB42-A04A-8F46710640E2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5" creationId="{1E109281-C322-5845-A6B5-6C555A2E8085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6" creationId="{6A7F706D-C376-3247-A846-AA66377C8A40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7" creationId="{C80B754C-46C2-8F46-8845-8B330C673AA9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8" creationId="{3C8BA980-4C9A-9D48-8A4D-04DC7D151C0B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29" creationId="{126FBECB-A7B8-F943-8640-A5C14E392465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30" creationId="{50EC2A6D-BAF7-7D42-9D60-75882496F617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31" creationId="{AB84BE1D-6A3B-5045-A580-5C60B54B5478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32" creationId="{1A1D6F07-F187-0F48-AEC2-BC29848140FB}"/>
          </ac:inkMkLst>
        </pc:inkChg>
        <pc:inkChg chg="add del">
          <ac:chgData name="M Terblanche" userId="b443805af4e0fa02" providerId="LiveId" clId="{3D1C83BA-3E0A-8941-BDC0-6012646E2765}" dt="2018-10-20T14:40:57.483" v="1121"/>
          <ac:inkMkLst>
            <pc:docMk/>
            <pc:sldMk cId="1052181877" sldId="261"/>
            <ac:inkMk id="233" creationId="{223942AF-BA81-CF45-BD08-046F46B63EB4}"/>
          </ac:inkMkLst>
        </pc:inkChg>
        <pc:inkChg chg="add del reco">
          <ac:chgData name="M Terblanche" userId="b443805af4e0fa02" providerId="LiveId" clId="{3D1C83BA-3E0A-8941-BDC0-6012646E2765}" dt="2018-10-20T14:41:03.553" v="1125"/>
          <ac:inkMkLst>
            <pc:docMk/>
            <pc:sldMk cId="1052181877" sldId="261"/>
            <ac:inkMk id="234" creationId="{4744C865-9E2D-754C-9D3F-03AA9D5A93F1}"/>
          </ac:inkMkLst>
        </pc:inkChg>
        <pc:inkChg chg="add del">
          <ac:chgData name="M Terblanche" userId="b443805af4e0fa02" providerId="LiveId" clId="{3D1C83BA-3E0A-8941-BDC0-6012646E2765}" dt="2018-10-20T14:41:03.553" v="1125"/>
          <ac:inkMkLst>
            <pc:docMk/>
            <pc:sldMk cId="1052181877" sldId="261"/>
            <ac:inkMk id="236" creationId="{85F3550C-45FD-DB40-A250-A70E53D3720B}"/>
          </ac:inkMkLst>
        </pc:inkChg>
        <pc:inkChg chg="add del">
          <ac:chgData name="M Terblanche" userId="b443805af4e0fa02" providerId="LiveId" clId="{3D1C83BA-3E0A-8941-BDC0-6012646E2765}" dt="2018-10-20T14:41:03.553" v="1125"/>
          <ac:inkMkLst>
            <pc:docMk/>
            <pc:sldMk cId="1052181877" sldId="261"/>
            <ac:inkMk id="237" creationId="{F7436807-E2B4-CF4D-9E62-9A4927E61D41}"/>
          </ac:inkMkLst>
        </pc:inkChg>
        <pc:inkChg chg="add del mod reco modStrokes">
          <ac:chgData name="M Terblanche" userId="b443805af4e0fa02" providerId="LiveId" clId="{3D1C83BA-3E0A-8941-BDC0-6012646E2765}" dt="2018-10-20T14:41:21.254" v="1135"/>
          <ac:inkMkLst>
            <pc:docMk/>
            <pc:sldMk cId="1052181877" sldId="261"/>
            <ac:inkMk id="238" creationId="{B0E64EA7-60CB-F440-BAE6-5D2EE0C32CE2}"/>
          </ac:inkMkLst>
        </pc:inkChg>
        <pc:inkChg chg="add del">
          <ac:chgData name="M Terblanche" userId="b443805af4e0fa02" providerId="LiveId" clId="{3D1C83BA-3E0A-8941-BDC0-6012646E2765}" dt="2018-10-20T14:41:21.254" v="1135"/>
          <ac:inkMkLst>
            <pc:docMk/>
            <pc:sldMk cId="1052181877" sldId="261"/>
            <ac:inkMk id="240" creationId="{57C9C7DE-B8E3-BB4A-9370-82486C2A3E93}"/>
          </ac:inkMkLst>
        </pc:inkChg>
        <pc:inkChg chg="add del">
          <ac:chgData name="M Terblanche" userId="b443805af4e0fa02" providerId="LiveId" clId="{3D1C83BA-3E0A-8941-BDC0-6012646E2765}" dt="2018-10-20T14:41:21.254" v="1135"/>
          <ac:inkMkLst>
            <pc:docMk/>
            <pc:sldMk cId="1052181877" sldId="261"/>
            <ac:inkMk id="241" creationId="{92C1CCAA-B8CC-DC46-B383-44D44D6823D8}"/>
          </ac:inkMkLst>
        </pc:inkChg>
        <pc:inkChg chg="add del">
          <ac:chgData name="M Terblanche" userId="b443805af4e0fa02" providerId="LiveId" clId="{3D1C83BA-3E0A-8941-BDC0-6012646E2765}" dt="2018-10-20T14:41:21.254" v="1135"/>
          <ac:inkMkLst>
            <pc:docMk/>
            <pc:sldMk cId="1052181877" sldId="261"/>
            <ac:inkMk id="242" creationId="{80C8FC64-8643-8448-B084-C93EC229C2A6}"/>
          </ac:inkMkLst>
        </pc:inkChg>
        <pc:inkChg chg="add del">
          <ac:chgData name="M Terblanche" userId="b443805af4e0fa02" providerId="LiveId" clId="{3D1C83BA-3E0A-8941-BDC0-6012646E2765}" dt="2018-10-20T14:41:21.254" v="1135"/>
          <ac:inkMkLst>
            <pc:docMk/>
            <pc:sldMk cId="1052181877" sldId="261"/>
            <ac:inkMk id="243" creationId="{F30CE900-10F1-DF49-B16E-F40BDB04DD2C}"/>
          </ac:inkMkLst>
        </pc:inkChg>
        <pc:inkChg chg="add del reco">
          <ac:chgData name="M Terblanche" userId="b443805af4e0fa02" providerId="LiveId" clId="{3D1C83BA-3E0A-8941-BDC0-6012646E2765}" dt="2018-10-20T14:41:23.999" v="1138"/>
          <ac:inkMkLst>
            <pc:docMk/>
            <pc:sldMk cId="1052181877" sldId="261"/>
            <ac:inkMk id="244" creationId="{3C92920C-5F30-554C-B5F1-637FADC6CA68}"/>
          </ac:inkMkLst>
        </pc:inkChg>
        <pc:inkChg chg="add del">
          <ac:chgData name="M Terblanche" userId="b443805af4e0fa02" providerId="LiveId" clId="{3D1C83BA-3E0A-8941-BDC0-6012646E2765}" dt="2018-10-20T14:41:23.999" v="1138"/>
          <ac:inkMkLst>
            <pc:docMk/>
            <pc:sldMk cId="1052181877" sldId="261"/>
            <ac:inkMk id="246" creationId="{E66A9B0D-6A6F-6E41-964D-B9DE09BDAB6D}"/>
          </ac:inkMkLst>
        </pc:inkChg>
        <pc:inkChg chg="add del">
          <ac:chgData name="M Terblanche" userId="b443805af4e0fa02" providerId="LiveId" clId="{3D1C83BA-3E0A-8941-BDC0-6012646E2765}" dt="2018-10-20T14:41:23.999" v="1138"/>
          <ac:inkMkLst>
            <pc:docMk/>
            <pc:sldMk cId="1052181877" sldId="261"/>
            <ac:inkMk id="247" creationId="{1646270B-6C7C-9543-9B43-BE5B3C50B8D5}"/>
          </ac:inkMkLst>
        </pc:inkChg>
        <pc:inkChg chg="add del reco">
          <ac:chgData name="M Terblanche" userId="b443805af4e0fa02" providerId="LiveId" clId="{3D1C83BA-3E0A-8941-BDC0-6012646E2765}" dt="2018-10-20T14:41:27.871" v="1141"/>
          <ac:inkMkLst>
            <pc:docMk/>
            <pc:sldMk cId="1052181877" sldId="261"/>
            <ac:inkMk id="248" creationId="{473EF504-3F4A-344E-BEBA-22459DA87420}"/>
          </ac:inkMkLst>
        </pc:inkChg>
        <pc:inkChg chg="add del">
          <ac:chgData name="M Terblanche" userId="b443805af4e0fa02" providerId="LiveId" clId="{3D1C83BA-3E0A-8941-BDC0-6012646E2765}" dt="2018-10-20T14:41:27.871" v="1141"/>
          <ac:inkMkLst>
            <pc:docMk/>
            <pc:sldMk cId="1052181877" sldId="261"/>
            <ac:inkMk id="250" creationId="{01DC4706-1A19-6349-AA99-4340F94BA827}"/>
          </ac:inkMkLst>
        </pc:inkChg>
        <pc:inkChg chg="add del mod reco modStrokes">
          <ac:chgData name="M Terblanche" userId="b443805af4e0fa02" providerId="LiveId" clId="{3D1C83BA-3E0A-8941-BDC0-6012646E2765}" dt="2018-10-20T14:46:33.039" v="1246"/>
          <ac:inkMkLst>
            <pc:docMk/>
            <pc:sldMk cId="1052181877" sldId="261"/>
            <ac:inkMk id="251" creationId="{C2443AA3-31EF-0143-A8BE-38F7105A5104}"/>
          </ac:inkMkLst>
        </pc:inkChg>
        <pc:inkChg chg="add del">
          <ac:chgData name="M Terblanche" userId="b443805af4e0fa02" providerId="LiveId" clId="{3D1C83BA-3E0A-8941-BDC0-6012646E2765}" dt="2018-10-20T14:46:33.039" v="1246"/>
          <ac:inkMkLst>
            <pc:docMk/>
            <pc:sldMk cId="1052181877" sldId="261"/>
            <ac:inkMk id="253" creationId="{5C7BC445-78B9-A148-A658-B481536C2445}"/>
          </ac:inkMkLst>
        </pc:inkChg>
        <pc:inkChg chg="add del mod reco modStrokes">
          <ac:chgData name="M Terblanche" userId="b443805af4e0fa02" providerId="LiveId" clId="{3D1C83BA-3E0A-8941-BDC0-6012646E2765}" dt="2018-10-20T14:46:54.328" v="1252"/>
          <ac:inkMkLst>
            <pc:docMk/>
            <pc:sldMk cId="1052181877" sldId="261"/>
            <ac:inkMk id="254" creationId="{12E384BF-76C6-C047-8A46-7DCC14A27E22}"/>
          </ac:inkMkLst>
        </pc:inkChg>
        <pc:inkChg chg="add del">
          <ac:chgData name="M Terblanche" userId="b443805af4e0fa02" providerId="LiveId" clId="{3D1C83BA-3E0A-8941-BDC0-6012646E2765}" dt="2018-10-20T14:46:54.328" v="1252"/>
          <ac:inkMkLst>
            <pc:docMk/>
            <pc:sldMk cId="1052181877" sldId="261"/>
            <ac:inkMk id="256" creationId="{8FFC037B-A05F-0248-9CFB-61CA0E3356C6}"/>
          </ac:inkMkLst>
        </pc:inkChg>
        <pc:inkChg chg="add del reco">
          <ac:chgData name="M Terblanche" userId="b443805af4e0fa02" providerId="LiveId" clId="{3D1C83BA-3E0A-8941-BDC0-6012646E2765}" dt="2018-10-20T14:46:58.760" v="1256"/>
          <ac:inkMkLst>
            <pc:docMk/>
            <pc:sldMk cId="1052181877" sldId="261"/>
            <ac:inkMk id="257" creationId="{1B1881F3-ACED-5541-A694-25662D01CE73}"/>
          </ac:inkMkLst>
        </pc:inkChg>
        <pc:inkChg chg="add del">
          <ac:chgData name="M Terblanche" userId="b443805af4e0fa02" providerId="LiveId" clId="{3D1C83BA-3E0A-8941-BDC0-6012646E2765}" dt="2018-10-20T14:46:58.760" v="1256"/>
          <ac:inkMkLst>
            <pc:docMk/>
            <pc:sldMk cId="1052181877" sldId="261"/>
            <ac:inkMk id="259" creationId="{62C0FECF-46A0-674D-978A-70620DCCC31B}"/>
          </ac:inkMkLst>
        </pc:inkChg>
        <pc:inkChg chg="add del">
          <ac:chgData name="M Terblanche" userId="b443805af4e0fa02" providerId="LiveId" clId="{3D1C83BA-3E0A-8941-BDC0-6012646E2765}" dt="2018-10-20T14:46:58.760" v="1256"/>
          <ac:inkMkLst>
            <pc:docMk/>
            <pc:sldMk cId="1052181877" sldId="261"/>
            <ac:inkMk id="260" creationId="{E136760D-E7E2-F441-A1E7-B1E9B65E110A}"/>
          </ac:inkMkLst>
        </pc:inkChg>
        <pc:inkChg chg="add del">
          <ac:chgData name="M Terblanche" userId="b443805af4e0fa02" providerId="LiveId" clId="{3D1C83BA-3E0A-8941-BDC0-6012646E2765}" dt="2018-10-20T14:46:58.760" v="1256"/>
          <ac:inkMkLst>
            <pc:docMk/>
            <pc:sldMk cId="1052181877" sldId="261"/>
            <ac:inkMk id="261" creationId="{020BB579-CB01-9946-A37D-FCF0C4AC70BD}"/>
          </ac:inkMkLst>
        </pc:inkChg>
        <pc:inkChg chg="add del reco">
          <ac:chgData name="M Terblanche" userId="b443805af4e0fa02" providerId="LiveId" clId="{3D1C83BA-3E0A-8941-BDC0-6012646E2765}" dt="2018-10-20T14:47:05.772" v="1260"/>
          <ac:inkMkLst>
            <pc:docMk/>
            <pc:sldMk cId="1052181877" sldId="261"/>
            <ac:inkMk id="262" creationId="{EAE167B8-65C0-AF49-B542-8493A80D1BBF}"/>
          </ac:inkMkLst>
        </pc:inkChg>
        <pc:inkChg chg="add del">
          <ac:chgData name="M Terblanche" userId="b443805af4e0fa02" providerId="LiveId" clId="{3D1C83BA-3E0A-8941-BDC0-6012646E2765}" dt="2018-10-20T14:47:05.772" v="1260"/>
          <ac:inkMkLst>
            <pc:docMk/>
            <pc:sldMk cId="1052181877" sldId="261"/>
            <ac:inkMk id="264" creationId="{794BF5C2-FD06-CF4F-A059-06A40A5F5552}"/>
          </ac:inkMkLst>
        </pc:inkChg>
        <pc:inkChg chg="add del">
          <ac:chgData name="M Terblanche" userId="b443805af4e0fa02" providerId="LiveId" clId="{3D1C83BA-3E0A-8941-BDC0-6012646E2765}" dt="2018-10-20T14:47:05.772" v="1260"/>
          <ac:inkMkLst>
            <pc:docMk/>
            <pc:sldMk cId="1052181877" sldId="261"/>
            <ac:inkMk id="265" creationId="{7FDADA45-B5DA-BC4C-9732-B66BC507AFBA}"/>
          </ac:inkMkLst>
        </pc:inkChg>
        <pc:inkChg chg="add del mod reco modStrokes">
          <ac:chgData name="M Terblanche" userId="b443805af4e0fa02" providerId="LiveId" clId="{3D1C83BA-3E0A-8941-BDC0-6012646E2765}" dt="2018-10-20T14:47:28.644" v="1268"/>
          <ac:inkMkLst>
            <pc:docMk/>
            <pc:sldMk cId="1052181877" sldId="261"/>
            <ac:inkMk id="266" creationId="{E198DFE1-C68F-D041-9042-F27B16D79656}"/>
          </ac:inkMkLst>
        </pc:inkChg>
        <pc:inkChg chg="add del">
          <ac:chgData name="M Terblanche" userId="b443805af4e0fa02" providerId="LiveId" clId="{3D1C83BA-3E0A-8941-BDC0-6012646E2765}" dt="2018-10-20T14:47:28.644" v="1268"/>
          <ac:inkMkLst>
            <pc:docMk/>
            <pc:sldMk cId="1052181877" sldId="261"/>
            <ac:inkMk id="268" creationId="{E64A5337-D392-A446-8E3A-9F93B09D8058}"/>
          </ac:inkMkLst>
        </pc:inkChg>
        <pc:inkChg chg="add del">
          <ac:chgData name="M Terblanche" userId="b443805af4e0fa02" providerId="LiveId" clId="{3D1C83BA-3E0A-8941-BDC0-6012646E2765}" dt="2018-10-20T14:47:28.644" v="1268"/>
          <ac:inkMkLst>
            <pc:docMk/>
            <pc:sldMk cId="1052181877" sldId="261"/>
            <ac:inkMk id="269" creationId="{69330F8D-7CCF-144F-87A0-CD31F1C8AF92}"/>
          </ac:inkMkLst>
        </pc:inkChg>
        <pc:inkChg chg="add del reco">
          <ac:chgData name="M Terblanche" userId="b443805af4e0fa02" providerId="LiveId" clId="{3D1C83BA-3E0A-8941-BDC0-6012646E2765}" dt="2018-10-20T14:47:30.886" v="1271"/>
          <ac:inkMkLst>
            <pc:docMk/>
            <pc:sldMk cId="1052181877" sldId="261"/>
            <ac:inkMk id="270" creationId="{0775C8C0-5429-0D40-AC44-E926E207BD36}"/>
          </ac:inkMkLst>
        </pc:inkChg>
        <pc:inkChg chg="add del">
          <ac:chgData name="M Terblanche" userId="b443805af4e0fa02" providerId="LiveId" clId="{3D1C83BA-3E0A-8941-BDC0-6012646E2765}" dt="2018-10-20T14:47:30.886" v="1271"/>
          <ac:inkMkLst>
            <pc:docMk/>
            <pc:sldMk cId="1052181877" sldId="261"/>
            <ac:inkMk id="272" creationId="{A4400395-D978-C145-987C-E2C64F2D13F4}"/>
          </ac:inkMkLst>
        </pc:inkChg>
        <pc:inkChg chg="add del reco">
          <ac:chgData name="M Terblanche" userId="b443805af4e0fa02" providerId="LiveId" clId="{3D1C83BA-3E0A-8941-BDC0-6012646E2765}" dt="2018-10-20T14:47:32.575" v="1273"/>
          <ac:inkMkLst>
            <pc:docMk/>
            <pc:sldMk cId="1052181877" sldId="261"/>
            <ac:inkMk id="273" creationId="{FE21E732-A2FD-6B4A-B296-ABBC25582954}"/>
          </ac:inkMkLst>
        </pc:inkChg>
        <pc:inkChg chg="add del">
          <ac:chgData name="M Terblanche" userId="b443805af4e0fa02" providerId="LiveId" clId="{3D1C83BA-3E0A-8941-BDC0-6012646E2765}" dt="2018-10-20T14:47:32.575" v="1273"/>
          <ac:inkMkLst>
            <pc:docMk/>
            <pc:sldMk cId="1052181877" sldId="261"/>
            <ac:inkMk id="275" creationId="{E3CEEA01-3DF6-944A-BB15-FB26A7883BB5}"/>
          </ac:inkMkLst>
        </pc:inkChg>
        <pc:inkChg chg="add del mod reco modStrokes">
          <ac:chgData name="M Terblanche" userId="b443805af4e0fa02" providerId="LiveId" clId="{3D1C83BA-3E0A-8941-BDC0-6012646E2765}" dt="2018-10-20T14:47:38.404" v="1277"/>
          <ac:inkMkLst>
            <pc:docMk/>
            <pc:sldMk cId="1052181877" sldId="261"/>
            <ac:inkMk id="276" creationId="{3F6C74A1-638F-0A47-BF88-965FF7B56423}"/>
          </ac:inkMkLst>
        </pc:inkChg>
        <pc:inkChg chg="add del">
          <ac:chgData name="M Terblanche" userId="b443805af4e0fa02" providerId="LiveId" clId="{3D1C83BA-3E0A-8941-BDC0-6012646E2765}" dt="2018-10-20T14:47:38.404" v="1277"/>
          <ac:inkMkLst>
            <pc:docMk/>
            <pc:sldMk cId="1052181877" sldId="261"/>
            <ac:inkMk id="278" creationId="{53CE5F16-5E2C-3146-B0CC-BFB52951EDE1}"/>
          </ac:inkMkLst>
        </pc:inkChg>
        <pc:inkChg chg="add del reco">
          <ac:chgData name="M Terblanche" userId="b443805af4e0fa02" providerId="LiveId" clId="{3D1C83BA-3E0A-8941-BDC0-6012646E2765}" dt="2018-10-20T14:47:40.265" v="1279"/>
          <ac:inkMkLst>
            <pc:docMk/>
            <pc:sldMk cId="1052181877" sldId="261"/>
            <ac:inkMk id="279" creationId="{9F2D0EEC-6C3D-AD43-8D81-735B017A0229}"/>
          </ac:inkMkLst>
        </pc:inkChg>
        <pc:inkChg chg="add del">
          <ac:chgData name="M Terblanche" userId="b443805af4e0fa02" providerId="LiveId" clId="{3D1C83BA-3E0A-8941-BDC0-6012646E2765}" dt="2018-10-20T14:47:40.265" v="1279"/>
          <ac:inkMkLst>
            <pc:docMk/>
            <pc:sldMk cId="1052181877" sldId="261"/>
            <ac:inkMk id="281" creationId="{5D40505A-C8D5-F34F-B08D-1765B4FACEC7}"/>
          </ac:inkMkLst>
        </pc:inkChg>
        <pc:inkChg chg="add del mod reco modStrokes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2" creationId="{C5400B41-17E2-034C-9FC3-3C6E6D6F3267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4" creationId="{92758E52-D9A1-7B41-9ECB-531D98C6F3D0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5" creationId="{1343079C-61DF-EC44-986E-352BB2F0C581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6" creationId="{E8721A0E-8FB5-644F-9E26-E946AD93DE60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7" creationId="{030B6346-29C3-D648-A69C-C810C81CF249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8" creationId="{EAB46C1A-9896-3940-BB28-19FFD7DBA1F0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89" creationId="{2B8A2654-C656-3F40-BB31-1F0CD9B3197F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0" creationId="{90254CD4-FF15-9E4D-B633-7C589BED6321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1" creationId="{3ADE18AA-1EB2-F04B-97F6-5D0232AE774D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2" creationId="{131EA75E-4210-9D4E-B742-65B2E0100F47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3" creationId="{C19E64A8-CDC6-BA40-A200-49F48B09A259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4" creationId="{7F629327-69EA-414B-B385-222296D3A9B1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5" creationId="{261491C0-8ADE-9743-9188-9DC9A4A0359A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6" creationId="{5B647359-9EB2-AE46-BB80-E5CF16C830F5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7" creationId="{A5FF6C20-7A84-5C4A-A954-9AB0159AA564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8" creationId="{9782AE30-71E3-794F-924A-66A79EF99526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299" creationId="{1CAD1F2B-67E7-1E47-97BA-8B192B212CE0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300" creationId="{BF8371C3-B4A5-1842-8BB1-52C05264BF26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301" creationId="{D0CD1CF6-9905-4645-8059-A29DA5D2455D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302" creationId="{ABB27D56-6AD0-9C4C-B7CF-DC4956C8AB0A}"/>
          </ac:inkMkLst>
        </pc:inkChg>
        <pc:inkChg chg="add del">
          <ac:chgData name="M Terblanche" userId="b443805af4e0fa02" providerId="LiveId" clId="{3D1C83BA-3E0A-8941-BDC0-6012646E2765}" dt="2018-10-20T14:48:19.364" v="1304"/>
          <ac:inkMkLst>
            <pc:docMk/>
            <pc:sldMk cId="1052181877" sldId="261"/>
            <ac:inkMk id="303" creationId="{806A7A77-D97A-4A45-954A-BCDE52094900}"/>
          </ac:inkMkLst>
        </pc:inkChg>
        <pc:inkChg chg="add del mod reco modStrokes">
          <ac:chgData name="M Terblanche" userId="b443805af4e0fa02" providerId="LiveId" clId="{3D1C83BA-3E0A-8941-BDC0-6012646E2765}" dt="2018-10-20T14:48:24.925" v="1309"/>
          <ac:inkMkLst>
            <pc:docMk/>
            <pc:sldMk cId="1052181877" sldId="261"/>
            <ac:inkMk id="304" creationId="{FC29E762-466B-284A-B4E5-2FC254E849B0}"/>
          </ac:inkMkLst>
        </pc:inkChg>
        <pc:inkChg chg="add del reco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05" creationId="{4BAEAD04-BC64-FA43-8CD7-B5A7FA169768}"/>
          </ac:inkMkLst>
        </pc:inkChg>
        <pc:inkChg chg="add del">
          <ac:chgData name="M Terblanche" userId="b443805af4e0fa02" providerId="LiveId" clId="{3D1C83BA-3E0A-8941-BDC0-6012646E2765}" dt="2018-10-20T14:48:24.925" v="1309"/>
          <ac:inkMkLst>
            <pc:docMk/>
            <pc:sldMk cId="1052181877" sldId="261"/>
            <ac:inkMk id="308" creationId="{62EF8585-BD3C-944E-B6CA-49082E40D005}"/>
          </ac:inkMkLst>
        </pc:inkChg>
        <pc:inkChg chg="add del">
          <ac:chgData name="M Terblanche" userId="b443805af4e0fa02" providerId="LiveId" clId="{3D1C83BA-3E0A-8941-BDC0-6012646E2765}" dt="2018-10-20T14:48:24.925" v="1309"/>
          <ac:inkMkLst>
            <pc:docMk/>
            <pc:sldMk cId="1052181877" sldId="261"/>
            <ac:inkMk id="309" creationId="{786A392D-B73F-3240-A31E-2495D41ED5D1}"/>
          </ac:inkMkLst>
        </pc:inkChg>
        <pc:inkChg chg="add del reco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10" creationId="{A1E32497-B6D6-004F-96E8-CB353E155A7D}"/>
          </ac:inkMkLst>
        </pc:inkChg>
        <pc:inkChg chg="add del">
          <ac:chgData name="M Terblanche" userId="b443805af4e0fa02" providerId="LiveId" clId="{3D1C83BA-3E0A-8941-BDC0-6012646E2765}" dt="2018-10-20T14:48:27.169" v="1314"/>
          <ac:inkMkLst>
            <pc:docMk/>
            <pc:sldMk cId="1052181877" sldId="261"/>
            <ac:inkMk id="312" creationId="{0664F0CB-0FED-A84C-92AE-500E4355EC3F}"/>
          </ac:inkMkLst>
        </pc:inkChg>
        <pc:inkChg chg="add del">
          <ac:chgData name="M Terblanche" userId="b443805af4e0fa02" providerId="LiveId" clId="{3D1C83BA-3E0A-8941-BDC0-6012646E2765}" dt="2018-10-20T14:48:27.169" v="1314"/>
          <ac:inkMkLst>
            <pc:docMk/>
            <pc:sldMk cId="1052181877" sldId="261"/>
            <ac:inkMk id="313" creationId="{4142D59C-E518-EE4D-98EA-867522D87A82}"/>
          </ac:inkMkLst>
        </pc:inkChg>
        <pc:inkChg chg="add del">
          <ac:chgData name="M Terblanche" userId="b443805af4e0fa02" providerId="LiveId" clId="{3D1C83BA-3E0A-8941-BDC0-6012646E2765}" dt="2018-10-20T14:48:27.169" v="1314"/>
          <ac:inkMkLst>
            <pc:docMk/>
            <pc:sldMk cId="1052181877" sldId="261"/>
            <ac:inkMk id="314" creationId="{4A73DDE2-29F0-0846-A0D4-45F757D3B46C}"/>
          </ac:inkMkLst>
        </pc:inkChg>
        <pc:inkChg chg="add del">
          <ac:chgData name="M Terblanche" userId="b443805af4e0fa02" providerId="LiveId" clId="{3D1C83BA-3E0A-8941-BDC0-6012646E2765}" dt="2018-10-20T14:48:29.121" v="1317"/>
          <ac:inkMkLst>
            <pc:docMk/>
            <pc:sldMk cId="1052181877" sldId="261"/>
            <ac:inkMk id="315" creationId="{B03C58CF-A8A9-6B4D-BBD5-D6F59D9D51D6}"/>
          </ac:inkMkLst>
        </pc:inkChg>
        <pc:inkChg chg="add del reco">
          <ac:chgData name="M Terblanche" userId="b443805af4e0fa02" providerId="LiveId" clId="{3D1C83BA-3E0A-8941-BDC0-6012646E2765}" dt="2018-10-20T14:48:32.424" v="1319"/>
          <ac:inkMkLst>
            <pc:docMk/>
            <pc:sldMk cId="1052181877" sldId="261"/>
            <ac:inkMk id="316" creationId="{F3CCFFF8-8914-9443-A094-36D4B486856F}"/>
          </ac:inkMkLst>
        </pc:inkChg>
        <pc:inkChg chg="add del">
          <ac:chgData name="M Terblanche" userId="b443805af4e0fa02" providerId="LiveId" clId="{3D1C83BA-3E0A-8941-BDC0-6012646E2765}" dt="2018-10-20T14:48:29.121" v="1317"/>
          <ac:inkMkLst>
            <pc:docMk/>
            <pc:sldMk cId="1052181877" sldId="261"/>
            <ac:inkMk id="318" creationId="{8D18FB8C-C313-F44A-99AC-0BAF40495ABE}"/>
          </ac:inkMkLst>
        </pc:inkChg>
        <pc:inkChg chg="add del reco">
          <ac:chgData name="M Terblanche" userId="b443805af4e0fa02" providerId="LiveId" clId="{3D1C83BA-3E0A-8941-BDC0-6012646E2765}" dt="2018-10-20T14:48:32.426" v="1320"/>
          <ac:inkMkLst>
            <pc:docMk/>
            <pc:sldMk cId="1052181877" sldId="261"/>
            <ac:inkMk id="319" creationId="{4B62A4FF-0751-F14A-82E2-6946FCF2F0E7}"/>
          </ac:inkMkLst>
        </pc:inkChg>
        <pc:inkChg chg="add del">
          <ac:chgData name="M Terblanche" userId="b443805af4e0fa02" providerId="LiveId" clId="{3D1C83BA-3E0A-8941-BDC0-6012646E2765}" dt="2018-10-20T14:48:35.491" v="1323"/>
          <ac:inkMkLst>
            <pc:docMk/>
            <pc:sldMk cId="1052181877" sldId="261"/>
            <ac:inkMk id="321" creationId="{F11972EF-D221-DA4D-AA35-C3584EF89193}"/>
          </ac:inkMkLst>
        </pc:inkChg>
        <pc:inkChg chg="add del">
          <ac:chgData name="M Terblanche" userId="b443805af4e0fa02" providerId="LiveId" clId="{3D1C83BA-3E0A-8941-BDC0-6012646E2765}" dt="2018-10-20T14:48:35.491" v="1323"/>
          <ac:inkMkLst>
            <pc:docMk/>
            <pc:sldMk cId="1052181877" sldId="261"/>
            <ac:inkMk id="322" creationId="{8C6C0BF4-3016-324A-9172-31A9774DD247}"/>
          </ac:inkMkLst>
        </pc:inkChg>
        <pc:inkChg chg="add del reco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23" creationId="{1FCD2863-020F-CA40-A1A9-B9C4213C2CDC}"/>
          </ac:inkMkLst>
        </pc:inkChg>
        <pc:inkChg chg="add del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25" creationId="{3AF4B6FE-052C-C54D-BF0C-D858BDAED178}"/>
          </ac:inkMkLst>
        </pc:inkChg>
        <pc:inkChg chg="add del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26" creationId="{04F6ED9A-286F-D842-874C-1B4CA92E2BCB}"/>
          </ac:inkMkLst>
        </pc:inkChg>
        <pc:inkChg chg="add del">
          <ac:chgData name="M Terblanche" userId="b443805af4e0fa02" providerId="LiveId" clId="{3D1C83BA-3E0A-8941-BDC0-6012646E2765}" dt="2018-10-20T14:48:40.019" v="1327"/>
          <ac:inkMkLst>
            <pc:docMk/>
            <pc:sldMk cId="1052181877" sldId="261"/>
            <ac:inkMk id="327" creationId="{7C9488BB-42CE-364E-A9E6-79FE45C1E874}"/>
          </ac:inkMkLst>
        </pc:inkChg>
        <pc:inkChg chg="add del mod reco modStrokes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28" creationId="{024C22D4-44EF-9446-AF5B-B3A71F499C94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0" creationId="{8BB80038-BBF1-4D4D-AFEA-1B72C386BC7E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1" creationId="{79D86776-4124-6249-A2B6-DCA218255894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2" creationId="{FF464063-8800-C54F-AEA6-925921E77010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3" creationId="{4D9CAF05-5DA6-2746-A2B6-295E2E0D634B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4" creationId="{B62E153D-EB5B-0C46-B969-D5DF2BDFE2A3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5" creationId="{0042D8FF-5A48-F440-9396-55589C00B58A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6" creationId="{E8826018-358E-514F-8C91-8DF987D1FC74}"/>
          </ac:inkMkLst>
        </pc:inkChg>
        <pc:inkChg chg="add del">
          <ac:chgData name="M Terblanche" userId="b443805af4e0fa02" providerId="LiveId" clId="{3D1C83BA-3E0A-8941-BDC0-6012646E2765}" dt="2018-10-20T14:48:50.918" v="1339"/>
          <ac:inkMkLst>
            <pc:docMk/>
            <pc:sldMk cId="1052181877" sldId="261"/>
            <ac:inkMk id="337" creationId="{17F38E7B-311F-8646-A655-7DBB2E05EF73}"/>
          </ac:inkMkLst>
        </pc:inkChg>
        <pc:inkChg chg="add del reco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38" creationId="{71DC21CA-7ECC-C94B-97A9-6BBA78495B93}"/>
          </ac:inkMkLst>
        </pc:inkChg>
        <pc:inkChg chg="add del reco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39" creationId="{A89D8DD0-CA63-8045-B503-56C255686BBD}"/>
          </ac:inkMkLst>
        </pc:inkChg>
        <pc:inkChg chg="add del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42" creationId="{1D7D872F-E25A-9B4E-BF5E-D4DAD3898D08}"/>
          </ac:inkMkLst>
        </pc:inkChg>
        <pc:inkChg chg="add del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43" creationId="{21A5510F-3283-654A-9247-7F2040EB7E66}"/>
          </ac:inkMkLst>
        </pc:inkChg>
        <pc:inkChg chg="add reco">
          <ac:chgData name="M Terblanche" userId="b443805af4e0fa02" providerId="LiveId" clId="{3D1C83BA-3E0A-8941-BDC0-6012646E2765}" dt="2018-10-20T14:48:52.963" v="1342"/>
          <ac:inkMkLst>
            <pc:docMk/>
            <pc:sldMk cId="1052181877" sldId="261"/>
            <ac:inkMk id="344" creationId="{BCCA90C0-62C5-5D4B-A6ED-29A1485196D1}"/>
          </ac:inkMkLst>
        </pc:inkChg>
      </pc:sldChg>
      <pc:sldChg chg="addSp delSp modSp mod ord modTransition setBg">
        <pc:chgData name="M Terblanche" userId="b443805af4e0fa02" providerId="LiveId" clId="{3D1C83BA-3E0A-8941-BDC0-6012646E2765}" dt="2018-10-21T17:47:06.965" v="4786" actId="1076"/>
        <pc:sldMkLst>
          <pc:docMk/>
          <pc:sldMk cId="104711066" sldId="262"/>
        </pc:sldMkLst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2" creationId="{D025F032-EC50-A74A-A100-6DA9500D6C49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3" creationId="{355B6C57-D118-B748-9BA8-A4BD31F39F69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4" creationId="{9F84D39C-B06D-654F-BE90-A2EBED10BB79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5" creationId="{FDDCE38C-C33A-4745-8654-C6BD87D16DF2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6" creationId="{1EF4207F-A5CF-2845-A23A-61E23F07F835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7" creationId="{36ED91AC-1147-8440-8D03-D9949CB0C3B3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8" creationId="{5EE1A103-047F-454D-8F11-1C1DE1CEDE7A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9" creationId="{22BB4701-ECEA-C043-91A2-1973739136C1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10" creationId="{1A49B5AD-1F77-9840-B3A5-DFC6A46A11E9}"/>
          </ac:inkMkLst>
        </pc:inkChg>
        <pc:inkChg chg="add del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11" creationId="{38612883-B99C-0A43-A09E-964422F03802}"/>
          </ac:inkMkLst>
        </pc:inkChg>
        <pc:inkChg chg="add reco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12" creationId="{11F5046D-1FE1-9E4A-810D-F8A15E347395}"/>
          </ac:inkMkLst>
        </pc:inkChg>
        <pc:inkChg chg="add reco">
          <ac:chgData name="M Terblanche" userId="b443805af4e0fa02" providerId="LiveId" clId="{3D1C83BA-3E0A-8941-BDC0-6012646E2765}" dt="2018-10-20T14:32:01.789" v="720"/>
          <ac:inkMkLst>
            <pc:docMk/>
            <pc:sldMk cId="104711066" sldId="262"/>
            <ac:inkMk id="13" creationId="{70C46EE5-EDF9-2843-A320-332B5785E885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16" creationId="{1E3D4FBE-0C37-624E-99FF-F3B8A567C9D8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17" creationId="{70B6601E-9485-7041-8126-51D3A333009F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18" creationId="{D8892646-D2C3-1941-BD93-A0B52A4C08C2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19" creationId="{F4A18F32-5495-344A-898B-617C313A1D0D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0" creationId="{2B1AE75A-C010-9C4F-906F-400CFD43897C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1" creationId="{83452888-4F97-1C45-AD45-2B31728B9262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2" creationId="{4D46D82A-6473-6145-9C07-8B09FC7B53D0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3" creationId="{FDB95BFB-8022-C04A-B8D4-74F29E1EB91D}"/>
          </ac:inkMkLst>
        </pc:inkChg>
        <pc:inkChg chg="add del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4" creationId="{AF050370-91EF-A24D-A2FE-E87297F223F9}"/>
          </ac:inkMkLst>
        </pc:inkChg>
        <pc:inkChg chg="add del reco">
          <ac:chgData name="M Terblanche" userId="b443805af4e0fa02" providerId="LiveId" clId="{3D1C83BA-3E0A-8941-BDC0-6012646E2765}" dt="2018-10-20T14:34:35.278" v="865"/>
          <ac:inkMkLst>
            <pc:docMk/>
            <pc:sldMk cId="104711066" sldId="262"/>
            <ac:inkMk id="25" creationId="{9FDE7D2D-355D-5F49-A0B9-BFF6EF4F630A}"/>
          </ac:inkMkLst>
        </pc:inkChg>
        <pc:inkChg chg="add reco">
          <ac:chgData name="M Terblanche" userId="b443805af4e0fa02" providerId="LiveId" clId="{3D1C83BA-3E0A-8941-BDC0-6012646E2765}" dt="2018-10-20T14:32:06.176" v="730"/>
          <ac:inkMkLst>
            <pc:docMk/>
            <pc:sldMk cId="104711066" sldId="262"/>
            <ac:inkMk id="26" creationId="{4FF62C8A-E1E0-A64D-950B-0EACA6256516}"/>
          </ac:inkMkLst>
        </pc:inkChg>
        <pc:inkChg chg="add del">
          <ac:chgData name="M Terblanche" userId="b443805af4e0fa02" providerId="LiveId" clId="{3D1C83BA-3E0A-8941-BDC0-6012646E2765}" dt="2018-10-20T14:32:17.911" v="738"/>
          <ac:inkMkLst>
            <pc:docMk/>
            <pc:sldMk cId="104711066" sldId="262"/>
            <ac:inkMk id="29" creationId="{A711168C-178C-914A-B9B7-2C61D8242297}"/>
          </ac:inkMkLst>
        </pc:inkChg>
        <pc:inkChg chg="add del">
          <ac:chgData name="M Terblanche" userId="b443805af4e0fa02" providerId="LiveId" clId="{3D1C83BA-3E0A-8941-BDC0-6012646E2765}" dt="2018-10-20T14:32:17.911" v="738"/>
          <ac:inkMkLst>
            <pc:docMk/>
            <pc:sldMk cId="104711066" sldId="262"/>
            <ac:inkMk id="30" creationId="{8EFE892C-55C4-1E43-A5E8-A414318CC53E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1" creationId="{E7D2D016-281F-4B4F-8B00-2F3C43F77FD1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2" creationId="{7A996996-E6BF-D144-9906-171648B416D1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3" creationId="{6946B7D5-9C51-144F-A055-5FF0FA3558A7}"/>
          </ac:inkMkLst>
        </pc:inkChg>
        <pc:inkChg chg="add del reco">
          <ac:chgData name="M Terblanche" userId="b443805af4e0fa02" providerId="LiveId" clId="{3D1C83BA-3E0A-8941-BDC0-6012646E2765}" dt="2018-10-20T14:33:26.484" v="782"/>
          <ac:inkMkLst>
            <pc:docMk/>
            <pc:sldMk cId="104711066" sldId="262"/>
            <ac:inkMk id="34" creationId="{F6DF9BB5-8095-AA44-A214-4E4447FBB280}"/>
          </ac:inkMkLst>
        </pc:inkChg>
        <pc:inkChg chg="add del">
          <ac:chgData name="M Terblanche" userId="b443805af4e0fa02" providerId="LiveId" clId="{3D1C83BA-3E0A-8941-BDC0-6012646E2765}" dt="2018-10-20T14:33:26.484" v="782"/>
          <ac:inkMkLst>
            <pc:docMk/>
            <pc:sldMk cId="104711066" sldId="262"/>
            <ac:inkMk id="36" creationId="{FC148F29-93C8-F448-A7B1-73CCDA025C52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7" creationId="{07CD0D8A-0106-3F44-8F5E-72DAF289F618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8" creationId="{495207C5-40FB-8347-A9B3-ADF268ADBFC2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39" creationId="{57C2EA8D-5676-E742-8712-81D2A69CC1E3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40" creationId="{4B06E063-2262-3342-9216-9F8329260CC3}"/>
          </ac:inkMkLst>
        </pc:inkChg>
        <pc:inkChg chg="add del">
          <ac:chgData name="M Terblanche" userId="b443805af4e0fa02" providerId="LiveId" clId="{3D1C83BA-3E0A-8941-BDC0-6012646E2765}" dt="2018-10-20T14:32:32.883" v="754"/>
          <ac:inkMkLst>
            <pc:docMk/>
            <pc:sldMk cId="104711066" sldId="262"/>
            <ac:inkMk id="41" creationId="{D29D918D-1778-7240-9960-D7C7006584C8}"/>
          </ac:inkMkLst>
        </pc:inkChg>
        <pc:inkChg chg="add del">
          <ac:chgData name="M Terblanche" userId="b443805af4e0fa02" providerId="LiveId" clId="{3D1C83BA-3E0A-8941-BDC0-6012646E2765}" dt="2018-10-20T14:32:32.883" v="754"/>
          <ac:inkMkLst>
            <pc:docMk/>
            <pc:sldMk cId="104711066" sldId="262"/>
            <ac:inkMk id="42" creationId="{CCAACDED-3042-D447-B855-2FE8172AA090}"/>
          </ac:inkMkLst>
        </pc:inkChg>
        <pc:inkChg chg="add del">
          <ac:chgData name="M Terblanche" userId="b443805af4e0fa02" providerId="LiveId" clId="{3D1C83BA-3E0A-8941-BDC0-6012646E2765}" dt="2018-10-20T14:32:32.883" v="754"/>
          <ac:inkMkLst>
            <pc:docMk/>
            <pc:sldMk cId="104711066" sldId="262"/>
            <ac:inkMk id="43" creationId="{DFC0BE7B-49E4-BA43-ACA2-768FA4C22390}"/>
          </ac:inkMkLst>
        </pc:inkChg>
        <pc:inkChg chg="add del">
          <ac:chgData name="M Terblanche" userId="b443805af4e0fa02" providerId="LiveId" clId="{3D1C83BA-3E0A-8941-BDC0-6012646E2765}" dt="2018-10-20T14:32:32.883" v="754"/>
          <ac:inkMkLst>
            <pc:docMk/>
            <pc:sldMk cId="104711066" sldId="262"/>
            <ac:inkMk id="44" creationId="{DD0C87E8-AC09-0F43-AE6B-507B762E77F9}"/>
          </ac:inkMkLst>
        </pc:inkChg>
        <pc:inkChg chg="add del">
          <ac:chgData name="M Terblanche" userId="b443805af4e0fa02" providerId="LiveId" clId="{3D1C83BA-3E0A-8941-BDC0-6012646E2765}" dt="2018-10-20T14:32:32.883" v="754"/>
          <ac:inkMkLst>
            <pc:docMk/>
            <pc:sldMk cId="104711066" sldId="262"/>
            <ac:inkMk id="45" creationId="{5DA5002E-C7E5-2C42-8C03-E8EBF6F2B099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46" creationId="{57DA3DE2-3954-EB44-8A0F-5411B21D7A98}"/>
          </ac:inkMkLst>
        </pc:inkChg>
        <pc:inkChg chg="add del">
          <ac:chgData name="M Terblanche" userId="b443805af4e0fa02" providerId="LiveId" clId="{3D1C83BA-3E0A-8941-BDC0-6012646E2765}" dt="2018-10-20T14:33:59.900" v="822"/>
          <ac:inkMkLst>
            <pc:docMk/>
            <pc:sldMk cId="104711066" sldId="262"/>
            <ac:inkMk id="47" creationId="{2703BD66-2F34-E243-AAAF-29E3D0895908}"/>
          </ac:inkMkLst>
        </pc:inkChg>
        <pc:inkChg chg="add del">
          <ac:chgData name="M Terblanche" userId="b443805af4e0fa02" providerId="LiveId" clId="{3D1C83BA-3E0A-8941-BDC0-6012646E2765}" dt="2018-10-20T14:33:59.900" v="822"/>
          <ac:inkMkLst>
            <pc:docMk/>
            <pc:sldMk cId="104711066" sldId="262"/>
            <ac:inkMk id="48" creationId="{05783F6E-7974-2243-9379-CCC66D030802}"/>
          </ac:inkMkLst>
        </pc:inkChg>
        <pc:inkChg chg="add del reco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49" creationId="{A027E52D-8BA5-7445-B19D-240FEA38A915}"/>
          </ac:inkMkLst>
        </pc:inkChg>
        <pc:inkChg chg="add del reco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50" creationId="{44528748-9872-3146-93CC-F13A989D747F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53" creationId="{930193F6-B3A3-B442-B423-057AC7CB678E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54" creationId="{89112503-8CE0-A54A-85D7-C0B2A3E06180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55" creationId="{2791EC24-D40C-A24D-BE99-6CBA9FBA5717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56" creationId="{C97B5899-BFEE-F14E-BBC8-E80D71834323}"/>
          </ac:inkMkLst>
        </pc:inkChg>
        <pc:inkChg chg="add del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57" creationId="{2E642BDE-D43B-4B43-A073-BCE6CCF4A619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58" creationId="{5851D7F1-FC8E-6546-B9A7-D67F05F2E324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59" creationId="{CE8EF7A5-AB33-384A-A97A-B35AA00968B4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60" creationId="{598A184A-5B9D-3E4A-8CC5-71F83D9B73D4}"/>
          </ac:inkMkLst>
        </pc:inkChg>
        <pc:inkChg chg="add del">
          <ac:chgData name="M Terblanche" userId="b443805af4e0fa02" providerId="LiveId" clId="{3D1C83BA-3E0A-8941-BDC0-6012646E2765}" dt="2018-10-20T14:32:41.503" v="765"/>
          <ac:inkMkLst>
            <pc:docMk/>
            <pc:sldMk cId="104711066" sldId="262"/>
            <ac:inkMk id="61" creationId="{CE05003C-D85A-0B42-BCFB-DFA756A372DD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62" creationId="{04E1346C-65BB-FC43-AC53-271164637E1C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63" creationId="{A4D5B2B6-046F-CA41-ACD5-7443727B17A3}"/>
          </ac:inkMkLst>
        </pc:inkChg>
        <pc:inkChg chg="add del">
          <ac:chgData name="M Terblanche" userId="b443805af4e0fa02" providerId="LiveId" clId="{3D1C83BA-3E0A-8941-BDC0-6012646E2765}" dt="2018-10-20T14:32:43.653" v="770"/>
          <ac:inkMkLst>
            <pc:docMk/>
            <pc:sldMk cId="104711066" sldId="262"/>
            <ac:inkMk id="66" creationId="{7EB0674E-DDF6-0646-BA35-AD7A4DB4A775}"/>
          </ac:inkMkLst>
        </pc:inkChg>
        <pc:inkChg chg="add del">
          <ac:chgData name="M Terblanche" userId="b443805af4e0fa02" providerId="LiveId" clId="{3D1C83BA-3E0A-8941-BDC0-6012646E2765}" dt="2018-10-20T14:32:43.653" v="770"/>
          <ac:inkMkLst>
            <pc:docMk/>
            <pc:sldMk cId="104711066" sldId="262"/>
            <ac:inkMk id="67" creationId="{376AB558-9B67-8C44-AA60-B04E0B75533F}"/>
          </ac:inkMkLst>
        </pc:inkChg>
        <pc:inkChg chg="add del">
          <ac:chgData name="M Terblanche" userId="b443805af4e0fa02" providerId="LiveId" clId="{3D1C83BA-3E0A-8941-BDC0-6012646E2765}" dt="2018-10-20T14:32:43.653" v="770"/>
          <ac:inkMkLst>
            <pc:docMk/>
            <pc:sldMk cId="104711066" sldId="262"/>
            <ac:inkMk id="68" creationId="{94857E5E-A4E7-5744-912D-7CB6795CC340}"/>
          </ac:inkMkLst>
        </pc:inkChg>
        <pc:inkChg chg="add del">
          <ac:chgData name="M Terblanche" userId="b443805af4e0fa02" providerId="LiveId" clId="{3D1C83BA-3E0A-8941-BDC0-6012646E2765}" dt="2018-10-20T14:32:43.653" v="770"/>
          <ac:inkMkLst>
            <pc:docMk/>
            <pc:sldMk cId="104711066" sldId="262"/>
            <ac:inkMk id="69" creationId="{23CA46FD-764C-994C-BB89-F22E8B9CE4E2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70" creationId="{9CA9D8A9-7C2B-3846-A8BF-8F1E6E3FF8E1}"/>
          </ac:inkMkLst>
        </pc:inkChg>
        <pc:inkChg chg="add del">
          <ac:chgData name="M Terblanche" userId="b443805af4e0fa02" providerId="LiveId" clId="{3D1C83BA-3E0A-8941-BDC0-6012646E2765}" dt="2018-10-20T14:32:55.833" v="774"/>
          <ac:inkMkLst>
            <pc:docMk/>
            <pc:sldMk cId="104711066" sldId="262"/>
            <ac:inkMk id="72" creationId="{0E09B983-9F27-9646-A8BD-F089771BF5EE}"/>
          </ac:inkMkLst>
        </pc:inkChg>
        <pc:inkChg chg="add del">
          <ac:chgData name="M Terblanche" userId="b443805af4e0fa02" providerId="LiveId" clId="{3D1C83BA-3E0A-8941-BDC0-6012646E2765}" dt="2018-10-20T14:33:20.272" v="777"/>
          <ac:inkMkLst>
            <pc:docMk/>
            <pc:sldMk cId="104711066" sldId="262"/>
            <ac:inkMk id="73" creationId="{DF64C8B9-0063-9C4C-8C3F-80C3F86FD142}"/>
          </ac:inkMkLst>
        </pc:inkChg>
        <pc:inkChg chg="add del">
          <ac:chgData name="M Terblanche" userId="b443805af4e0fa02" providerId="LiveId" clId="{3D1C83BA-3E0A-8941-BDC0-6012646E2765}" dt="2018-10-20T14:33:20.272" v="777"/>
          <ac:inkMkLst>
            <pc:docMk/>
            <pc:sldMk cId="104711066" sldId="262"/>
            <ac:inkMk id="74" creationId="{9D015290-B44D-4B48-89E4-742AA6F294A9}"/>
          </ac:inkMkLst>
        </pc:inkChg>
        <pc:inkChg chg="add del mod reco modStrokes">
          <ac:chgData name="M Terblanche" userId="b443805af4e0fa02" providerId="LiveId" clId="{3D1C83BA-3E0A-8941-BDC0-6012646E2765}" dt="2018-10-20T14:33:23.468" v="780"/>
          <ac:inkMkLst>
            <pc:docMk/>
            <pc:sldMk cId="104711066" sldId="262"/>
            <ac:inkMk id="75" creationId="{C0E89F26-DD58-0A44-AF77-72D230CD5759}"/>
          </ac:inkMkLst>
        </pc:inkChg>
        <pc:inkChg chg="add del">
          <ac:chgData name="M Terblanche" userId="b443805af4e0fa02" providerId="LiveId" clId="{3D1C83BA-3E0A-8941-BDC0-6012646E2765}" dt="2018-10-20T14:33:26.484" v="782"/>
          <ac:inkMkLst>
            <pc:docMk/>
            <pc:sldMk cId="104711066" sldId="262"/>
            <ac:inkMk id="77" creationId="{C764FF66-59B2-CB42-BC47-7928263CFF46}"/>
          </ac:inkMkLst>
        </pc:inkChg>
        <pc:inkChg chg="add del reco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78" creationId="{428C82A1-F247-854C-8E89-913751548626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80" creationId="{4367D8B1-30D7-2540-B8B4-AB89DBAB4122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81" creationId="{049F6382-FD6B-724A-ACF9-ABE0BA430B56}"/>
          </ac:inkMkLst>
        </pc:inkChg>
        <pc:inkChg chg="add del">
          <ac:chgData name="M Terblanche" userId="b443805af4e0fa02" providerId="LiveId" clId="{3D1C83BA-3E0A-8941-BDC0-6012646E2765}" dt="2018-10-20T14:33:29.241" v="786"/>
          <ac:inkMkLst>
            <pc:docMk/>
            <pc:sldMk cId="104711066" sldId="262"/>
            <ac:inkMk id="82" creationId="{894D0EAE-2BAA-4248-80D0-1F33F8EDD180}"/>
          </ac:inkMkLst>
        </pc:inkChg>
        <pc:inkChg chg="add del reco">
          <ac:chgData name="M Terblanche" userId="b443805af4e0fa02" providerId="LiveId" clId="{3D1C83BA-3E0A-8941-BDC0-6012646E2765}" dt="2018-10-20T14:33:34.955" v="792"/>
          <ac:inkMkLst>
            <pc:docMk/>
            <pc:sldMk cId="104711066" sldId="262"/>
            <ac:inkMk id="83" creationId="{17700CDE-68F6-3546-829C-E1682B652811}"/>
          </ac:inkMkLst>
        </pc:inkChg>
        <pc:inkChg chg="add del">
          <ac:chgData name="M Terblanche" userId="b443805af4e0fa02" providerId="LiveId" clId="{3D1C83BA-3E0A-8941-BDC0-6012646E2765}" dt="2018-10-20T14:33:34.955" v="792"/>
          <ac:inkMkLst>
            <pc:docMk/>
            <pc:sldMk cId="104711066" sldId="262"/>
            <ac:inkMk id="85" creationId="{41A02A2F-B15C-AC42-99F5-208DEEC36FD6}"/>
          </ac:inkMkLst>
        </pc:inkChg>
        <pc:inkChg chg="add del">
          <ac:chgData name="M Terblanche" userId="b443805af4e0fa02" providerId="LiveId" clId="{3D1C83BA-3E0A-8941-BDC0-6012646E2765}" dt="2018-10-20T14:33:34.955" v="792"/>
          <ac:inkMkLst>
            <pc:docMk/>
            <pc:sldMk cId="104711066" sldId="262"/>
            <ac:inkMk id="86" creationId="{6C1AC2B7-FF0B-C247-B056-9932370F3871}"/>
          </ac:inkMkLst>
        </pc:inkChg>
        <pc:inkChg chg="add del">
          <ac:chgData name="M Terblanche" userId="b443805af4e0fa02" providerId="LiveId" clId="{3D1C83BA-3E0A-8941-BDC0-6012646E2765}" dt="2018-10-20T14:33:34.955" v="792"/>
          <ac:inkMkLst>
            <pc:docMk/>
            <pc:sldMk cId="104711066" sldId="262"/>
            <ac:inkMk id="87" creationId="{09865659-4C71-0844-9380-8664C1E1FB30}"/>
          </ac:inkMkLst>
        </pc:inkChg>
        <pc:inkChg chg="add del">
          <ac:chgData name="M Terblanche" userId="b443805af4e0fa02" providerId="LiveId" clId="{3D1C83BA-3E0A-8941-BDC0-6012646E2765}" dt="2018-10-20T14:33:34.955" v="792"/>
          <ac:inkMkLst>
            <pc:docMk/>
            <pc:sldMk cId="104711066" sldId="262"/>
            <ac:inkMk id="88" creationId="{0734BA9C-9422-A344-AB06-8C3139857B94}"/>
          </ac:inkMkLst>
        </pc:inkChg>
        <pc:inkChg chg="add del reco">
          <ac:chgData name="M Terblanche" userId="b443805af4e0fa02" providerId="LiveId" clId="{3D1C83BA-3E0A-8941-BDC0-6012646E2765}" dt="2018-10-20T14:33:39.280" v="797"/>
          <ac:inkMkLst>
            <pc:docMk/>
            <pc:sldMk cId="104711066" sldId="262"/>
            <ac:inkMk id="89" creationId="{769AA8E5-29D4-344F-881C-7E8B18AC9E29}"/>
          </ac:inkMkLst>
        </pc:inkChg>
        <pc:inkChg chg="add del">
          <ac:chgData name="M Terblanche" userId="b443805af4e0fa02" providerId="LiveId" clId="{3D1C83BA-3E0A-8941-BDC0-6012646E2765}" dt="2018-10-20T14:33:39.280" v="797"/>
          <ac:inkMkLst>
            <pc:docMk/>
            <pc:sldMk cId="104711066" sldId="262"/>
            <ac:inkMk id="91" creationId="{016A4C1C-5AF8-B849-84DB-E5392735F87B}"/>
          </ac:inkMkLst>
        </pc:inkChg>
        <pc:inkChg chg="add del">
          <ac:chgData name="M Terblanche" userId="b443805af4e0fa02" providerId="LiveId" clId="{3D1C83BA-3E0A-8941-BDC0-6012646E2765}" dt="2018-10-20T14:33:39.280" v="797"/>
          <ac:inkMkLst>
            <pc:docMk/>
            <pc:sldMk cId="104711066" sldId="262"/>
            <ac:inkMk id="92" creationId="{78AE8AF0-A532-E943-A8CD-C155D089FD32}"/>
          </ac:inkMkLst>
        </pc:inkChg>
        <pc:inkChg chg="add del">
          <ac:chgData name="M Terblanche" userId="b443805af4e0fa02" providerId="LiveId" clId="{3D1C83BA-3E0A-8941-BDC0-6012646E2765}" dt="2018-10-20T14:33:39.280" v="797"/>
          <ac:inkMkLst>
            <pc:docMk/>
            <pc:sldMk cId="104711066" sldId="262"/>
            <ac:inkMk id="93" creationId="{53B560BC-5C3F-9C40-9C72-BE981F2ADE44}"/>
          </ac:inkMkLst>
        </pc:inkChg>
        <pc:inkChg chg="add del">
          <ac:chgData name="M Terblanche" userId="b443805af4e0fa02" providerId="LiveId" clId="{3D1C83BA-3E0A-8941-BDC0-6012646E2765}" dt="2018-10-20T14:33:39.280" v="797"/>
          <ac:inkMkLst>
            <pc:docMk/>
            <pc:sldMk cId="104711066" sldId="262"/>
            <ac:inkMk id="94" creationId="{CBBC8CCF-6530-844E-9641-1AF085D8D1B1}"/>
          </ac:inkMkLst>
        </pc:inkChg>
        <pc:inkChg chg="add del reco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95" creationId="{F23AFFDB-483D-A946-8B05-0CD079A28D86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97" creationId="{6B36FA9B-7CAA-8F4B-9E57-D6D289D6058B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98" creationId="{2A7C416D-AEF0-FA4D-95F4-A39ECAC120BF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99" creationId="{FB29ACF2-8905-9646-BA40-BC0848116E3A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100" creationId="{7650D0C8-C8DD-214D-8BDD-C918122B9EFF}"/>
          </ac:inkMkLst>
        </pc:inkChg>
        <pc:inkChg chg="add del">
          <ac:chgData name="M Terblanche" userId="b443805af4e0fa02" providerId="LiveId" clId="{3D1C83BA-3E0A-8941-BDC0-6012646E2765}" dt="2018-10-20T14:33:44.523" v="803"/>
          <ac:inkMkLst>
            <pc:docMk/>
            <pc:sldMk cId="104711066" sldId="262"/>
            <ac:inkMk id="101" creationId="{242A3923-96BF-1E46-B808-A1EBD64CCEC8}"/>
          </ac:inkMkLst>
        </pc:inkChg>
        <pc:inkChg chg="add del reco">
          <ac:chgData name="M Terblanche" userId="b443805af4e0fa02" providerId="LiveId" clId="{3D1C83BA-3E0A-8941-BDC0-6012646E2765}" dt="2018-10-20T14:33:46.160" v="805"/>
          <ac:inkMkLst>
            <pc:docMk/>
            <pc:sldMk cId="104711066" sldId="262"/>
            <ac:inkMk id="102" creationId="{A26F6B99-5BBC-EB4F-B4AA-2632C2E4889E}"/>
          </ac:inkMkLst>
        </pc:inkChg>
        <pc:inkChg chg="add del">
          <ac:chgData name="M Terblanche" userId="b443805af4e0fa02" providerId="LiveId" clId="{3D1C83BA-3E0A-8941-BDC0-6012646E2765}" dt="2018-10-20T14:33:46.160" v="805"/>
          <ac:inkMkLst>
            <pc:docMk/>
            <pc:sldMk cId="104711066" sldId="262"/>
            <ac:inkMk id="104" creationId="{E74E8E7C-B817-9142-BFFA-14056D6DBA67}"/>
          </ac:inkMkLst>
        </pc:inkChg>
        <pc:inkChg chg="add del reco">
          <ac:chgData name="M Terblanche" userId="b443805af4e0fa02" providerId="LiveId" clId="{3D1C83BA-3E0A-8941-BDC0-6012646E2765}" dt="2018-10-20T14:33:47.312" v="807"/>
          <ac:inkMkLst>
            <pc:docMk/>
            <pc:sldMk cId="104711066" sldId="262"/>
            <ac:inkMk id="105" creationId="{CDBDFECF-5889-4449-8B85-4066DDA78C8F}"/>
          </ac:inkMkLst>
        </pc:inkChg>
        <pc:inkChg chg="add del">
          <ac:chgData name="M Terblanche" userId="b443805af4e0fa02" providerId="LiveId" clId="{3D1C83BA-3E0A-8941-BDC0-6012646E2765}" dt="2018-10-20T14:33:47.312" v="807"/>
          <ac:inkMkLst>
            <pc:docMk/>
            <pc:sldMk cId="104711066" sldId="262"/>
            <ac:inkMk id="107" creationId="{E767038F-57F7-C04A-B03F-4A81468D38B1}"/>
          </ac:inkMkLst>
        </pc:inkChg>
        <pc:inkChg chg="add del reco">
          <ac:chgData name="M Terblanche" userId="b443805af4e0fa02" providerId="LiveId" clId="{3D1C83BA-3E0A-8941-BDC0-6012646E2765}" dt="2018-10-20T14:33:48.430" v="809"/>
          <ac:inkMkLst>
            <pc:docMk/>
            <pc:sldMk cId="104711066" sldId="262"/>
            <ac:inkMk id="108" creationId="{37AB90D7-3C56-6347-91C8-667C44ADC1BF}"/>
          </ac:inkMkLst>
        </pc:inkChg>
        <pc:inkChg chg="add del">
          <ac:chgData name="M Terblanche" userId="b443805af4e0fa02" providerId="LiveId" clId="{3D1C83BA-3E0A-8941-BDC0-6012646E2765}" dt="2018-10-20T14:33:48.430" v="809"/>
          <ac:inkMkLst>
            <pc:docMk/>
            <pc:sldMk cId="104711066" sldId="262"/>
            <ac:inkMk id="110" creationId="{6CD0F2AF-2977-324A-917B-6B1AB6553C26}"/>
          </ac:inkMkLst>
        </pc:inkChg>
        <pc:inkChg chg="add del reco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1" creationId="{43362CBE-B95E-0344-8AE8-7DC7A99ACEAD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3" creationId="{154BC1F2-7269-3848-A555-813CCB3A4650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4" creationId="{8C6D3042-5EF8-0E42-91E9-2C1CCA78860E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5" creationId="{A03739E7-5CD9-D845-AC68-E1B139846F94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6" creationId="{BFD9BB7A-D3F5-FF4D-99C5-1026058FDCE2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7" creationId="{1781C078-4706-2C4B-896B-9DF0D12D0C4E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8" creationId="{F04C78F7-D346-2040-8095-090A4C716801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19" creationId="{9A1900C3-4CFA-644F-BB32-E7813A69AB3A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20" creationId="{CA8BE68B-803A-4D4B-BD64-4F478E93AAE3}"/>
          </ac:inkMkLst>
        </pc:inkChg>
        <pc:inkChg chg="add del">
          <ac:chgData name="M Terblanche" userId="b443805af4e0fa02" providerId="LiveId" clId="{3D1C83BA-3E0A-8941-BDC0-6012646E2765}" dt="2018-10-20T14:33:57.572" v="819"/>
          <ac:inkMkLst>
            <pc:docMk/>
            <pc:sldMk cId="104711066" sldId="262"/>
            <ac:inkMk id="121" creationId="{DEAE12AF-F29B-F64D-959B-2EBDB4BCCEE3}"/>
          </ac:inkMkLst>
        </pc:inkChg>
        <pc:inkChg chg="add del reco">
          <ac:chgData name="M Terblanche" userId="b443805af4e0fa02" providerId="LiveId" clId="{3D1C83BA-3E0A-8941-BDC0-6012646E2765}" dt="2018-10-20T14:33:59.900" v="822"/>
          <ac:inkMkLst>
            <pc:docMk/>
            <pc:sldMk cId="104711066" sldId="262"/>
            <ac:inkMk id="122" creationId="{AC3DB0F3-8044-2D46-BE54-1877FEE0194F}"/>
          </ac:inkMkLst>
        </pc:inkChg>
        <pc:inkChg chg="add del">
          <ac:chgData name="M Terblanche" userId="b443805af4e0fa02" providerId="LiveId" clId="{3D1C83BA-3E0A-8941-BDC0-6012646E2765}" dt="2018-10-20T14:33:59.900" v="822"/>
          <ac:inkMkLst>
            <pc:docMk/>
            <pc:sldMk cId="104711066" sldId="262"/>
            <ac:inkMk id="124" creationId="{3BFE96F3-BB3B-574E-B38A-D92BFB1BA33C}"/>
          </ac:inkMkLst>
        </pc:inkChg>
        <pc:inkChg chg="add del">
          <ac:chgData name="M Terblanche" userId="b443805af4e0fa02" providerId="LiveId" clId="{3D1C83BA-3E0A-8941-BDC0-6012646E2765}" dt="2018-10-20T14:33:59.900" v="822"/>
          <ac:inkMkLst>
            <pc:docMk/>
            <pc:sldMk cId="104711066" sldId="262"/>
            <ac:inkMk id="125" creationId="{F14D71AC-B524-4440-9572-7C3B9DD750C7}"/>
          </ac:inkMkLst>
        </pc:inkChg>
        <pc:inkChg chg="add del reco">
          <ac:chgData name="M Terblanche" userId="b443805af4e0fa02" providerId="LiveId" clId="{3D1C83BA-3E0A-8941-BDC0-6012646E2765}" dt="2018-10-20T14:34:02.666" v="826"/>
          <ac:inkMkLst>
            <pc:docMk/>
            <pc:sldMk cId="104711066" sldId="262"/>
            <ac:inkMk id="126" creationId="{3A2681B2-98E2-C441-AB43-491F7E7E1EE9}"/>
          </ac:inkMkLst>
        </pc:inkChg>
        <pc:inkChg chg="add del">
          <ac:chgData name="M Terblanche" userId="b443805af4e0fa02" providerId="LiveId" clId="{3D1C83BA-3E0A-8941-BDC0-6012646E2765}" dt="2018-10-20T14:34:02.666" v="826"/>
          <ac:inkMkLst>
            <pc:docMk/>
            <pc:sldMk cId="104711066" sldId="262"/>
            <ac:inkMk id="128" creationId="{29776C29-2A24-0D43-A23F-30B5D970BA15}"/>
          </ac:inkMkLst>
        </pc:inkChg>
        <pc:inkChg chg="add del">
          <ac:chgData name="M Terblanche" userId="b443805af4e0fa02" providerId="LiveId" clId="{3D1C83BA-3E0A-8941-BDC0-6012646E2765}" dt="2018-10-20T14:34:02.666" v="826"/>
          <ac:inkMkLst>
            <pc:docMk/>
            <pc:sldMk cId="104711066" sldId="262"/>
            <ac:inkMk id="129" creationId="{24C3908D-A294-0248-99C0-E970561A7518}"/>
          </ac:inkMkLst>
        </pc:inkChg>
        <pc:inkChg chg="add del">
          <ac:chgData name="M Terblanche" userId="b443805af4e0fa02" providerId="LiveId" clId="{3D1C83BA-3E0A-8941-BDC0-6012646E2765}" dt="2018-10-20T14:34:02.666" v="826"/>
          <ac:inkMkLst>
            <pc:docMk/>
            <pc:sldMk cId="104711066" sldId="262"/>
            <ac:inkMk id="130" creationId="{C8758B39-B216-FB4E-AB57-6CF2C60B0509}"/>
          </ac:inkMkLst>
        </pc:inkChg>
        <pc:inkChg chg="add del reco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1" creationId="{F9C5A774-7CA3-534A-BC03-FE07B7F8B276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3" creationId="{27A8F817-D757-DA48-9895-43E7CF16BEE9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4" creationId="{F055C95F-01D5-7344-B8A8-B4C8025409BA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5" creationId="{51C28198-D0BF-7841-BA33-A3E9FEA94ECE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6" creationId="{960D6803-FD56-424B-8602-56F673E1456D}"/>
          </ac:inkMkLst>
        </pc:inkChg>
        <pc:inkChg chg="add del">
          <ac:chgData name="M Terblanche" userId="b443805af4e0fa02" providerId="LiveId" clId="{3D1C83BA-3E0A-8941-BDC0-6012646E2765}" dt="2018-10-20T14:34:07.163" v="832"/>
          <ac:inkMkLst>
            <pc:docMk/>
            <pc:sldMk cId="104711066" sldId="262"/>
            <ac:inkMk id="137" creationId="{33A41577-247A-A240-BED7-12EB584BEFFF}"/>
          </ac:inkMkLst>
        </pc:inkChg>
        <pc:inkChg chg="add del reco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38" creationId="{A4177B24-BDBF-2249-8EED-B7424E98439F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0" creationId="{17488E0A-BC4D-0642-99FA-7C954B114090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1" creationId="{D28EFC66-A927-1F4E-92B7-A325FD198EE0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2" creationId="{E611D3F0-D8E4-A441-B9C3-35590B4564A8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3" creationId="{E83B0C30-7D98-7145-A11C-FE51CB842C18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4" creationId="{71BC22A1-FB59-3E4B-B07B-547266AA90CD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5" creationId="{640D74D4-41A6-4C44-B189-68BD5909B0E2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6" creationId="{7F64EFE9-81DB-1A4F-94A3-6AC45B0AED4E}"/>
          </ac:inkMkLst>
        </pc:inkChg>
        <pc:inkChg chg="add del">
          <ac:chgData name="M Terblanche" userId="b443805af4e0fa02" providerId="LiveId" clId="{3D1C83BA-3E0A-8941-BDC0-6012646E2765}" dt="2018-10-20T14:34:17.491" v="842"/>
          <ac:inkMkLst>
            <pc:docMk/>
            <pc:sldMk cId="104711066" sldId="262"/>
            <ac:inkMk id="147" creationId="{50A60795-1EA7-BE46-AFBA-7C93074F7A30}"/>
          </ac:inkMkLst>
        </pc:inkChg>
        <pc:inkChg chg="add del reco">
          <ac:chgData name="M Terblanche" userId="b443805af4e0fa02" providerId="LiveId" clId="{3D1C83BA-3E0A-8941-BDC0-6012646E2765}" dt="2018-10-20T14:34:19.358" v="845"/>
          <ac:inkMkLst>
            <pc:docMk/>
            <pc:sldMk cId="104711066" sldId="262"/>
            <ac:inkMk id="148" creationId="{F7D3F8D9-3A1F-3C44-901E-911B23E49242}"/>
          </ac:inkMkLst>
        </pc:inkChg>
        <pc:inkChg chg="add del">
          <ac:chgData name="M Terblanche" userId="b443805af4e0fa02" providerId="LiveId" clId="{3D1C83BA-3E0A-8941-BDC0-6012646E2765}" dt="2018-10-20T14:34:19.358" v="845"/>
          <ac:inkMkLst>
            <pc:docMk/>
            <pc:sldMk cId="104711066" sldId="262"/>
            <ac:inkMk id="150" creationId="{FCB4B718-7CBC-6A4F-8CAD-7C5E52107988}"/>
          </ac:inkMkLst>
        </pc:inkChg>
        <pc:inkChg chg="add del">
          <ac:chgData name="M Terblanche" userId="b443805af4e0fa02" providerId="LiveId" clId="{3D1C83BA-3E0A-8941-BDC0-6012646E2765}" dt="2018-10-20T14:34:19.358" v="845"/>
          <ac:inkMkLst>
            <pc:docMk/>
            <pc:sldMk cId="104711066" sldId="262"/>
            <ac:inkMk id="151" creationId="{4EB65AFC-DAFC-A749-9013-0DF015A4E8F0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152" creationId="{290E7578-FCAB-4148-BB91-C5D7FE067467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4" creationId="{EA4DBB37-B1B1-614D-AF69-E9C1D7774D89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5" creationId="{53370D7F-4C2D-F048-A89B-46B3103741EB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6" creationId="{8944EC94-E758-D843-8B4F-661A75BC70C7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7" creationId="{D6B96622-7EEA-334A-95CF-E5B6C2620710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8" creationId="{C9967C82-E5AC-C04D-9E43-B3CCA1B3F849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59" creationId="{C04306ED-CA6A-5F48-8B6E-58F795C2B5DD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0" creationId="{A27835E8-7001-F14B-99ED-7126E58D06BD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1" creationId="{1E86C729-B305-C34C-BEB8-67D5ABC428D9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2" creationId="{CE78767F-00F5-4749-A21D-4BFBFECF3FE1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3" creationId="{FD02F28C-9F1E-B046-8289-89308A325519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4" creationId="{B460EF7C-C6D0-0049-BCA6-3AD10BA9BDA5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5" creationId="{78485BD0-63A0-C449-89B0-E5F9BF9DDD9C}"/>
          </ac:inkMkLst>
        </pc:inkChg>
        <pc:inkChg chg="add del">
          <ac:chgData name="M Terblanche" userId="b443805af4e0fa02" providerId="LiveId" clId="{3D1C83BA-3E0A-8941-BDC0-6012646E2765}" dt="2018-10-20T14:34:26.752" v="860"/>
          <ac:inkMkLst>
            <pc:docMk/>
            <pc:sldMk cId="104711066" sldId="262"/>
            <ac:inkMk id="166" creationId="{57D82683-0BAD-444C-B427-14826BA3FD09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167" creationId="{3E7C065C-C87C-B547-A34C-4F35ACED4ED1}"/>
          </ac:inkMkLst>
        </pc:inkChg>
        <pc:inkChg chg="add del reco">
          <ac:chgData name="M Terblanche" userId="b443805af4e0fa02" providerId="LiveId" clId="{3D1C83BA-3E0A-8941-BDC0-6012646E2765}" dt="2018-10-20T14:34:27.347" v="861"/>
          <ac:inkMkLst>
            <pc:docMk/>
            <pc:sldMk cId="104711066" sldId="262"/>
            <ac:inkMk id="168" creationId="{DA612862-A0C0-7F44-88EA-F6FA18831ED8}"/>
          </ac:inkMkLst>
        </pc:inkChg>
        <pc:inkChg chg="add del reco">
          <ac:chgData name="M Terblanche" userId="b443805af4e0fa02" providerId="LiveId" clId="{3D1C83BA-3E0A-8941-BDC0-6012646E2765}" dt="2018-10-20T14:34:35.278" v="865"/>
          <ac:inkMkLst>
            <pc:docMk/>
            <pc:sldMk cId="104711066" sldId="262"/>
            <ac:inkMk id="171" creationId="{0BBFDD76-F1DE-184F-8654-341BD3571070}"/>
          </ac:inkMkLst>
        </pc:inkChg>
        <pc:inkChg chg="add del">
          <ac:chgData name="M Terblanche" userId="b443805af4e0fa02" providerId="LiveId" clId="{3D1C83BA-3E0A-8941-BDC0-6012646E2765}" dt="2018-10-20T14:34:35.278" v="865"/>
          <ac:inkMkLst>
            <pc:docMk/>
            <pc:sldMk cId="104711066" sldId="262"/>
            <ac:inkMk id="173" creationId="{18A01481-1F56-2740-9265-31032C18933A}"/>
          </ac:inkMkLst>
        </pc:inkChg>
        <pc:inkChg chg="add del">
          <ac:chgData name="M Terblanche" userId="b443805af4e0fa02" providerId="LiveId" clId="{3D1C83BA-3E0A-8941-BDC0-6012646E2765}" dt="2018-10-20T14:34:35.278" v="865"/>
          <ac:inkMkLst>
            <pc:docMk/>
            <pc:sldMk cId="104711066" sldId="262"/>
            <ac:inkMk id="174" creationId="{7102747C-8735-5A43-ADCC-38FE141BFBEC}"/>
          </ac:inkMkLst>
        </pc:inkChg>
        <pc:inkChg chg="add del reco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75" creationId="{5910695A-336E-624B-BEC6-42E42DAECACA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77" creationId="{DABCD79A-B4B7-1540-B8DB-A8923BDBB9F1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78" creationId="{10BA2E70-3EB3-7144-AD3C-0E522C88F6DC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79" creationId="{CC20D312-4530-004E-ABA3-9A037299ABDC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0" creationId="{699D8062-6FAA-D648-904F-2469F36F37CE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1" creationId="{6EAF0029-A303-AF40-8F2F-D4309367CE51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2" creationId="{ACFD7113-0297-4047-B2E0-20A341963402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3" creationId="{4B0F1737-D8EA-4349-BCFE-AB1772DAB957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4" creationId="{7D364D44-D611-C440-9189-03E9A6B3502C}"/>
          </ac:inkMkLst>
        </pc:inkChg>
        <pc:inkChg chg="add del">
          <ac:chgData name="M Terblanche" userId="b443805af4e0fa02" providerId="LiveId" clId="{3D1C83BA-3E0A-8941-BDC0-6012646E2765}" dt="2018-10-20T14:34:40.344" v="875"/>
          <ac:inkMkLst>
            <pc:docMk/>
            <pc:sldMk cId="104711066" sldId="262"/>
            <ac:inkMk id="185" creationId="{94720B7F-11E8-4544-965C-E41435C31C81}"/>
          </ac:inkMkLst>
        </pc:inkChg>
        <pc:inkChg chg="add del mod reco modStrokes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86" creationId="{D6D1B4C7-57C1-9546-B422-C37AF53C87AA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88" creationId="{A98D3FF7-D446-324B-9A86-B9EC1C374731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89" creationId="{AC1C9345-2CA4-2745-A861-3666045694C3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0" creationId="{13374BB5-BD0A-BC4A-9D60-30BD11318F95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1" creationId="{CD353305-F5A5-724F-8C4B-172FD00D6AA3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2" creationId="{D345559C-BA57-AB44-BC9A-B73D1420860B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3" creationId="{06C603DC-B3B7-444E-8D16-970812C436DC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4" creationId="{572B2D99-77CD-914B-A4E1-0B1E5C8C0206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5" creationId="{FDE96156-0A43-144E-AEFB-B20D3149D5B2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6" creationId="{D1F4AC13-C20B-6246-90E9-AF705C854ACC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7" creationId="{D9D1E53D-4660-3A4A-86DA-FABDCA4B22C6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8" creationId="{C8D78245-68B2-2848-8DD2-6D712AD2160A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199" creationId="{DA02D937-4C20-6D41-90B1-1D318A45FFC3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0" creationId="{85793C41-2E2E-6A42-B746-A9AAC709280B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1" creationId="{D3073D5E-0589-224E-9352-3479C314ED65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2" creationId="{E6B3BD93-29B1-A141-9F4B-95D0386770BD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3" creationId="{1D628A46-F0E0-DE4A-9920-9FB2F2ED5240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4" creationId="{1565C5A1-5766-134D-B030-D2DD4DD3F35B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5" creationId="{BCDB4F46-ADF7-A94E-9AA1-4E01ACF51E95}"/>
          </ac:inkMkLst>
        </pc:inkChg>
        <pc:inkChg chg="add del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6" creationId="{D5067000-81C7-9F4F-AEAA-F7B178BE407C}"/>
          </ac:inkMkLst>
        </pc:inkChg>
        <pc:inkChg chg="add reco">
          <ac:chgData name="M Terblanche" userId="b443805af4e0fa02" providerId="LiveId" clId="{3D1C83BA-3E0A-8941-BDC0-6012646E2765}" dt="2018-10-20T14:34:57.620" v="897"/>
          <ac:inkMkLst>
            <pc:docMk/>
            <pc:sldMk cId="104711066" sldId="262"/>
            <ac:inkMk id="207" creationId="{BD226936-6FFA-A549-ABC9-A5E7924A7641}"/>
          </ac:inkMkLst>
        </pc:inkChg>
      </pc:sldChg>
      <pc:sldChg chg="addSp delSp modSp mod modTransition setBg">
        <pc:chgData name="M Terblanche" userId="b443805af4e0fa02" providerId="LiveId" clId="{3D1C83BA-3E0A-8941-BDC0-6012646E2765}" dt="2018-10-20T16:06:41.210" v="4077" actId="12563"/>
        <pc:sldMkLst>
          <pc:docMk/>
          <pc:sldMk cId="3131203629" sldId="263"/>
        </pc:sldMkLst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2" creationId="{B17E9760-EDC7-2940-BCF7-2671BE50AD88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3" creationId="{742F4416-93B2-A04A-B153-145814CE4A9C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4" creationId="{4CE5CDF3-B130-814E-8799-DF68DBDC9437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5" creationId="{987C230C-4C3D-674A-ACBD-B132FD5B54FA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6" creationId="{E3293C03-4B37-394D-9D0B-4C0A429A980C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7" creationId="{680B3F8C-AC41-AD4B-A7A9-20B0954DC2B5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8" creationId="{94DAD9B5-FBB2-BE4C-8829-82E15E871E7A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9" creationId="{1A2C90B9-60A1-B741-9FC5-4B8BD3D16173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0" creationId="{64D5D9F8-0D03-4244-A5EC-3DB151E60C64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1" creationId="{A5C5F756-F3C7-5946-BC13-F6462EF820CB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2" creationId="{D4338037-2B71-E042-8027-C2D45455C3E7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3" creationId="{1952BC51-B29C-1A4B-B029-FE4C4F7C08A9}"/>
          </ac:inkMkLst>
        </pc:inkChg>
        <pc:inkChg chg="add del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4" creationId="{8E1C2B49-1309-C040-B22C-89435C0980F4}"/>
          </ac:inkMkLst>
        </pc:inkChg>
        <pc:inkChg chg="add reco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5" creationId="{6DECDA41-AF02-F44D-89F4-B6EB228D4F54}"/>
          </ac:inkMkLst>
        </pc:inkChg>
        <pc:inkChg chg="add reco">
          <ac:chgData name="M Terblanche" userId="b443805af4e0fa02" providerId="LiveId" clId="{3D1C83BA-3E0A-8941-BDC0-6012646E2765}" dt="2018-10-20T14:27:10.327" v="510"/>
          <ac:inkMkLst>
            <pc:docMk/>
            <pc:sldMk cId="3131203629" sldId="263"/>
            <ac:inkMk id="16" creationId="{840FBE40-DC5A-4042-8945-58D24F3BD99D}"/>
          </ac:inkMkLst>
        </pc:inkChg>
        <pc:inkChg chg="add del">
          <ac:chgData name="M Terblanche" userId="b443805af4e0fa02" providerId="LiveId" clId="{3D1C83BA-3E0A-8941-BDC0-6012646E2765}" dt="2018-10-20T14:29:39.823" v="575"/>
          <ac:inkMkLst>
            <pc:docMk/>
            <pc:sldMk cId="3131203629" sldId="263"/>
            <ac:inkMk id="19" creationId="{6E1EF49F-75CD-0340-8F55-9D94BA5E827E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0" creationId="{8531C808-9645-FE41-BE0E-4B2CDED70AF7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1" creationId="{B85ECE8F-67AC-784B-98B0-6F2FA0561F90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2" creationId="{06300066-9B1C-014A-8CDB-5FF82555E239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3" creationId="{BF042C37-E008-9747-B434-5CCA131BA74D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4" creationId="{B6F3037D-80E2-BA40-B2F1-CBA4688B1014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5" creationId="{D44A738A-AA1F-6146-B5A6-F9D4ECF4D4E0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6" creationId="{C6CDD1BF-A241-5A4F-B602-0A1F7DA9AA9A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7" creationId="{B1FCFEE0-DF66-1F45-B8DB-44674ABE5A2E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8" creationId="{FD082F8C-79A8-C94C-9439-2615D064150A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29" creationId="{878680BA-DDF1-9D49-931E-CA10ABAA7539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0" creationId="{4873888F-6058-9E4D-806D-C9A2BDBEF7EB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1" creationId="{455BB6CB-5D00-5C45-A76C-526B7918F593}"/>
          </ac:inkMkLst>
        </pc:inkChg>
        <pc:inkChg chg="add">
          <ac:chgData name="M Terblanche" userId="b443805af4e0fa02" providerId="LiveId" clId="{3D1C83BA-3E0A-8941-BDC0-6012646E2765}" dt="2018-10-20T14:29:01.462" v="536"/>
          <ac:inkMkLst>
            <pc:docMk/>
            <pc:sldMk cId="3131203629" sldId="263"/>
            <ac:inkMk id="32" creationId="{FBA85646-3DC7-8C49-842C-69927B170094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3" creationId="{2A1E3CDF-2465-A147-8EB0-108F633BBE29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4" creationId="{8B281184-9CC3-4C4C-BB07-812A8DF2359E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5" creationId="{00981371-3AA2-A145-97BA-8EF01B7DA6E2}"/>
          </ac:inkMkLst>
        </pc:inkChg>
        <pc:inkChg chg="add del">
          <ac:chgData name="M Terblanche" userId="b443805af4e0fa02" providerId="LiveId" clId="{3D1C83BA-3E0A-8941-BDC0-6012646E2765}" dt="2018-10-20T14:29:04.028" v="541"/>
          <ac:inkMkLst>
            <pc:docMk/>
            <pc:sldMk cId="3131203629" sldId="263"/>
            <ac:inkMk id="36" creationId="{D4ED287D-E8ED-1045-87E6-9714F05709D5}"/>
          </ac:inkMkLst>
        </pc:inkChg>
        <pc:inkChg chg="add del reco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37" creationId="{0985B96A-62C5-0040-B880-BFA703690C47}"/>
          </ac:inkMkLst>
        </pc:inkChg>
        <pc:inkChg chg="add del reco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38" creationId="{37AA9DAD-E8B7-3247-B0C0-D3327CC4F43C}"/>
          </ac:inkMkLst>
        </pc:inkChg>
        <pc:inkChg chg="add del reco">
          <ac:chgData name="M Terblanche" userId="b443805af4e0fa02" providerId="LiveId" clId="{3D1C83BA-3E0A-8941-BDC0-6012646E2765}" dt="2018-10-20T14:29:06.657" v="544"/>
          <ac:inkMkLst>
            <pc:docMk/>
            <pc:sldMk cId="3131203629" sldId="263"/>
            <ac:inkMk id="39" creationId="{0049C3BD-2D7B-1845-ABE8-A4BC6CCFF295}"/>
          </ac:inkMkLst>
        </pc:inkChg>
        <pc:inkChg chg="add del">
          <ac:chgData name="M Terblanche" userId="b443805af4e0fa02" providerId="LiveId" clId="{3D1C83BA-3E0A-8941-BDC0-6012646E2765}" dt="2018-10-20T14:29:06.657" v="544"/>
          <ac:inkMkLst>
            <pc:docMk/>
            <pc:sldMk cId="3131203629" sldId="263"/>
            <ac:inkMk id="43" creationId="{992295EE-1324-F942-9B24-CAB0B967D936}"/>
          </ac:inkMkLst>
        </pc:inkChg>
        <pc:inkChg chg="add del mod reco modStrokes">
          <ac:chgData name="M Terblanche" userId="b443805af4e0fa02" providerId="LiveId" clId="{3D1C83BA-3E0A-8941-BDC0-6012646E2765}" dt="2018-10-20T14:29:11.827" v="548"/>
          <ac:inkMkLst>
            <pc:docMk/>
            <pc:sldMk cId="3131203629" sldId="263"/>
            <ac:inkMk id="44" creationId="{1ECB9786-7E2B-EE4F-846F-8354CE5DC369}"/>
          </ac:inkMkLst>
        </pc:inkChg>
        <pc:inkChg chg="add del">
          <ac:chgData name="M Terblanche" userId="b443805af4e0fa02" providerId="LiveId" clId="{3D1C83BA-3E0A-8941-BDC0-6012646E2765}" dt="2018-10-20T14:29:11.827" v="548"/>
          <ac:inkMkLst>
            <pc:docMk/>
            <pc:sldMk cId="3131203629" sldId="263"/>
            <ac:inkMk id="46" creationId="{A7394568-214F-394A-A65B-C3D3D9C9576E}"/>
          </ac:inkMkLst>
        </pc:inkChg>
        <pc:inkChg chg="add del reco">
          <ac:chgData name="M Terblanche" userId="b443805af4e0fa02" providerId="LiveId" clId="{3D1C83BA-3E0A-8941-BDC0-6012646E2765}" dt="2018-10-20T14:29:47.097" v="581"/>
          <ac:inkMkLst>
            <pc:docMk/>
            <pc:sldMk cId="3131203629" sldId="263"/>
            <ac:inkMk id="47" creationId="{A56D3418-0C6A-8C45-B178-DCB4FD5469A2}"/>
          </ac:inkMkLst>
        </pc:inkChg>
        <pc:inkChg chg="add del">
          <ac:chgData name="M Terblanche" userId="b443805af4e0fa02" providerId="LiveId" clId="{3D1C83BA-3E0A-8941-BDC0-6012646E2765}" dt="2018-10-20T14:29:15.813" v="555"/>
          <ac:inkMkLst>
            <pc:docMk/>
            <pc:sldMk cId="3131203629" sldId="263"/>
            <ac:inkMk id="49" creationId="{FDEB5709-F8FF-A347-8D5F-8B859CC8E8C3}"/>
          </ac:inkMkLst>
        </pc:inkChg>
        <pc:inkChg chg="add del">
          <ac:chgData name="M Terblanche" userId="b443805af4e0fa02" providerId="LiveId" clId="{3D1C83BA-3E0A-8941-BDC0-6012646E2765}" dt="2018-10-20T14:29:15.813" v="555"/>
          <ac:inkMkLst>
            <pc:docMk/>
            <pc:sldMk cId="3131203629" sldId="263"/>
            <ac:inkMk id="50" creationId="{33722E32-FCA3-F545-A319-F48FA153B43D}"/>
          </ac:inkMkLst>
        </pc:inkChg>
        <pc:inkChg chg="add del">
          <ac:chgData name="M Terblanche" userId="b443805af4e0fa02" providerId="LiveId" clId="{3D1C83BA-3E0A-8941-BDC0-6012646E2765}" dt="2018-10-20T14:29:15.813" v="555"/>
          <ac:inkMkLst>
            <pc:docMk/>
            <pc:sldMk cId="3131203629" sldId="263"/>
            <ac:inkMk id="51" creationId="{4B25DE9F-5D3E-6E47-9AB6-F8E6DADE4474}"/>
          </ac:inkMkLst>
        </pc:inkChg>
        <pc:inkChg chg="add del">
          <ac:chgData name="M Terblanche" userId="b443805af4e0fa02" providerId="LiveId" clId="{3D1C83BA-3E0A-8941-BDC0-6012646E2765}" dt="2018-10-20T14:29:15.813" v="555"/>
          <ac:inkMkLst>
            <pc:docMk/>
            <pc:sldMk cId="3131203629" sldId="263"/>
            <ac:inkMk id="52" creationId="{DCEA0A8B-02DF-4341-95CC-B6E1651C611B}"/>
          </ac:inkMkLst>
        </pc:inkChg>
        <pc:inkChg chg="add del">
          <ac:chgData name="M Terblanche" userId="b443805af4e0fa02" providerId="LiveId" clId="{3D1C83BA-3E0A-8941-BDC0-6012646E2765}" dt="2018-10-20T14:29:15.813" v="555"/>
          <ac:inkMkLst>
            <pc:docMk/>
            <pc:sldMk cId="3131203629" sldId="263"/>
            <ac:inkMk id="53" creationId="{BC14457B-28ED-A542-8094-AC1E1D1BCCA8}"/>
          </ac:inkMkLst>
        </pc:inkChg>
        <pc:inkChg chg="add del reco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54" creationId="{01B4F388-50DD-EA4B-A17A-2C7461F82E62}"/>
          </ac:inkMkLst>
        </pc:inkChg>
        <pc:inkChg chg="add del reco">
          <ac:chgData name="M Terblanche" userId="b443805af4e0fa02" providerId="LiveId" clId="{3D1C83BA-3E0A-8941-BDC0-6012646E2765}" dt="2018-10-20T14:29:47.097" v="581"/>
          <ac:inkMkLst>
            <pc:docMk/>
            <pc:sldMk cId="3131203629" sldId="263"/>
            <ac:inkMk id="55" creationId="{8FD07BD9-13E2-DC41-8DB5-272801914928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58" creationId="{4056EACA-F479-3D47-8C1A-501105BD7B8F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59" creationId="{48889E25-2C51-F144-95E3-C1E6995D2906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0" creationId="{4018BC08-3E5E-E644-9A32-192CC64C5258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1" creationId="{13958D12-3634-E842-BFDE-1EEA2260D402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2" creationId="{30250910-DFE5-C241-B54A-9FCAF6B3C218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3" creationId="{072F195E-38E7-C844-A646-4A907C9FF056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4" creationId="{C1290CEC-4B98-C34F-B845-BAF0EB8DC96A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5" creationId="{553F9BC0-1F96-874B-BE60-52CBFC967EFD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6" creationId="{5EFE6EF4-D615-6A43-B910-47D0876A69FE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7" creationId="{08E5D159-D9BB-D641-869F-D2FAF5F05222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8" creationId="{080F7DBF-1B4B-F049-B974-5E8825800457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69" creationId="{B8846E3F-6742-634A-A212-69B56CADC5CF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70" creationId="{241E4EAB-BD61-1840-8C02-098D8A4D2C36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71" creationId="{B1541828-149E-5746-8B0D-F2E2868B753F}"/>
          </ac:inkMkLst>
        </pc:inkChg>
        <pc:inkChg chg="add del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72" creationId="{AC6622FA-8FE5-DF46-B59E-5B44485EF61B}"/>
          </ac:inkMkLst>
        </pc:inkChg>
        <pc:inkChg chg="add reco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73" creationId="{5FCBFF18-D430-0343-8B9E-345E1997378A}"/>
          </ac:inkMkLst>
        </pc:inkChg>
        <pc:inkChg chg="add reco">
          <ac:chgData name="M Terblanche" userId="b443805af4e0fa02" providerId="LiveId" clId="{3D1C83BA-3E0A-8941-BDC0-6012646E2765}" dt="2018-10-20T14:29:31.999" v="572"/>
          <ac:inkMkLst>
            <pc:docMk/>
            <pc:sldMk cId="3131203629" sldId="263"/>
            <ac:inkMk id="74" creationId="{C9B3AAA4-2FAB-8446-8604-7D97FE9210B5}"/>
          </ac:inkMkLst>
        </pc:inkChg>
        <pc:inkChg chg="add del reco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75" creationId="{5CA7C79D-F488-F648-8001-09581D06611A}"/>
          </ac:inkMkLst>
        </pc:inkChg>
        <pc:inkChg chg="add del">
          <ac:chgData name="M Terblanche" userId="b443805af4e0fa02" providerId="LiveId" clId="{3D1C83BA-3E0A-8941-BDC0-6012646E2765}" dt="2018-10-20T14:29:39.823" v="575"/>
          <ac:inkMkLst>
            <pc:docMk/>
            <pc:sldMk cId="3131203629" sldId="263"/>
            <ac:inkMk id="79" creationId="{C3AD66CF-63E0-9A47-BD68-08841A3302C1}"/>
          </ac:inkMkLst>
        </pc:inkChg>
        <pc:inkChg chg="add del reco">
          <ac:chgData name="M Terblanche" userId="b443805af4e0fa02" providerId="LiveId" clId="{3D1C83BA-3E0A-8941-BDC0-6012646E2765}" dt="2018-10-20T14:29:42.158" v="577"/>
          <ac:inkMkLst>
            <pc:docMk/>
            <pc:sldMk cId="3131203629" sldId="263"/>
            <ac:inkMk id="80" creationId="{4918CCCA-56B1-1841-B054-D2224FEE8FF7}"/>
          </ac:inkMkLst>
        </pc:inkChg>
        <pc:inkChg chg="add del">
          <ac:chgData name="M Terblanche" userId="b443805af4e0fa02" providerId="LiveId" clId="{3D1C83BA-3E0A-8941-BDC0-6012646E2765}" dt="2018-10-20T14:29:47.097" v="581"/>
          <ac:inkMkLst>
            <pc:docMk/>
            <pc:sldMk cId="3131203629" sldId="263"/>
            <ac:inkMk id="82" creationId="{589B84E5-9F43-354A-8B7F-CF3A6C4DEF25}"/>
          </ac:inkMkLst>
        </pc:inkChg>
        <pc:inkChg chg="add del">
          <ac:chgData name="M Terblanche" userId="b443805af4e0fa02" providerId="LiveId" clId="{3D1C83BA-3E0A-8941-BDC0-6012646E2765}" dt="2018-10-20T14:29:47.097" v="581"/>
          <ac:inkMkLst>
            <pc:docMk/>
            <pc:sldMk cId="3131203629" sldId="263"/>
            <ac:inkMk id="83" creationId="{3D70630A-DAAA-1B4D-8CA8-F2297DDB9962}"/>
          </ac:inkMkLst>
        </pc:inkChg>
        <pc:inkChg chg="add del reco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84" creationId="{9B2BE57B-BB21-A24A-A294-560E13DBA8F8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86" creationId="{15333801-11D7-4540-A8CC-4CE36051D91F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87" creationId="{DD51B68F-9E6F-4541-925D-21C594D151BA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88" creationId="{BD777647-C4F6-E441-A09A-9C1BFFEA8C1B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89" creationId="{60DC913E-9F7B-E542-81C9-1B09CA54D801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0" creationId="{49066BD2-42EB-2B49-B501-998BDEECE5A2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1" creationId="{29F14882-11AD-1245-BDDA-7A4AAE40862C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2" creationId="{66C6FA9B-5036-A247-8C37-4C152BB569D3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3" creationId="{3FD7FAB0-EE84-1644-9C9D-3F60E0498B27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4" creationId="{36DF2EC2-D6A1-724B-96DF-019417B2CD8F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5" creationId="{5288ACD1-2142-4C43-A423-856F87667CEE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6" creationId="{6FE5327A-F194-D44F-BE8A-A15AA4870AEE}"/>
          </ac:inkMkLst>
        </pc:inkChg>
        <pc:inkChg chg="add del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7" creationId="{B2AA58E1-F417-164C-A597-995C14A0BFFE}"/>
          </ac:inkMkLst>
        </pc:inkChg>
        <pc:inkChg chg="add reco">
          <ac:chgData name="M Terblanche" userId="b443805af4e0fa02" providerId="LiveId" clId="{3D1C83BA-3E0A-8941-BDC0-6012646E2765}" dt="2018-10-20T14:29:58.660" v="595"/>
          <ac:inkMkLst>
            <pc:docMk/>
            <pc:sldMk cId="3131203629" sldId="263"/>
            <ac:inkMk id="98" creationId="{EC552506-8705-9646-A544-2FB5AA0A6FDD}"/>
          </ac:inkMkLst>
        </pc:inkChg>
        <pc:inkChg chg="add">
          <ac:chgData name="M Terblanche" userId="b443805af4e0fa02" providerId="LiveId" clId="{3D1C83BA-3E0A-8941-BDC0-6012646E2765}" dt="2018-10-20T14:30:01.616" v="597"/>
          <ac:inkMkLst>
            <pc:docMk/>
            <pc:sldMk cId="3131203629" sldId="263"/>
            <ac:inkMk id="100" creationId="{7D50A3DC-0C21-1A47-8F71-5469BB52FC6C}"/>
          </ac:inkMkLst>
        </pc:inkChg>
        <pc:inkChg chg="add del">
          <ac:chgData name="M Terblanche" userId="b443805af4e0fa02" providerId="LiveId" clId="{3D1C83BA-3E0A-8941-BDC0-6012646E2765}" dt="2018-10-20T14:30:04.366" v="602"/>
          <ac:inkMkLst>
            <pc:docMk/>
            <pc:sldMk cId="3131203629" sldId="263"/>
            <ac:inkMk id="101" creationId="{17B039EC-5CE3-CA40-9960-81583E1BEDDE}"/>
          </ac:inkMkLst>
        </pc:inkChg>
        <pc:inkChg chg="add del">
          <ac:chgData name="M Terblanche" userId="b443805af4e0fa02" providerId="LiveId" clId="{3D1C83BA-3E0A-8941-BDC0-6012646E2765}" dt="2018-10-20T14:30:04.366" v="602"/>
          <ac:inkMkLst>
            <pc:docMk/>
            <pc:sldMk cId="3131203629" sldId="263"/>
            <ac:inkMk id="102" creationId="{1E223F16-3487-E14C-A38A-0ED3E2CC5E60}"/>
          </ac:inkMkLst>
        </pc:inkChg>
        <pc:inkChg chg="add del">
          <ac:chgData name="M Terblanche" userId="b443805af4e0fa02" providerId="LiveId" clId="{3D1C83BA-3E0A-8941-BDC0-6012646E2765}" dt="2018-10-20T14:30:04.366" v="602"/>
          <ac:inkMkLst>
            <pc:docMk/>
            <pc:sldMk cId="3131203629" sldId="263"/>
            <ac:inkMk id="103" creationId="{1B3B5774-E9BA-4B4F-8DDA-4D81A816179B}"/>
          </ac:inkMkLst>
        </pc:inkChg>
        <pc:inkChg chg="add del">
          <ac:chgData name="M Terblanche" userId="b443805af4e0fa02" providerId="LiveId" clId="{3D1C83BA-3E0A-8941-BDC0-6012646E2765}" dt="2018-10-20T14:30:04.366" v="602"/>
          <ac:inkMkLst>
            <pc:docMk/>
            <pc:sldMk cId="3131203629" sldId="263"/>
            <ac:inkMk id="104" creationId="{03DFD34C-D0D9-2C42-ADD1-6A76E8CF4D22}"/>
          </ac:inkMkLst>
        </pc:inkChg>
        <pc:inkChg chg="add reco">
          <ac:chgData name="M Terblanche" userId="b443805af4e0fa02" providerId="LiveId" clId="{3D1C83BA-3E0A-8941-BDC0-6012646E2765}" dt="2018-10-20T14:30:04.366" v="602"/>
          <ac:inkMkLst>
            <pc:docMk/>
            <pc:sldMk cId="3131203629" sldId="263"/>
            <ac:inkMk id="105" creationId="{C54F60BE-29AB-C443-88A9-49216D818FEC}"/>
          </ac:inkMkLst>
        </pc:inkChg>
        <pc:inkChg chg="add del">
          <ac:chgData name="M Terblanche" userId="b443805af4e0fa02" providerId="LiveId" clId="{3D1C83BA-3E0A-8941-BDC0-6012646E2765}" dt="2018-10-20T14:30:27.280" v="608"/>
          <ac:inkMkLst>
            <pc:docMk/>
            <pc:sldMk cId="3131203629" sldId="263"/>
            <ac:inkMk id="107" creationId="{AEDEDBAA-3626-BA4A-B24A-D29C7E77B618}"/>
          </ac:inkMkLst>
        </pc:inkChg>
        <pc:inkChg chg="add del">
          <ac:chgData name="M Terblanche" userId="b443805af4e0fa02" providerId="LiveId" clId="{3D1C83BA-3E0A-8941-BDC0-6012646E2765}" dt="2018-10-20T14:30:27.280" v="608"/>
          <ac:inkMkLst>
            <pc:docMk/>
            <pc:sldMk cId="3131203629" sldId="263"/>
            <ac:inkMk id="108" creationId="{9F1AEFDD-2FD2-DE40-BB1E-2DA0758E049A}"/>
          </ac:inkMkLst>
        </pc:inkChg>
        <pc:inkChg chg="add del">
          <ac:chgData name="M Terblanche" userId="b443805af4e0fa02" providerId="LiveId" clId="{3D1C83BA-3E0A-8941-BDC0-6012646E2765}" dt="2018-10-20T14:30:27.280" v="608"/>
          <ac:inkMkLst>
            <pc:docMk/>
            <pc:sldMk cId="3131203629" sldId="263"/>
            <ac:inkMk id="109" creationId="{FA9109AF-EB28-B348-8F45-2CD30305E260}"/>
          </ac:inkMkLst>
        </pc:inkChg>
        <pc:inkChg chg="add del">
          <ac:chgData name="M Terblanche" userId="b443805af4e0fa02" providerId="LiveId" clId="{3D1C83BA-3E0A-8941-BDC0-6012646E2765}" dt="2018-10-20T14:30:27.280" v="608"/>
          <ac:inkMkLst>
            <pc:docMk/>
            <pc:sldMk cId="3131203629" sldId="263"/>
            <ac:inkMk id="110" creationId="{23DF02DF-0C9C-E244-BFAF-51BAAABB5446}"/>
          </ac:inkMkLst>
        </pc:inkChg>
        <pc:inkChg chg="add del reco">
          <ac:chgData name="M Terblanche" userId="b443805af4e0fa02" providerId="LiveId" clId="{3D1C83BA-3E0A-8941-BDC0-6012646E2765}" dt="2018-10-20T14:30:40.124" v="622"/>
          <ac:inkMkLst>
            <pc:docMk/>
            <pc:sldMk cId="3131203629" sldId="263"/>
            <ac:inkMk id="111" creationId="{BD2DC849-2179-CF41-9755-8528E6C1BA19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3" creationId="{3CA5F1D4-E991-064E-B063-3F916F19CCEA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4" creationId="{8A758A3E-CE2A-7A4E-AE7D-24BD90D776F6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5" creationId="{34E7CB66-1D14-8A4A-86BA-CF6C4058E665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6" creationId="{78A987AB-250C-364F-84B4-4496FAF9B1C5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7" creationId="{E83104F9-0AF2-404B-86D3-0E4EFDA75529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8" creationId="{1F00B7A7-09FC-A749-8CF2-C0BB2F7B2A3F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19" creationId="{5467A495-3471-E44B-942C-9D8900756818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20" creationId="{E4D753EE-3622-1145-91F0-4E99C4D59430}"/>
          </ac:inkMkLst>
        </pc:inkChg>
        <pc:inkChg chg="add del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21" creationId="{16438483-3DFD-1C44-A12B-BA448149FA3C}"/>
          </ac:inkMkLst>
        </pc:inkChg>
        <pc:inkChg chg="add reco">
          <ac:chgData name="M Terblanche" userId="b443805af4e0fa02" providerId="LiveId" clId="{3D1C83BA-3E0A-8941-BDC0-6012646E2765}" dt="2018-10-20T14:30:33.724" v="618"/>
          <ac:inkMkLst>
            <pc:docMk/>
            <pc:sldMk cId="3131203629" sldId="263"/>
            <ac:inkMk id="122" creationId="{AE88D31F-59EB-AA4D-A58D-F50EE2F02519}"/>
          </ac:inkMkLst>
        </pc:inkChg>
        <pc:inkChg chg="add mod reco modStrokes">
          <ac:chgData name="M Terblanche" userId="b443805af4e0fa02" providerId="LiveId" clId="{3D1C83BA-3E0A-8941-BDC0-6012646E2765}" dt="2018-10-20T14:30:37.424" v="620"/>
          <ac:inkMkLst>
            <pc:docMk/>
            <pc:sldMk cId="3131203629" sldId="263"/>
            <ac:inkMk id="123" creationId="{8B443CC2-79D3-CE40-B151-89BCF85F7CD8}"/>
          </ac:inkMkLst>
        </pc:inkChg>
        <pc:inkChg chg="add del">
          <ac:chgData name="M Terblanche" userId="b443805af4e0fa02" providerId="LiveId" clId="{3D1C83BA-3E0A-8941-BDC0-6012646E2765}" dt="2018-10-20T14:30:40.124" v="622"/>
          <ac:inkMkLst>
            <pc:docMk/>
            <pc:sldMk cId="3131203629" sldId="263"/>
            <ac:inkMk id="126" creationId="{8CF9C740-93FB-0041-9E84-95694FDE014B}"/>
          </ac:inkMkLst>
        </pc:inkChg>
        <pc:inkChg chg="add reco">
          <ac:chgData name="M Terblanche" userId="b443805af4e0fa02" providerId="LiveId" clId="{3D1C83BA-3E0A-8941-BDC0-6012646E2765}" dt="2018-10-20T14:30:40.124" v="622"/>
          <ac:inkMkLst>
            <pc:docMk/>
            <pc:sldMk cId="3131203629" sldId="263"/>
            <ac:inkMk id="127" creationId="{85322E2B-BD1F-244E-B466-5E2019E6E399}"/>
          </ac:inkMkLst>
        </pc:inkChg>
        <pc:inkChg chg="add del">
          <ac:chgData name="M Terblanche" userId="b443805af4e0fa02" providerId="LiveId" clId="{3D1C83BA-3E0A-8941-BDC0-6012646E2765}" dt="2018-10-20T14:30:44.282" v="626"/>
          <ac:inkMkLst>
            <pc:docMk/>
            <pc:sldMk cId="3131203629" sldId="263"/>
            <ac:inkMk id="129" creationId="{1FF650BD-174E-F347-84EA-610F44F33D6F}"/>
          </ac:inkMkLst>
        </pc:inkChg>
        <pc:inkChg chg="add del">
          <ac:chgData name="M Terblanche" userId="b443805af4e0fa02" providerId="LiveId" clId="{3D1C83BA-3E0A-8941-BDC0-6012646E2765}" dt="2018-10-20T14:30:44.282" v="626"/>
          <ac:inkMkLst>
            <pc:docMk/>
            <pc:sldMk cId="3131203629" sldId="263"/>
            <ac:inkMk id="130" creationId="{B8D7660F-154B-2F4A-8F06-68BD9B670051}"/>
          </ac:inkMkLst>
        </pc:inkChg>
        <pc:inkChg chg="add reco">
          <ac:chgData name="M Terblanche" userId="b443805af4e0fa02" providerId="LiveId" clId="{3D1C83BA-3E0A-8941-BDC0-6012646E2765}" dt="2018-10-20T14:30:44.282" v="626"/>
          <ac:inkMkLst>
            <pc:docMk/>
            <pc:sldMk cId="3131203629" sldId="263"/>
            <ac:inkMk id="131" creationId="{59AAFB83-AEAD-BD47-9B56-55720B5E4584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3" creationId="{475D3F66-0B82-7643-9AFA-22517D5866D1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4" creationId="{AB56D8F0-0972-5643-968C-E4ED624B071A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5" creationId="{5DF1F2EA-1CFC-BC4D-8E11-C8073595A33B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6" creationId="{C5BA7B5C-65C2-5042-BD28-688733E93C80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7" creationId="{BCD7D856-8162-F840-8F7B-1CF6B833B584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8" creationId="{30FD930F-D056-D746-ACD6-1C5C11D8243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39" creationId="{1A326CC2-8EFC-984C-8817-94EFE03CE94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0" creationId="{4726616F-DA3E-4743-B5BF-9E87663F60B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1" creationId="{4A7FED07-5F57-8943-A0BD-FC08728DFF22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2" creationId="{559CF6CF-3F11-D142-9A81-C92E67317892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3" creationId="{48B324B7-6806-D846-B8A3-DB3CF6B5F36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4" creationId="{CB7D1486-ADA7-A44F-91F0-B820CD54030F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5" creationId="{5D99D5F5-FC9F-034D-919C-A1D49C533618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6" creationId="{2A8438D5-C994-344D-8945-F541AB4D77F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7" creationId="{4988A7C8-C81A-9B49-AB84-1036A131FEA3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8" creationId="{7F31D50E-01B2-7A47-BB63-062117FFC8FB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49" creationId="{51A9D989-0E72-7849-8AB7-060BAC885D5D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0" creationId="{2A0DC03D-84FF-6A48-8AAF-B563ACED17F9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1" creationId="{7E4FD6F6-F60F-4345-8A62-4C9DA5946C66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2" creationId="{CBF718D4-D167-1F46-AB4E-A58E994BC57C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3" creationId="{E291E42F-F39A-4243-BDB2-579E9A819A60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4" creationId="{43FFEA84-614C-B64C-B4FA-5CAE8DA0DA63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5" creationId="{EA9E390F-4FC1-4045-B808-EAA32998ED30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6" creationId="{5531092B-9D06-1045-8B5E-8762292B76D3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7" creationId="{BC49E292-CEDC-1D42-8905-D757DCF9AC0F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8" creationId="{6D67B969-E81D-774A-AB94-5F39ECA8B97D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59" creationId="{A64B90B5-065B-0B41-BB22-FFB551673372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0" creationId="{BF80F957-D274-5340-B8C3-0579E7B2364A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1" creationId="{83EC9B6E-2148-7147-9E0B-CCAE96C9746E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2" creationId="{95FEB108-2150-1E4F-8759-3911EE4055D9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3" creationId="{6ECCC61A-9A3B-8C4C-B4D9-56176A0CC869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4" creationId="{612666B1-445E-F449-BA4B-9ACC7CA77885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5" creationId="{483EF713-D1AF-144E-AA9B-ADD82ECD3181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6" creationId="{4670B524-B4D3-C14D-8332-917CA25ABEB3}"/>
          </ac:inkMkLst>
        </pc:inkChg>
        <pc:inkChg chg="add del">
          <ac:chgData name="M Terblanche" userId="b443805af4e0fa02" providerId="LiveId" clId="{3D1C83BA-3E0A-8941-BDC0-6012646E2765}" dt="2018-10-20T14:31:07.545" v="663"/>
          <ac:inkMkLst>
            <pc:docMk/>
            <pc:sldMk cId="3131203629" sldId="263"/>
            <ac:inkMk id="167" creationId="{53366139-C228-1E47-B0F7-E60D49CC9FA9}"/>
          </ac:inkMkLst>
        </pc:inkChg>
        <pc:inkChg chg="add del reco">
          <ac:chgData name="M Terblanche" userId="b443805af4e0fa02" providerId="LiveId" clId="{3D1C83BA-3E0A-8941-BDC0-6012646E2765}" dt="2018-10-20T14:31:09.201" v="665"/>
          <ac:inkMkLst>
            <pc:docMk/>
            <pc:sldMk cId="3131203629" sldId="263"/>
            <ac:inkMk id="168" creationId="{327FE3CC-B3BA-664B-8B24-BD97A859E693}"/>
          </ac:inkMkLst>
        </pc:inkChg>
        <pc:inkChg chg="add del reco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69" creationId="{8998E2FC-5AFB-D844-B0D4-515CF946A54F}"/>
          </ac:inkMkLst>
        </pc:inkChg>
        <pc:inkChg chg="add del reco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70" creationId="{D19AB60C-E46E-2541-B053-C9F9FE9BD012}"/>
          </ac:inkMkLst>
        </pc:inkChg>
        <pc:inkChg chg="add del">
          <ac:chgData name="M Terblanche" userId="b443805af4e0fa02" providerId="LiveId" clId="{3D1C83BA-3E0A-8941-BDC0-6012646E2765}" dt="2018-10-20T14:31:09.201" v="665"/>
          <ac:inkMkLst>
            <pc:docMk/>
            <pc:sldMk cId="3131203629" sldId="263"/>
            <ac:inkMk id="174" creationId="{3ACF96C6-4198-184A-B249-10CE29FD3A54}"/>
          </ac:inkMkLst>
        </pc:inkChg>
        <pc:inkChg chg="add del reco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75" creationId="{BEB21726-F33D-224E-B263-CBD4F2609365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77" creationId="{DB790F7E-2635-7046-AE84-34235CD74D0A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78" creationId="{7D054ABF-6DC8-1D47-B8DD-CE8DCCB3A795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79" creationId="{6B4EDB63-D2AA-3C4C-AA85-845C5375C3C9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0" creationId="{7033E77C-71FF-B840-A380-DD687509DC7D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1" creationId="{A16CBD45-15E2-AD42-BA14-40234D1DE364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2" creationId="{9220412C-D722-AE40-AE55-198496B2477A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3" creationId="{FB6476CA-3635-2540-87DD-E2407C4275D0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4" creationId="{02F0942B-CED7-D44F-8CE7-F2A378EB8ECA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5" creationId="{FBEA08C6-BDB5-114C-A618-18A626A3FB41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6" creationId="{881D0D02-5FAA-7F48-9FCE-200804BBCCA0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7" creationId="{F6088A75-F78C-A34D-AB29-2726E726CD5E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8" creationId="{E66AD31A-E5F9-0F4F-A33F-2EDB41DB726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89" creationId="{3928ABAC-5C66-CB41-9BDA-5DF2F15006A1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0" creationId="{328E8848-658F-3E46-B6A0-7BC0D2518912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1" creationId="{49A41BA5-3030-DD4A-85CC-D0EA83D9024D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2" creationId="{218DE61D-7D9C-1245-BA7E-5BB214059EA1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3" creationId="{24FCC1D6-0F3E-9044-B9A0-94F226286236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4" creationId="{1CE9F885-0833-4D4E-A4FC-61860C13153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5" creationId="{84FCF1C5-3F40-9A45-AE14-33B76D23123A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196" creationId="{1DBC4F33-89E7-F54A-BB83-E0078F8D0BF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1" creationId="{2BBD706A-B8E4-AC42-AA5B-5944C122FC43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2" creationId="{EA0FBDE8-5149-7846-AD57-E169D01ED6B2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3" creationId="{8659260E-4B68-0244-AE34-48CB425E7392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4" creationId="{7BFCDF8B-F340-D84C-ADBC-54CD526194F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5" creationId="{70C1BD2A-1C98-934D-BDC5-D09469174B4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6" creationId="{D3249D4C-CCA3-0244-87AE-9993840371E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7" creationId="{C6DB8A84-AD74-534E-890B-7DE746B80770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8" creationId="{A2727D70-7E3D-EA41-A4D9-61D73BAE6611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09" creationId="{4148F716-DE55-744A-B901-CDFD5F62B934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0" creationId="{29E706E8-C8E0-4C46-BD05-6D96EDAC637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1" creationId="{0922D41F-5EDD-D641-ADDE-2E10E8DA45CA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2" creationId="{15B61FCD-89D6-EE4C-9D4A-3F63F228E296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3" creationId="{DE0B740C-550D-BC4A-9CBE-31EA6C0992A5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4" creationId="{067186A1-3335-3140-88AE-4CBEC0AAAFD8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5" creationId="{D1CEC823-71E1-C043-95B8-141A6721DC8C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6" creationId="{A84F680D-2278-134E-8C0F-EABC76BDA9B7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7" creationId="{CC9259D8-C65B-FA4E-8983-0D2620CBA9C8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8" creationId="{85A17DE1-B4A4-954D-88C5-FDA84CDA8141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19" creationId="{31051823-3295-8F46-90B6-62194E4022A6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20" creationId="{38FA71CA-4953-5242-81CE-2D780C3552B6}"/>
          </ac:inkMkLst>
        </pc:inkChg>
        <pc:inkChg chg="add del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21" creationId="{234D0D56-5D76-B249-8A86-86BC21C3BEA0}"/>
          </ac:inkMkLst>
        </pc:inkChg>
        <pc:inkChg chg="add reco">
          <ac:chgData name="M Terblanche" userId="b443805af4e0fa02" providerId="LiveId" clId="{3D1C83BA-3E0A-8941-BDC0-6012646E2765}" dt="2018-10-20T14:31:33.204" v="708"/>
          <ac:inkMkLst>
            <pc:docMk/>
            <pc:sldMk cId="3131203629" sldId="263"/>
            <ac:inkMk id="222" creationId="{D4C69A2A-4733-9949-AC9D-E00049E792D4}"/>
          </ac:inkMkLst>
        </pc:inkChg>
      </pc:sldChg>
      <pc:sldChg chg="addSp delSp mod modTransition setBg">
        <pc:chgData name="M Terblanche" userId="b443805af4e0fa02" providerId="LiveId" clId="{3D1C83BA-3E0A-8941-BDC0-6012646E2765}" dt="2018-10-20T16:06:41.210" v="4077" actId="12563"/>
        <pc:sldMkLst>
          <pc:docMk/>
          <pc:sldMk cId="941657961" sldId="264"/>
        </pc:sldMkLst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2" creationId="{4D62EC07-E448-3D4F-AB08-4F76F2115B70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3" creationId="{DCF3B7F0-9F14-AF4A-AF69-50F6FEB64307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4" creationId="{5BF0845A-ABEE-374A-A9B8-83B28FAF7460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5" creationId="{ACEBEAE8-F7F7-6140-BBC1-CF108B8F82DB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6" creationId="{F5E6F782-7362-2F40-9540-90B43B5561D1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7" creationId="{123ED3DD-D0FC-6148-A07C-86B82CCE58D0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8" creationId="{6DD6CE50-FA6E-EF48-AD89-77D0B707A9E3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9" creationId="{EEEFC03E-AB23-A944-B056-E69F84C905EC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0" creationId="{9FF5CDF1-CA85-C940-97CD-1C23FD345D89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1" creationId="{DFE765C3-C7CD-6C4C-BF24-AA9E6CCAD261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2" creationId="{963AF5EE-A283-8143-A838-8A19266C0AEE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3" creationId="{32D472F2-0586-5446-97AF-08B05D9547A8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4" creationId="{A921E132-35BD-C142-B655-400CDE823AFB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5" creationId="{354FC8A1-73F7-834B-AA06-EF3B17C362E3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6" creationId="{267C0353-0405-9849-9185-2A27C24D9C68}"/>
          </ac:inkMkLst>
        </pc:inkChg>
        <pc:inkChg chg="add del">
          <ac:chgData name="M Terblanche" userId="b443805af4e0fa02" providerId="LiveId" clId="{3D1C83BA-3E0A-8941-BDC0-6012646E2765}" dt="2018-10-20T14:24:26.325" v="364"/>
          <ac:inkMkLst>
            <pc:docMk/>
            <pc:sldMk cId="941657961" sldId="264"/>
            <ac:inkMk id="17" creationId="{4C6FBD43-C40B-264B-AEAF-3B569DC6C5A2}"/>
          </ac:inkMkLst>
        </pc:inkChg>
        <pc:inkChg chg="add">
          <ac:chgData name="M Terblanche" userId="b443805af4e0fa02" providerId="LiveId" clId="{3D1C83BA-3E0A-8941-BDC0-6012646E2765}" dt="2018-10-20T14:24:25.233" v="362"/>
          <ac:inkMkLst>
            <pc:docMk/>
            <pc:sldMk cId="941657961" sldId="264"/>
            <ac:inkMk id="18" creationId="{F37FE84A-8E06-6443-BCAD-6F76E2AE5929}"/>
          </ac:inkMkLst>
        </pc:inkChg>
        <pc:inkChg chg="add">
          <ac:chgData name="M Terblanche" userId="b443805af4e0fa02" providerId="LiveId" clId="{3D1C83BA-3E0A-8941-BDC0-6012646E2765}" dt="2018-10-20T14:24:25.368" v="363"/>
          <ac:inkMkLst>
            <pc:docMk/>
            <pc:sldMk cId="941657961" sldId="264"/>
            <ac:inkMk id="19" creationId="{982D31DB-435F-C447-B8F7-57E64895819B}"/>
          </ac:inkMkLst>
        </pc:inkChg>
        <pc:inkChg chg="add del reco">
          <ac:chgData name="M Terblanche" userId="b443805af4e0fa02" providerId="LiveId" clId="{3D1C83BA-3E0A-8941-BDC0-6012646E2765}" dt="2018-10-20T14:24:26.903" v="365"/>
          <ac:inkMkLst>
            <pc:docMk/>
            <pc:sldMk cId="941657961" sldId="264"/>
            <ac:inkMk id="20" creationId="{B57CC4C6-3369-4042-8AAC-511F50D9E5F2}"/>
          </ac:inkMkLst>
        </pc:inkChg>
        <pc:inkChg chg="add del reco">
          <ac:chgData name="M Terblanche" userId="b443805af4e0fa02" providerId="LiveId" clId="{3D1C83BA-3E0A-8941-BDC0-6012646E2765}" dt="2018-10-20T14:24:26.903" v="365"/>
          <ac:inkMkLst>
            <pc:docMk/>
            <pc:sldMk cId="941657961" sldId="264"/>
            <ac:inkMk id="21" creationId="{94E5611E-CD21-9F4B-9843-1651BE5A0F4F}"/>
          </ac:inkMkLst>
        </pc:inkChg>
        <pc:inkChg chg="add reco">
          <ac:chgData name="M Terblanche" userId="b443805af4e0fa02" providerId="LiveId" clId="{3D1C83BA-3E0A-8941-BDC0-6012646E2765}" dt="2018-10-20T14:24:26.903" v="365"/>
          <ac:inkMkLst>
            <pc:docMk/>
            <pc:sldMk cId="941657961" sldId="264"/>
            <ac:inkMk id="24" creationId="{94FBD326-76B9-9140-97EE-30DF05468BC5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26" creationId="{6A0D0774-1C09-2544-8894-7941DFCB9715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27" creationId="{3366782E-7056-4143-A4A7-E9E60EA60B01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28" creationId="{314CECFB-65EB-FF46-BCC4-7CF7896F6910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29" creationId="{EE3E3CD3-A828-6D4C-A647-AE72B27F97E8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0" creationId="{24FB4B4D-EE99-8F42-B53A-85B70F5B0F44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1" creationId="{4915781E-149D-3A43-A983-9F5F3BFE59A4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2" creationId="{6949C094-A701-804E-BEC4-9242F2214F8B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3" creationId="{90A7EAA4-3D38-0044-8B4A-B2981929387F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4" creationId="{AAD6811E-78ED-4549-B3C1-4C89D5707D8E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5" creationId="{4A154827-78E5-484A-87AD-8594C1DC62F7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6" creationId="{64E285A8-8A2E-9E49-B78B-A18E23219A16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7" creationId="{7E55F833-0409-8E45-89A4-E5AC537E1694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8" creationId="{0264543B-159F-9640-BACA-70595B13255F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39" creationId="{2823926E-F062-3B4A-A100-22BBF4F62CB9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0" creationId="{D4899EFA-59D3-3047-91B9-43A1EEB870A9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1" creationId="{70BB5B16-B882-7348-A734-6C1222C6E8AC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2" creationId="{B5D4B5CA-F9A9-6F4B-A9BD-351558A036EB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3" creationId="{34F8EB5E-1763-5B47-B4E5-79CDD6890675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4" creationId="{A6186B14-8D2D-0647-BCD6-7689CB4DFB97}"/>
          </ac:inkMkLst>
        </pc:inkChg>
        <pc:inkChg chg="add del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5" creationId="{D1312396-3EA3-0A42-BC3C-1DBC6C819FEB}"/>
          </ac:inkMkLst>
        </pc:inkChg>
        <pc:inkChg chg="add reco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6" creationId="{886970AB-5628-834E-869C-B4BEAE8ECF78}"/>
          </ac:inkMkLst>
        </pc:inkChg>
        <pc:inkChg chg="add reco">
          <ac:chgData name="M Terblanche" userId="b443805af4e0fa02" providerId="LiveId" clId="{3D1C83BA-3E0A-8941-BDC0-6012646E2765}" dt="2018-10-20T14:24:44.076" v="387"/>
          <ac:inkMkLst>
            <pc:docMk/>
            <pc:sldMk cId="941657961" sldId="264"/>
            <ac:inkMk id="47" creationId="{DF98D8CD-F4C8-F748-A860-F14849990C53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0" creationId="{B5A6993D-4E10-5F4E-AC03-9746A8CDEEA7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1" creationId="{919B2248-E881-B447-B689-E3F6C5F73795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2" creationId="{0200B4A1-1DEF-5641-9C5A-3C19B8F5A54F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3" creationId="{C7A0E252-D209-A44E-9E2B-19F3EB14FD8E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4" creationId="{D11FD009-7083-6D4F-834C-7916A8C63F1E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5" creationId="{96D24116-9BEB-6E4C-8B99-CD1BD4AD7E3A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6" creationId="{4BECBADD-1EBF-644C-B1B9-76BA3EA1084E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7" creationId="{954BD423-5FB8-984C-8EF2-5E5A671E1E19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8" creationId="{B1A3D738-EDDB-194D-8EE0-6E4384B8502C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59" creationId="{53013CB9-887A-584C-86D0-908FAD45ECEC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60" creationId="{45454A04-DE14-4C4B-9EE9-1F828A488437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61" creationId="{224F2945-34F8-424A-BEC6-6184EE9C7479}"/>
          </ac:inkMkLst>
        </pc:inkChg>
        <pc:inkChg chg="add del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62" creationId="{78F443E2-00C0-5042-934F-78DE58903592}"/>
          </ac:inkMkLst>
        </pc:inkChg>
        <pc:inkChg chg="add reco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63" creationId="{BF42CD16-5814-AE4F-AB6C-7C3ED4716E43}"/>
          </ac:inkMkLst>
        </pc:inkChg>
        <pc:inkChg chg="add reco">
          <ac:chgData name="M Terblanche" userId="b443805af4e0fa02" providerId="LiveId" clId="{3D1C83BA-3E0A-8941-BDC0-6012646E2765}" dt="2018-10-20T14:24:51.638" v="402"/>
          <ac:inkMkLst>
            <pc:docMk/>
            <pc:sldMk cId="941657961" sldId="264"/>
            <ac:inkMk id="64" creationId="{9FCB839C-A8FE-364F-985B-C0A441AF0E51}"/>
          </ac:inkMkLst>
        </pc:inkChg>
        <pc:inkChg chg="add del">
          <ac:chgData name="M Terblanche" userId="b443805af4e0fa02" providerId="LiveId" clId="{3D1C83BA-3E0A-8941-BDC0-6012646E2765}" dt="2018-10-20T14:25:07.957" v="417"/>
          <ac:inkMkLst>
            <pc:docMk/>
            <pc:sldMk cId="941657961" sldId="264"/>
            <ac:inkMk id="67" creationId="{DD8BF8D1-6788-1442-9F24-C5C773E11CCD}"/>
          </ac:inkMkLst>
        </pc:inkChg>
        <pc:inkChg chg="add del">
          <ac:chgData name="M Terblanche" userId="b443805af4e0fa02" providerId="LiveId" clId="{3D1C83BA-3E0A-8941-BDC0-6012646E2765}" dt="2018-10-20T14:25:02.655" v="407"/>
          <ac:inkMkLst>
            <pc:docMk/>
            <pc:sldMk cId="941657961" sldId="264"/>
            <ac:inkMk id="68" creationId="{7CB29591-F5CA-B44E-B545-38370BFBD63D}"/>
          </ac:inkMkLst>
        </pc:inkChg>
        <pc:inkChg chg="add del">
          <ac:chgData name="M Terblanche" userId="b443805af4e0fa02" providerId="LiveId" clId="{3D1C83BA-3E0A-8941-BDC0-6012646E2765}" dt="2018-10-20T14:25:02.655" v="407"/>
          <ac:inkMkLst>
            <pc:docMk/>
            <pc:sldMk cId="941657961" sldId="264"/>
            <ac:inkMk id="69" creationId="{33666A31-C0D0-9849-AE42-C5052A5D6B3F}"/>
          </ac:inkMkLst>
        </pc:inkChg>
        <pc:inkChg chg="add del reco">
          <ac:chgData name="M Terblanche" userId="b443805af4e0fa02" providerId="LiveId" clId="{3D1C83BA-3E0A-8941-BDC0-6012646E2765}" dt="2018-10-20T14:25:07.957" v="417"/>
          <ac:inkMkLst>
            <pc:docMk/>
            <pc:sldMk cId="941657961" sldId="264"/>
            <ac:inkMk id="70" creationId="{7E75DEEA-EFCF-4742-B023-5752B614B9E4}"/>
          </ac:inkMkLst>
        </pc:inkChg>
        <pc:inkChg chg="add del">
          <ac:chgData name="M Terblanche" userId="b443805af4e0fa02" providerId="LiveId" clId="{3D1C83BA-3E0A-8941-BDC0-6012646E2765}" dt="2018-10-20T14:25:06.182" v="414"/>
          <ac:inkMkLst>
            <pc:docMk/>
            <pc:sldMk cId="941657961" sldId="264"/>
            <ac:inkMk id="72" creationId="{BD84FDEA-0005-5640-BC14-B91C77727ADD}"/>
          </ac:inkMkLst>
        </pc:inkChg>
        <pc:inkChg chg="add del">
          <ac:chgData name="M Terblanche" userId="b443805af4e0fa02" providerId="LiveId" clId="{3D1C83BA-3E0A-8941-BDC0-6012646E2765}" dt="2018-10-20T14:25:06.182" v="414"/>
          <ac:inkMkLst>
            <pc:docMk/>
            <pc:sldMk cId="941657961" sldId="264"/>
            <ac:inkMk id="73" creationId="{56E63F10-E611-AE47-B2E3-4AAF24D6C21F}"/>
          </ac:inkMkLst>
        </pc:inkChg>
        <pc:inkChg chg="add del">
          <ac:chgData name="M Terblanche" userId="b443805af4e0fa02" providerId="LiveId" clId="{3D1C83BA-3E0A-8941-BDC0-6012646E2765}" dt="2018-10-20T14:25:06.182" v="414"/>
          <ac:inkMkLst>
            <pc:docMk/>
            <pc:sldMk cId="941657961" sldId="264"/>
            <ac:inkMk id="74" creationId="{92717AE2-DFE6-9845-A277-186F7A7A5021}"/>
          </ac:inkMkLst>
        </pc:inkChg>
        <pc:inkChg chg="add del">
          <ac:chgData name="M Terblanche" userId="b443805af4e0fa02" providerId="LiveId" clId="{3D1C83BA-3E0A-8941-BDC0-6012646E2765}" dt="2018-10-20T14:25:06.182" v="414"/>
          <ac:inkMkLst>
            <pc:docMk/>
            <pc:sldMk cId="941657961" sldId="264"/>
            <ac:inkMk id="75" creationId="{C646BC2B-ACCC-2647-B27E-60FF9CC6FAA5}"/>
          </ac:inkMkLst>
        </pc:inkChg>
        <pc:inkChg chg="add del">
          <ac:chgData name="M Terblanche" userId="b443805af4e0fa02" providerId="LiveId" clId="{3D1C83BA-3E0A-8941-BDC0-6012646E2765}" dt="2018-10-20T14:25:06.182" v="414"/>
          <ac:inkMkLst>
            <pc:docMk/>
            <pc:sldMk cId="941657961" sldId="264"/>
            <ac:inkMk id="76" creationId="{8B11D75F-19AE-3440-9FF1-83F078349677}"/>
          </ac:inkMkLst>
        </pc:inkChg>
        <pc:inkChg chg="add del reco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77" creationId="{6F42FAF2-6767-AA48-AF21-33CF37F0401E}"/>
          </ac:inkMkLst>
        </pc:inkChg>
        <pc:inkChg chg="add del">
          <ac:chgData name="M Terblanche" userId="b443805af4e0fa02" providerId="LiveId" clId="{3D1C83BA-3E0A-8941-BDC0-6012646E2765}" dt="2018-10-20T14:25:07.957" v="417"/>
          <ac:inkMkLst>
            <pc:docMk/>
            <pc:sldMk cId="941657961" sldId="264"/>
            <ac:inkMk id="79" creationId="{03649705-4F9D-BD4D-9EC7-5CF24675444B}"/>
          </ac:inkMkLst>
        </pc:inkChg>
        <pc:inkChg chg="add del reco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0" creationId="{02383564-3CC0-BB49-BB44-49624A04C810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2" creationId="{81F70711-9920-4A45-ABBD-4607977761D9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3" creationId="{220EBC3E-34FE-BE48-88B6-8C2A92EB1B4E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4" creationId="{E1A4EF45-8472-F04F-81C0-27D60720A360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5" creationId="{001B6EE2-F065-C448-B2E8-F584B1B56B6A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6" creationId="{0E9981E2-9244-B749-8454-3856952958DF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7" creationId="{CB51F62D-7FE7-024A-93DF-86942CD4F7AC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8" creationId="{55C47074-14E4-3244-A6DD-87875E05302F}"/>
          </ac:inkMkLst>
        </pc:inkChg>
        <pc:inkChg chg="add del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89" creationId="{63024029-0B1D-E143-975E-EFDBB0D1B993}"/>
          </ac:inkMkLst>
        </pc:inkChg>
        <pc:inkChg chg="add reco">
          <ac:chgData name="M Terblanche" userId="b443805af4e0fa02" providerId="LiveId" clId="{3D1C83BA-3E0A-8941-BDC0-6012646E2765}" dt="2018-10-20T14:25:11.822" v="426"/>
          <ac:inkMkLst>
            <pc:docMk/>
            <pc:sldMk cId="941657961" sldId="264"/>
            <ac:inkMk id="90" creationId="{C0897DF4-4103-264F-8093-5285A8DCDD22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2" creationId="{224C138D-38FB-BF48-B81C-8F7CA0422F99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3" creationId="{7F140AE4-0B6E-0145-BFF7-EDBE16F15A0E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4" creationId="{E132005A-097C-C24F-B75F-8920293A3A47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5" creationId="{215F1CFC-8222-F74C-B293-C7802FCFC5AB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6" creationId="{0D133A27-1384-2C48-BE60-1B43E15DD069}"/>
          </ac:inkMkLst>
        </pc:inkChg>
        <pc:inkChg chg="add del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7" creationId="{21834A0A-7D8C-9F4A-BFFF-58DEF288809C}"/>
          </ac:inkMkLst>
        </pc:inkChg>
        <pc:inkChg chg="add reco">
          <ac:chgData name="M Terblanche" userId="b443805af4e0fa02" providerId="LiveId" clId="{3D1C83BA-3E0A-8941-BDC0-6012646E2765}" dt="2018-10-20T14:25:15.925" v="434"/>
          <ac:inkMkLst>
            <pc:docMk/>
            <pc:sldMk cId="941657961" sldId="264"/>
            <ac:inkMk id="98" creationId="{F081566E-9D7A-5D47-A2BF-CC98F88B07EF}"/>
          </ac:inkMkLst>
        </pc:inkChg>
        <pc:inkChg chg="add">
          <ac:chgData name="M Terblanche" userId="b443805af4e0fa02" providerId="LiveId" clId="{3D1C83BA-3E0A-8941-BDC0-6012646E2765}" dt="2018-10-20T14:25:16.612" v="435"/>
          <ac:inkMkLst>
            <pc:docMk/>
            <pc:sldMk cId="941657961" sldId="264"/>
            <ac:inkMk id="100" creationId="{B1206F3C-4142-5D4D-8943-F11D1D177BC5}"/>
          </ac:inkMkLst>
        </pc:inkChg>
        <pc:inkChg chg="add">
          <ac:chgData name="M Terblanche" userId="b443805af4e0fa02" providerId="LiveId" clId="{3D1C83BA-3E0A-8941-BDC0-6012646E2765}" dt="2018-10-20T14:25:17.726" v="436"/>
          <ac:inkMkLst>
            <pc:docMk/>
            <pc:sldMk cId="941657961" sldId="264"/>
            <ac:inkMk id="101" creationId="{DA95731C-9E53-1F49-A63F-AB90611C1102}"/>
          </ac:inkMkLst>
        </pc:inkChg>
        <pc:inkChg chg="add">
          <ac:chgData name="M Terblanche" userId="b443805af4e0fa02" providerId="LiveId" clId="{3D1C83BA-3E0A-8941-BDC0-6012646E2765}" dt="2018-10-20T14:25:18.160" v="437"/>
          <ac:inkMkLst>
            <pc:docMk/>
            <pc:sldMk cId="941657961" sldId="264"/>
            <ac:inkMk id="102" creationId="{A46D250E-B229-6A4F-9D5F-7F72878B63EA}"/>
          </ac:inkMkLst>
        </pc:inkChg>
        <pc:inkChg chg="add">
          <ac:chgData name="M Terblanche" userId="b443805af4e0fa02" providerId="LiveId" clId="{3D1C83BA-3E0A-8941-BDC0-6012646E2765}" dt="2018-10-20T14:25:18.791" v="438"/>
          <ac:inkMkLst>
            <pc:docMk/>
            <pc:sldMk cId="941657961" sldId="264"/>
            <ac:inkMk id="103" creationId="{79750196-7F5D-9A42-BA7E-6E05116E444E}"/>
          </ac:inkMkLst>
        </pc:inkChg>
        <pc:inkChg chg="add">
          <ac:chgData name="M Terblanche" userId="b443805af4e0fa02" providerId="LiveId" clId="{3D1C83BA-3E0A-8941-BDC0-6012646E2765}" dt="2018-10-20T14:25:18.969" v="439"/>
          <ac:inkMkLst>
            <pc:docMk/>
            <pc:sldMk cId="941657961" sldId="264"/>
            <ac:inkMk id="104" creationId="{6AC48B01-16BE-624C-A128-5BFFBFAB0137}"/>
          </ac:inkMkLst>
        </pc:inkChg>
        <pc:inkChg chg="add del">
          <ac:chgData name="M Terblanche" userId="b443805af4e0fa02" providerId="LiveId" clId="{3D1C83BA-3E0A-8941-BDC0-6012646E2765}" dt="2018-10-20T14:25:24.325" v="445"/>
          <ac:inkMkLst>
            <pc:docMk/>
            <pc:sldMk cId="941657961" sldId="264"/>
            <ac:inkMk id="109" creationId="{562F53D9-FEC9-B346-8402-F940114A73B3}"/>
          </ac:inkMkLst>
        </pc:inkChg>
        <pc:inkChg chg="add del">
          <ac:chgData name="M Terblanche" userId="b443805af4e0fa02" providerId="LiveId" clId="{3D1C83BA-3E0A-8941-BDC0-6012646E2765}" dt="2018-10-20T14:25:24.325" v="445"/>
          <ac:inkMkLst>
            <pc:docMk/>
            <pc:sldMk cId="941657961" sldId="264"/>
            <ac:inkMk id="110" creationId="{BDE50352-9203-9A4B-8B45-97AD055D6251}"/>
          </ac:inkMkLst>
        </pc:inkChg>
        <pc:inkChg chg="add del">
          <ac:chgData name="M Terblanche" userId="b443805af4e0fa02" providerId="LiveId" clId="{3D1C83BA-3E0A-8941-BDC0-6012646E2765}" dt="2018-10-20T14:25:24.325" v="445"/>
          <ac:inkMkLst>
            <pc:docMk/>
            <pc:sldMk cId="941657961" sldId="264"/>
            <ac:inkMk id="111" creationId="{7B8DA691-3C23-B54D-8597-8393CE186A59}"/>
          </ac:inkMkLst>
        </pc:inkChg>
        <pc:inkChg chg="add del">
          <ac:chgData name="M Terblanche" userId="b443805af4e0fa02" providerId="LiveId" clId="{3D1C83BA-3E0A-8941-BDC0-6012646E2765}" dt="2018-10-20T14:25:24.325" v="445"/>
          <ac:inkMkLst>
            <pc:docMk/>
            <pc:sldMk cId="941657961" sldId="264"/>
            <ac:inkMk id="112" creationId="{4B0DC4DF-AA73-7C48-9211-FF861085E441}"/>
          </ac:inkMkLst>
        </pc:inkChg>
        <pc:inkChg chg="add">
          <ac:chgData name="M Terblanche" userId="b443805af4e0fa02" providerId="LiveId" clId="{3D1C83BA-3E0A-8941-BDC0-6012646E2765}" dt="2018-10-20T14:25:23.636" v="444"/>
          <ac:inkMkLst>
            <pc:docMk/>
            <pc:sldMk cId="941657961" sldId="264"/>
            <ac:inkMk id="113" creationId="{155591E5-0BB7-DF45-B0DC-D1D5F754CB66}"/>
          </ac:inkMkLst>
        </pc:inkChg>
        <pc:inkChg chg="add reco">
          <ac:chgData name="M Terblanche" userId="b443805af4e0fa02" providerId="LiveId" clId="{3D1C83BA-3E0A-8941-BDC0-6012646E2765}" dt="2018-10-20T14:25:24.325" v="445"/>
          <ac:inkMkLst>
            <pc:docMk/>
            <pc:sldMk cId="941657961" sldId="264"/>
            <ac:inkMk id="114" creationId="{33D5583B-0FD9-2046-9BAC-411D2FA2C7A4}"/>
          </ac:inkMkLst>
        </pc:inkChg>
        <pc:inkChg chg="add del">
          <ac:chgData name="M Terblanche" userId="b443805af4e0fa02" providerId="LiveId" clId="{3D1C83BA-3E0A-8941-BDC0-6012646E2765}" dt="2018-10-20T14:25:27.047" v="450"/>
          <ac:inkMkLst>
            <pc:docMk/>
            <pc:sldMk cId="941657961" sldId="264"/>
            <ac:inkMk id="116" creationId="{B2E63D62-BE11-7C4F-9C0F-CB763696D5C9}"/>
          </ac:inkMkLst>
        </pc:inkChg>
        <pc:inkChg chg="add del">
          <ac:chgData name="M Terblanche" userId="b443805af4e0fa02" providerId="LiveId" clId="{3D1C83BA-3E0A-8941-BDC0-6012646E2765}" dt="2018-10-20T14:25:27.047" v="450"/>
          <ac:inkMkLst>
            <pc:docMk/>
            <pc:sldMk cId="941657961" sldId="264"/>
            <ac:inkMk id="117" creationId="{8B56A6C3-913F-FD41-AFD4-D3B155E8046D}"/>
          </ac:inkMkLst>
        </pc:inkChg>
        <pc:inkChg chg="add del">
          <ac:chgData name="M Terblanche" userId="b443805af4e0fa02" providerId="LiveId" clId="{3D1C83BA-3E0A-8941-BDC0-6012646E2765}" dt="2018-10-20T14:25:27.047" v="450"/>
          <ac:inkMkLst>
            <pc:docMk/>
            <pc:sldMk cId="941657961" sldId="264"/>
            <ac:inkMk id="118" creationId="{BC56D06E-1C11-6E42-A0DE-499ECE4F3195}"/>
          </ac:inkMkLst>
        </pc:inkChg>
        <pc:inkChg chg="add">
          <ac:chgData name="M Terblanche" userId="b443805af4e0fa02" providerId="LiveId" clId="{3D1C83BA-3E0A-8941-BDC0-6012646E2765}" dt="2018-10-20T14:25:26.469" v="449"/>
          <ac:inkMkLst>
            <pc:docMk/>
            <pc:sldMk cId="941657961" sldId="264"/>
            <ac:inkMk id="119" creationId="{86DF6BA1-3159-374F-A3E7-D3E375004E88}"/>
          </ac:inkMkLst>
        </pc:inkChg>
        <pc:inkChg chg="add reco">
          <ac:chgData name="M Terblanche" userId="b443805af4e0fa02" providerId="LiveId" clId="{3D1C83BA-3E0A-8941-BDC0-6012646E2765}" dt="2018-10-20T14:25:27.047" v="450"/>
          <ac:inkMkLst>
            <pc:docMk/>
            <pc:sldMk cId="941657961" sldId="264"/>
            <ac:inkMk id="120" creationId="{14CDADF2-2AF9-8F49-A75B-7691EF43274F}"/>
          </ac:inkMkLst>
        </pc:inkChg>
        <pc:inkChg chg="add">
          <ac:chgData name="M Terblanche" userId="b443805af4e0fa02" providerId="LiveId" clId="{3D1C83BA-3E0A-8941-BDC0-6012646E2765}" dt="2018-10-20T14:25:32.597" v="452"/>
          <ac:inkMkLst>
            <pc:docMk/>
            <pc:sldMk cId="941657961" sldId="264"/>
            <ac:inkMk id="122" creationId="{B6F377C0-B3E5-A94A-8869-0250F83919DD}"/>
          </ac:inkMkLst>
        </pc:inkChg>
        <pc:inkChg chg="add">
          <ac:chgData name="M Terblanche" userId="b443805af4e0fa02" providerId="LiveId" clId="{3D1C83BA-3E0A-8941-BDC0-6012646E2765}" dt="2018-10-20T14:25:32.795" v="453"/>
          <ac:inkMkLst>
            <pc:docMk/>
            <pc:sldMk cId="941657961" sldId="264"/>
            <ac:inkMk id="123" creationId="{A26E6820-ACC0-4445-BE24-3D7BDC3DF815}"/>
          </ac:inkMkLst>
        </pc:inkChg>
        <pc:inkChg chg="add">
          <ac:chgData name="M Terblanche" userId="b443805af4e0fa02" providerId="LiveId" clId="{3D1C83BA-3E0A-8941-BDC0-6012646E2765}" dt="2018-10-20T14:25:32.975" v="454"/>
          <ac:inkMkLst>
            <pc:docMk/>
            <pc:sldMk cId="941657961" sldId="264"/>
            <ac:inkMk id="124" creationId="{ECB85E7A-2D75-2A44-907C-165864376FE2}"/>
          </ac:inkMkLst>
        </pc:inkChg>
        <pc:inkChg chg="add">
          <ac:chgData name="M Terblanche" userId="b443805af4e0fa02" providerId="LiveId" clId="{3D1C83BA-3E0A-8941-BDC0-6012646E2765}" dt="2018-10-20T14:25:33.145" v="455"/>
          <ac:inkMkLst>
            <pc:docMk/>
            <pc:sldMk cId="941657961" sldId="264"/>
            <ac:inkMk id="125" creationId="{D8037710-EA12-8648-9E3E-7E81DF232D96}"/>
          </ac:inkMkLst>
        </pc:inkChg>
        <pc:inkChg chg="add">
          <ac:chgData name="M Terblanche" userId="b443805af4e0fa02" providerId="LiveId" clId="{3D1C83BA-3E0A-8941-BDC0-6012646E2765}" dt="2018-10-20T14:25:33.309" v="456"/>
          <ac:inkMkLst>
            <pc:docMk/>
            <pc:sldMk cId="941657961" sldId="264"/>
            <ac:inkMk id="126" creationId="{127D86E5-DF85-1449-B8F5-19C79A21236C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33" creationId="{C8739854-9F93-F946-867C-75099893A31A}"/>
          </ac:inkMkLst>
        </pc:inkChg>
        <pc:inkChg chg="add del">
          <ac:chgData name="M Terblanche" userId="b443805af4e0fa02" providerId="LiveId" clId="{3D1C83BA-3E0A-8941-BDC0-6012646E2765}" dt="2018-10-20T14:25:41.187" v="461"/>
          <ac:inkMkLst>
            <pc:docMk/>
            <pc:sldMk cId="941657961" sldId="264"/>
            <ac:inkMk id="134" creationId="{21406E51-4F74-9E43-899C-240E315E5CFD}"/>
          </ac:inkMkLst>
        </pc:inkChg>
        <pc:inkChg chg="add del">
          <ac:chgData name="M Terblanche" userId="b443805af4e0fa02" providerId="LiveId" clId="{3D1C83BA-3E0A-8941-BDC0-6012646E2765}" dt="2018-10-20T14:25:41.187" v="461"/>
          <ac:inkMkLst>
            <pc:docMk/>
            <pc:sldMk cId="941657961" sldId="264"/>
            <ac:inkMk id="135" creationId="{7AE068D1-A425-0541-9E8C-F0214A238E49}"/>
          </ac:inkMkLst>
        </pc:inkChg>
        <pc:inkChg chg="add del reco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36" creationId="{5CE17AF7-D59C-4247-8360-104E2DA8D929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38" creationId="{E3D6B5B1-ECBF-3544-9E2D-E2AF60DAFDC2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39" creationId="{EB815498-3E9C-3741-B112-D255131CDF78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40" creationId="{65BCCFFC-3F87-9C4E-9B5C-92CB76C40C4A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41" creationId="{CA1D30D8-BACA-5341-9513-CFAB16239196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42" creationId="{02E92E2C-C87E-6449-B741-D3C39D6D4850}"/>
          </ac:inkMkLst>
        </pc:inkChg>
        <pc:inkChg chg="add del">
          <ac:chgData name="M Terblanche" userId="b443805af4e0fa02" providerId="LiveId" clId="{3D1C83BA-3E0A-8941-BDC0-6012646E2765}" dt="2018-10-20T14:25:45.118" v="468"/>
          <ac:inkMkLst>
            <pc:docMk/>
            <pc:sldMk cId="941657961" sldId="264"/>
            <ac:inkMk id="143" creationId="{86091419-3926-C148-A193-EE4C07DD6A53}"/>
          </ac:inkMkLst>
        </pc:inkChg>
        <pc:inkChg chg="add del reco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44" creationId="{203483B9-BAAE-4343-BEA3-19AEE78B9CD6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46" creationId="{82039C6B-8D49-B942-BC73-05DF27CD7426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47" creationId="{173D3743-A8A5-2E4B-A3D2-97DAAAA09AC7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48" creationId="{C45B587E-DFF2-D641-8FA2-939E56D84A74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49" creationId="{FBA91408-F27C-F34F-812A-A056C0D3B340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0" creationId="{75B820C9-F9BF-3B45-85E2-0D9895D4A7B0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1" creationId="{5C8208FD-5ACC-EB4D-9B02-871609931267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2" creationId="{F1F89FFB-A19C-8541-B751-61215657593D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3" creationId="{FC493D98-C6BC-694C-BDA1-B9581B480592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4" creationId="{87F95413-0A10-E14A-8CD6-DEF9061D0FBE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5" creationId="{D71F0EE8-CDE8-DB4F-85D4-DFCC33C6319B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6" creationId="{3CE8FB3F-FBCD-CF44-A239-BB7B970C70E9}"/>
          </ac:inkMkLst>
        </pc:inkChg>
        <pc:inkChg chg="add del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7" creationId="{3FED4D58-1013-A449-9DA9-454D615A5598}"/>
          </ac:inkMkLst>
        </pc:inkChg>
        <pc:inkChg chg="add">
          <ac:chgData name="M Terblanche" userId="b443805af4e0fa02" providerId="LiveId" clId="{3D1C83BA-3E0A-8941-BDC0-6012646E2765}" dt="2018-10-20T14:26:11.629" v="482"/>
          <ac:inkMkLst>
            <pc:docMk/>
            <pc:sldMk cId="941657961" sldId="264"/>
            <ac:inkMk id="158" creationId="{24F37506-2968-AF4E-82DD-0CDA247D82A3}"/>
          </ac:inkMkLst>
        </pc:inkChg>
        <pc:inkChg chg="add reco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59" creationId="{ED74A734-D62F-0B43-AF4C-5CCEB8DD4B5D}"/>
          </ac:inkMkLst>
        </pc:inkChg>
        <pc:inkChg chg="add reco">
          <ac:chgData name="M Terblanche" userId="b443805af4e0fa02" providerId="LiveId" clId="{3D1C83BA-3E0A-8941-BDC0-6012646E2765}" dt="2018-10-20T14:26:12.334" v="483"/>
          <ac:inkMkLst>
            <pc:docMk/>
            <pc:sldMk cId="941657961" sldId="264"/>
            <ac:inkMk id="160" creationId="{C3BA8770-40B2-DE4E-BAEA-B410E3EF210E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3" creationId="{4B7322FF-8E68-6B4C-A04E-86247434498F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4" creationId="{2CE3A16D-68C4-7447-964B-8F92C0D8239B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5" creationId="{610D85F8-6A1A-5D47-AB41-08C5BE231B6D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6" creationId="{C1D773D4-3223-F740-8D79-F207E5F3C7E7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7" creationId="{E76058EC-1B23-4E4E-A299-5C292A31BCCA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8" creationId="{DD0927BC-51FA-E144-A1E5-C901CEF112DB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69" creationId="{4878143F-21A7-ED49-AA2C-96AF509D5ADF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0" creationId="{5640F06D-B336-2C4E-B68A-2980A38D682D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1" creationId="{D40094C9-1EF6-BE4D-BE8F-A949DC1B5C8D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2" creationId="{223D7669-1261-1E40-B191-42BFF6836ED0}"/>
          </ac:inkMkLst>
        </pc:inkChg>
        <pc:inkChg chg="add del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3" creationId="{240B39AA-3BA8-0949-9669-66AECFF6E4E0}"/>
          </ac:inkMkLst>
        </pc:inkChg>
        <pc:inkChg chg="add reco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4" creationId="{5516929A-B242-F04D-98A7-5E0A1B750C7E}"/>
          </ac:inkMkLst>
        </pc:inkChg>
        <pc:inkChg chg="add reco">
          <ac:chgData name="M Terblanche" userId="b443805af4e0fa02" providerId="LiveId" clId="{3D1C83BA-3E0A-8941-BDC0-6012646E2765}" dt="2018-10-20T14:26:17.215" v="495"/>
          <ac:inkMkLst>
            <pc:docMk/>
            <pc:sldMk cId="941657961" sldId="264"/>
            <ac:inkMk id="175" creationId="{5625DE68-3FD6-814F-90D2-F9854803A9A8}"/>
          </ac:inkMkLst>
        </pc:inkChg>
        <pc:inkChg chg="add">
          <ac:chgData name="M Terblanche" userId="b443805af4e0fa02" providerId="LiveId" clId="{3D1C83BA-3E0A-8941-BDC0-6012646E2765}" dt="2018-10-20T14:28:16.776" v="512"/>
          <ac:inkMkLst>
            <pc:docMk/>
            <pc:sldMk cId="941657961" sldId="264"/>
            <ac:inkMk id="178" creationId="{CE566D6E-35D4-E248-93B1-FD5F088DA454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79" creationId="{107E26F9-E0D8-3F4B-9CE7-93BB3AE3FAC7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0" creationId="{D3E4ECCE-EB5D-1E49-A617-329D93AD104E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1" creationId="{9474D75F-8838-4540-B271-BEE46DF889C1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2" creationId="{A4A3458C-8A38-284E-B52A-2644C92A2900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3" creationId="{16C69F93-2003-8646-85D4-F7DA492B4DAF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4" creationId="{62621A20-8345-424E-B065-4ED010AF6A31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5" creationId="{527A973A-F0BC-164B-A35E-A31BB554845B}"/>
          </ac:inkMkLst>
        </pc:inkChg>
        <pc:inkChg chg="add del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6" creationId="{D51BE227-4062-2C4C-A336-CDEE86197606}"/>
          </ac:inkMkLst>
        </pc:inkChg>
        <pc:inkChg chg="add reco">
          <ac:chgData name="M Terblanche" userId="b443805af4e0fa02" providerId="LiveId" clId="{3D1C83BA-3E0A-8941-BDC0-6012646E2765}" dt="2018-10-20T14:28:20.614" v="521"/>
          <ac:inkMkLst>
            <pc:docMk/>
            <pc:sldMk cId="941657961" sldId="264"/>
            <ac:inkMk id="187" creationId="{92ACECE6-4976-4F4A-BA22-FB387C51D13F}"/>
          </ac:inkMkLst>
        </pc:inkChg>
      </pc:sldChg>
      <pc:sldChg chg="addSp delSp modSp del mod ord modTransition setBg modShow">
        <pc:chgData name="M Terblanche" userId="b443805af4e0fa02" providerId="LiveId" clId="{3D1C83BA-3E0A-8941-BDC0-6012646E2765}" dt="2018-10-21T17:48:59.871" v="4793" actId="2696"/>
        <pc:sldMkLst>
          <pc:docMk/>
          <pc:sldMk cId="3309110564" sldId="265"/>
        </pc:sldMkLst>
        <pc:inkChg chg="add del">
          <ac:chgData name="M Terblanche" userId="b443805af4e0fa02" providerId="LiveId" clId="{3D1C83BA-3E0A-8941-BDC0-6012646E2765}" dt="2018-10-20T14:21:27.176" v="256"/>
          <ac:inkMkLst>
            <pc:docMk/>
            <pc:sldMk cId="3309110564" sldId="265"/>
            <ac:inkMk id="2" creationId="{F39CA668-F7A9-2849-9E6E-5093FA66EC1A}"/>
          </ac:inkMkLst>
        </pc:inkChg>
        <pc:inkChg chg="add del">
          <ac:chgData name="M Terblanche" userId="b443805af4e0fa02" providerId="LiveId" clId="{3D1C83BA-3E0A-8941-BDC0-6012646E2765}" dt="2018-10-20T14:21:27.176" v="256"/>
          <ac:inkMkLst>
            <pc:docMk/>
            <pc:sldMk cId="3309110564" sldId="265"/>
            <ac:inkMk id="3" creationId="{3F307C33-FA7B-A547-859F-F81CFB9F18C7}"/>
          </ac:inkMkLst>
        </pc:inkChg>
        <pc:inkChg chg="add del">
          <ac:chgData name="M Terblanche" userId="b443805af4e0fa02" providerId="LiveId" clId="{3D1C83BA-3E0A-8941-BDC0-6012646E2765}" dt="2018-10-20T14:21:27.176" v="256"/>
          <ac:inkMkLst>
            <pc:docMk/>
            <pc:sldMk cId="3309110564" sldId="265"/>
            <ac:inkMk id="4" creationId="{D01DFE2C-1248-504C-87F4-A7985F2D6C8D}"/>
          </ac:inkMkLst>
        </pc:inkChg>
        <pc:inkChg chg="add del reco">
          <ac:chgData name="M Terblanche" userId="b443805af4e0fa02" providerId="LiveId" clId="{3D1C83BA-3E0A-8941-BDC0-6012646E2765}" dt="2018-10-20T14:21:28.760" v="260"/>
          <ac:inkMkLst>
            <pc:docMk/>
            <pc:sldMk cId="3309110564" sldId="265"/>
            <ac:inkMk id="5" creationId="{767D54E7-447C-634C-8584-6679FADC2977}"/>
          </ac:inkMkLst>
        </pc:inkChg>
        <pc:inkChg chg="add del">
          <ac:chgData name="M Terblanche" userId="b443805af4e0fa02" providerId="LiveId" clId="{3D1C83BA-3E0A-8941-BDC0-6012646E2765}" dt="2018-10-20T14:21:28.760" v="260"/>
          <ac:inkMkLst>
            <pc:docMk/>
            <pc:sldMk cId="3309110564" sldId="265"/>
            <ac:inkMk id="7" creationId="{B3C79D13-37A6-2945-B2AE-DB328F01DA89}"/>
          </ac:inkMkLst>
        </pc:inkChg>
        <pc:inkChg chg="add del">
          <ac:chgData name="M Terblanche" userId="b443805af4e0fa02" providerId="LiveId" clId="{3D1C83BA-3E0A-8941-BDC0-6012646E2765}" dt="2018-10-20T14:21:28.760" v="260"/>
          <ac:inkMkLst>
            <pc:docMk/>
            <pc:sldMk cId="3309110564" sldId="265"/>
            <ac:inkMk id="8" creationId="{DCB71AEA-61CE-0B45-9B99-CB5627D8E0D8}"/>
          </ac:inkMkLst>
        </pc:inkChg>
        <pc:inkChg chg="add del">
          <ac:chgData name="M Terblanche" userId="b443805af4e0fa02" providerId="LiveId" clId="{3D1C83BA-3E0A-8941-BDC0-6012646E2765}" dt="2018-10-20T14:21:28.760" v="260"/>
          <ac:inkMkLst>
            <pc:docMk/>
            <pc:sldMk cId="3309110564" sldId="265"/>
            <ac:inkMk id="9" creationId="{9FA7BF9E-62F8-8044-807E-9269593209EE}"/>
          </ac:inkMkLst>
        </pc:inkChg>
        <pc:inkChg chg="add del reco">
          <ac:chgData name="M Terblanche" userId="b443805af4e0fa02" providerId="LiveId" clId="{3D1C83BA-3E0A-8941-BDC0-6012646E2765}" dt="2018-10-20T14:21:30.934" v="262"/>
          <ac:inkMkLst>
            <pc:docMk/>
            <pc:sldMk cId="3309110564" sldId="265"/>
            <ac:inkMk id="10" creationId="{71944129-5488-E041-ABDF-013BC0B1F069}"/>
          </ac:inkMkLst>
        </pc:inkChg>
        <pc:inkChg chg="add del">
          <ac:chgData name="M Terblanche" userId="b443805af4e0fa02" providerId="LiveId" clId="{3D1C83BA-3E0A-8941-BDC0-6012646E2765}" dt="2018-10-20T14:21:30.934" v="262"/>
          <ac:inkMkLst>
            <pc:docMk/>
            <pc:sldMk cId="3309110564" sldId="265"/>
            <ac:inkMk id="12" creationId="{69EA5A20-9B0E-2F47-8151-A0581F9749F8}"/>
          </ac:inkMkLst>
        </pc:inkChg>
        <pc:inkChg chg="add del reco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3" creationId="{2B653D52-211B-E947-91B5-EB062B6F11A2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5" creationId="{0368A22C-0EA3-BD41-A21E-C9B7D5BD7103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6" creationId="{D85A8BB2-AAA8-F742-996A-76AA7C190466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7" creationId="{484DF078-13D8-7644-B430-62E2A10A3EB1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8" creationId="{C1B53254-F095-5A4D-B10F-11C1853754E4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19" creationId="{75875A20-F828-7844-9B0C-C448F04D3D19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0" creationId="{E93EA261-86D2-E441-960C-2B418FA5FBD5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1" creationId="{35AE0B7D-CD76-4B4B-BF4E-9A168327E234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2" creationId="{ACA2055E-8122-0C43-8585-3EDCC8FBB176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3" creationId="{8B5E2DF4-72A2-3745-930A-61A6B9CAF8C0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4" creationId="{57277F57-E536-1741-9C0E-D633D6527B47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5" creationId="{B7CC3EE0-7D62-1D4D-82E4-F9ECF4F784D4}"/>
          </ac:inkMkLst>
        </pc:inkChg>
        <pc:inkChg chg="add del">
          <ac:chgData name="M Terblanche" userId="b443805af4e0fa02" providerId="LiveId" clId="{3D1C83BA-3E0A-8941-BDC0-6012646E2765}" dt="2018-10-20T14:21:36.566" v="276"/>
          <ac:inkMkLst>
            <pc:docMk/>
            <pc:sldMk cId="3309110564" sldId="265"/>
            <ac:inkMk id="26" creationId="{A4E4E8DB-30BD-9B48-94D2-0FB373159646}"/>
          </ac:inkMkLst>
        </pc:inkChg>
        <pc:inkChg chg="add del reco">
          <ac:chgData name="M Terblanche" userId="b443805af4e0fa02" providerId="LiveId" clId="{3D1C83BA-3E0A-8941-BDC0-6012646E2765}" dt="2018-10-20T14:21:38.386" v="279"/>
          <ac:inkMkLst>
            <pc:docMk/>
            <pc:sldMk cId="3309110564" sldId="265"/>
            <ac:inkMk id="27" creationId="{C698F612-DD6E-9E46-9572-BC623178BFDD}"/>
          </ac:inkMkLst>
        </pc:inkChg>
        <pc:inkChg chg="add del">
          <ac:chgData name="M Terblanche" userId="b443805af4e0fa02" providerId="LiveId" clId="{3D1C83BA-3E0A-8941-BDC0-6012646E2765}" dt="2018-10-20T14:21:38.386" v="279"/>
          <ac:inkMkLst>
            <pc:docMk/>
            <pc:sldMk cId="3309110564" sldId="265"/>
            <ac:inkMk id="29" creationId="{750C0DFE-5F2A-E14A-A192-654949323301}"/>
          </ac:inkMkLst>
        </pc:inkChg>
        <pc:inkChg chg="add del reco">
          <ac:chgData name="M Terblanche" userId="b443805af4e0fa02" providerId="LiveId" clId="{3D1C83BA-3E0A-8941-BDC0-6012646E2765}" dt="2018-10-20T14:21:46.482" v="281"/>
          <ac:inkMkLst>
            <pc:docMk/>
            <pc:sldMk cId="3309110564" sldId="265"/>
            <ac:inkMk id="30" creationId="{67C1A740-D242-2C4D-9803-82B247F0D154}"/>
          </ac:inkMkLst>
        </pc:inkChg>
        <pc:inkChg chg="add del">
          <ac:chgData name="M Terblanche" userId="b443805af4e0fa02" providerId="LiveId" clId="{3D1C83BA-3E0A-8941-BDC0-6012646E2765}" dt="2018-10-20T14:22:02.480" v="284"/>
          <ac:inkMkLst>
            <pc:docMk/>
            <pc:sldMk cId="3309110564" sldId="265"/>
            <ac:inkMk id="32" creationId="{F4DF139B-5382-7447-9AFB-7AC9EBAEDF88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3" creationId="{FB5800FF-4644-A74F-A3EE-4DD095CA307D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4" creationId="{149F03B9-308A-724E-B80B-3F7360E996A8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5" creationId="{C966B8F2-AD1A-C64D-BE5A-AD3CE2C84055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6" creationId="{F8502B21-2C87-D142-AAB9-3E0C5F7E34E9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7" creationId="{BBADCC69-5C4A-CA48-ACC9-9DAE8FCF37D1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8" creationId="{CAD78452-3D40-224E-9F75-ADCC82A2ED99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39" creationId="{ED27F602-FFDF-3B4C-B059-2F4BDE755FFA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0" creationId="{5CB1DAB4-30FA-9748-9E24-6EDC09C888C0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1" creationId="{D89DC2E5-331F-F449-A01F-D6213549806D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2" creationId="{FB9FE183-2AA1-C948-A8A9-1778DED79556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3" creationId="{369A4B85-3E88-2E48-9726-ED07312DA543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4" creationId="{D8DB1E48-31EA-9D4F-AA0A-6053FF07142C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5" creationId="{CA739B03-E7D0-E745-8C30-D1C1BA5EC027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6" creationId="{07923991-4214-5649-B002-B36E53F4EAAB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7" creationId="{9EB3A009-F933-654C-B7BA-91B2FB2F50CD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8" creationId="{28A8CC1D-8930-1F47-8A96-6BC29BEB4D13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49" creationId="{C587C800-907C-2F4C-8D1B-2C67847D473C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50" creationId="{526E5FFF-AFD0-A445-A6DC-FC8AD0F8C4F0}"/>
          </ac:inkMkLst>
        </pc:inkChg>
        <pc:inkChg chg="add del">
          <ac:chgData name="M Terblanche" userId="b443805af4e0fa02" providerId="LiveId" clId="{3D1C83BA-3E0A-8941-BDC0-6012646E2765}" dt="2018-10-20T14:22:13.075" v="304"/>
          <ac:inkMkLst>
            <pc:docMk/>
            <pc:sldMk cId="3309110564" sldId="265"/>
            <ac:inkMk id="51" creationId="{5BCB3823-C097-4A41-9A78-772B58F259D2}"/>
          </ac:inkMkLst>
        </pc:inkChg>
        <pc:inkChg chg="add del reco">
          <ac:chgData name="M Terblanche" userId="b443805af4e0fa02" providerId="LiveId" clId="{3D1C83BA-3E0A-8941-BDC0-6012646E2765}" dt="2018-10-20T14:22:15.235" v="306"/>
          <ac:inkMkLst>
            <pc:docMk/>
            <pc:sldMk cId="3309110564" sldId="265"/>
            <ac:inkMk id="52" creationId="{8A40D46E-C5F3-3049-BCDD-3DFFD005B034}"/>
          </ac:inkMkLst>
        </pc:inkChg>
        <pc:inkChg chg="add del reco">
          <ac:chgData name="M Terblanche" userId="b443805af4e0fa02" providerId="LiveId" clId="{3D1C83BA-3E0A-8941-BDC0-6012646E2765}" dt="2018-10-20T14:22:15.235" v="306"/>
          <ac:inkMkLst>
            <pc:docMk/>
            <pc:sldMk cId="3309110564" sldId="265"/>
            <ac:inkMk id="53" creationId="{C39E4850-7845-AA43-A3AB-7E2BB1315485}"/>
          </ac:inkMkLst>
        </pc:inkChg>
        <pc:inkChg chg="add del reco">
          <ac:chgData name="M Terblanche" userId="b443805af4e0fa02" providerId="LiveId" clId="{3D1C83BA-3E0A-8941-BDC0-6012646E2765}" dt="2018-10-20T14:22:15.235" v="306"/>
          <ac:inkMkLst>
            <pc:docMk/>
            <pc:sldMk cId="3309110564" sldId="265"/>
            <ac:inkMk id="54" creationId="{F212782E-EBD7-4446-AD3A-D34BF2556C6A}"/>
          </ac:inkMkLst>
        </pc:inkChg>
        <pc:inkChg chg="add del">
          <ac:chgData name="M Terblanche" userId="b443805af4e0fa02" providerId="LiveId" clId="{3D1C83BA-3E0A-8941-BDC0-6012646E2765}" dt="2018-10-20T14:22:15.235" v="306"/>
          <ac:inkMkLst>
            <pc:docMk/>
            <pc:sldMk cId="3309110564" sldId="265"/>
            <ac:inkMk id="58" creationId="{E24FBDDC-E433-7B4F-8F77-394056D739C8}"/>
          </ac:inkMkLst>
        </pc:inkChg>
        <pc:inkChg chg="add del reco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59" creationId="{FEBB0CB0-D270-A648-84FE-4C6306CC6C21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1" creationId="{0B66B2DB-E519-3349-ADD4-8EA5ACC5324A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2" creationId="{87D2328F-ED53-3141-BA1B-33971A905743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3" creationId="{EE10DE3A-9830-774D-B54E-392B0CC947F9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4" creationId="{FEE54A7B-44B4-C740-8D8D-D6739E3195B4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5" creationId="{CA8FF1E8-08B7-EA43-A73D-69CADDB946B6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6" creationId="{2F26F843-0AD8-264A-A67B-19433C030BD3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7" creationId="{297DFE60-674F-E543-95C9-8DD9F87F8811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8" creationId="{DF7CBC5B-25FE-594F-8F97-12599BDBEAA7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69" creationId="{1ED28B0B-C2A8-294E-884B-BD9538A3B1D6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0" creationId="{EB902740-A394-8548-BB38-0F483A74834A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1" creationId="{97EAC46D-E7C0-3A4F-8CBE-3E6DC6F28B51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2" creationId="{1C30B1F8-9A88-B94A-9E5D-A69B45B77B8D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3" creationId="{9FA65D8B-FDC8-B240-8AA8-2AD75B201648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4" creationId="{BD299BC0-CFCF-9A41-809C-D85B988CABDA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5" creationId="{08B20BBB-C7DF-6B49-A47C-22E63F0DB4FB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6" creationId="{F95EF5B9-5B67-224D-95C0-4DD9705A3312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7" creationId="{5125D2B7-C491-4E44-A58F-3B5E240F4B5F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8" creationId="{5B350FDA-C1FA-734E-A754-7AA23E4095A3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79" creationId="{9E38854F-4658-CA4E-9CFC-95294D2E3750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0" creationId="{CEB952D3-1266-E54B-9BE7-549CBAE0B339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1" creationId="{DB5E7F99-445E-D143-98D9-621BB3D959A6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2" creationId="{0263433E-EBD7-6F47-8B9F-9DE85124D937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3" creationId="{A16D39A8-6038-2B49-822A-670542E39BD2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4" creationId="{33EB8C4E-AAF9-7248-BA88-AD23ECFB8CCA}"/>
          </ac:inkMkLst>
        </pc:inkChg>
        <pc:inkChg chg="add del">
          <ac:chgData name="M Terblanche" userId="b443805af4e0fa02" providerId="LiveId" clId="{3D1C83BA-3E0A-8941-BDC0-6012646E2765}" dt="2018-10-20T14:22:26.940" v="333"/>
          <ac:inkMkLst>
            <pc:docMk/>
            <pc:sldMk cId="3309110564" sldId="265"/>
            <ac:inkMk id="85" creationId="{F6056CD0-24A3-4A46-B43F-5B7DF09BEC4D}"/>
          </ac:inkMkLst>
        </pc:inkChg>
        <pc:inkChg chg="add del reco">
          <ac:chgData name="M Terblanche" userId="b443805af4e0fa02" providerId="LiveId" clId="{3D1C83BA-3E0A-8941-BDC0-6012646E2765}" dt="2018-10-20T14:22:33.349" v="342"/>
          <ac:inkMkLst>
            <pc:docMk/>
            <pc:sldMk cId="3309110564" sldId="265"/>
            <ac:inkMk id="86" creationId="{72D74119-C9FD-3640-A239-7B0327644A2B}"/>
          </ac:inkMkLst>
        </pc:inkChg>
        <pc:inkChg chg="add del">
          <ac:chgData name="M Terblanche" userId="b443805af4e0fa02" providerId="LiveId" clId="{3D1C83BA-3E0A-8941-BDC0-6012646E2765}" dt="2018-10-20T14:22:30.564" v="340"/>
          <ac:inkMkLst>
            <pc:docMk/>
            <pc:sldMk cId="3309110564" sldId="265"/>
            <ac:inkMk id="88" creationId="{156C611A-FE47-554A-967D-160254B64558}"/>
          </ac:inkMkLst>
        </pc:inkChg>
        <pc:inkChg chg="add del">
          <ac:chgData name="M Terblanche" userId="b443805af4e0fa02" providerId="LiveId" clId="{3D1C83BA-3E0A-8941-BDC0-6012646E2765}" dt="2018-10-20T14:22:30.564" v="340"/>
          <ac:inkMkLst>
            <pc:docMk/>
            <pc:sldMk cId="3309110564" sldId="265"/>
            <ac:inkMk id="89" creationId="{0BA3A1EC-2FAC-5E43-A7D9-6BAFC1A50571}"/>
          </ac:inkMkLst>
        </pc:inkChg>
        <pc:inkChg chg="add del">
          <ac:chgData name="M Terblanche" userId="b443805af4e0fa02" providerId="LiveId" clId="{3D1C83BA-3E0A-8941-BDC0-6012646E2765}" dt="2018-10-20T14:22:30.564" v="340"/>
          <ac:inkMkLst>
            <pc:docMk/>
            <pc:sldMk cId="3309110564" sldId="265"/>
            <ac:inkMk id="90" creationId="{C753ED04-6090-2341-B5FE-1BB512BD85EE}"/>
          </ac:inkMkLst>
        </pc:inkChg>
        <pc:inkChg chg="add del">
          <ac:chgData name="M Terblanche" userId="b443805af4e0fa02" providerId="LiveId" clId="{3D1C83BA-3E0A-8941-BDC0-6012646E2765}" dt="2018-10-20T14:22:30.564" v="340"/>
          <ac:inkMkLst>
            <pc:docMk/>
            <pc:sldMk cId="3309110564" sldId="265"/>
            <ac:inkMk id="91" creationId="{B1EB213B-FDFB-3346-9944-91755930BBEF}"/>
          </ac:inkMkLst>
        </pc:inkChg>
        <pc:inkChg chg="add del">
          <ac:chgData name="M Terblanche" userId="b443805af4e0fa02" providerId="LiveId" clId="{3D1C83BA-3E0A-8941-BDC0-6012646E2765}" dt="2018-10-20T14:22:30.564" v="340"/>
          <ac:inkMkLst>
            <pc:docMk/>
            <pc:sldMk cId="3309110564" sldId="265"/>
            <ac:inkMk id="92" creationId="{9BBB9906-4295-5D4A-B496-60738E0A336C}"/>
          </ac:inkMkLst>
        </pc:inkChg>
        <pc:inkChg chg="add del reco">
          <ac:chgData name="M Terblanche" userId="b443805af4e0fa02" providerId="LiveId" clId="{3D1C83BA-3E0A-8941-BDC0-6012646E2765}" dt="2018-10-20T14:22:33.349" v="342"/>
          <ac:inkMkLst>
            <pc:docMk/>
            <pc:sldMk cId="3309110564" sldId="265"/>
            <ac:inkMk id="93" creationId="{A81F6663-0CD5-E945-B3D7-DA1A6EB236DF}"/>
          </ac:inkMkLst>
        </pc:inkChg>
        <pc:inkChg chg="add del">
          <ac:chgData name="M Terblanche" userId="b443805af4e0fa02" providerId="LiveId" clId="{3D1C83BA-3E0A-8941-BDC0-6012646E2765}" dt="2018-10-20T14:22:33.349" v="342"/>
          <ac:inkMkLst>
            <pc:docMk/>
            <pc:sldMk cId="3309110564" sldId="265"/>
            <ac:inkMk id="95" creationId="{8DCEF51E-5E60-BC4E-935A-06560FE6EBB1}"/>
          </ac:inkMkLst>
        </pc:inkChg>
        <pc:inkChg chg="add mod reco">
          <ac:chgData name="M Terblanche" userId="b443805af4e0fa02" providerId="LiveId" clId="{3D1C83BA-3E0A-8941-BDC0-6012646E2765}" dt="2018-10-20T14:23:04.439" v="344" actId="1076"/>
          <ac:inkMkLst>
            <pc:docMk/>
            <pc:sldMk cId="3309110564" sldId="265"/>
            <ac:inkMk id="96" creationId="{F72B7C07-32E9-3E43-8BDE-7FB7D36086CD}"/>
          </ac:inkMkLst>
        </pc:inkChg>
      </pc:sldChg>
      <pc:sldChg chg="addSp delSp modSp mod ord modTransition setBg">
        <pc:chgData name="M Terblanche" userId="b443805af4e0fa02" providerId="LiveId" clId="{3D1C83BA-3E0A-8941-BDC0-6012646E2765}" dt="2018-10-21T17:45:17.345" v="4784" actId="1076"/>
        <pc:sldMkLst>
          <pc:docMk/>
          <pc:sldMk cId="932855132" sldId="266"/>
        </pc:sldMkLst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2" creationId="{0D3E5F90-7247-004D-A6E4-0BFAB7C982EB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3" creationId="{B2B1D484-1ED7-7946-A0A4-858D3E34AD9D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4" creationId="{DEFA6F54-F35E-734E-BC45-893094D88834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5" creationId="{B72D3E02-4C1C-8940-B01B-323658A8269D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6" creationId="{0286A372-6493-2744-BCD9-19B2E323BE80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7" creationId="{2403BAE9-E7FB-4A45-89CE-56CB1D593179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8" creationId="{9E0B8E61-C9F2-C34C-9E50-EA352EE133CB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9" creationId="{7F69E30C-5348-FB4E-AF9E-C050FA08821B}"/>
          </ac:inkMkLst>
        </pc:inkChg>
        <pc:inkChg chg="add del">
          <ac:chgData name="M Terblanche" userId="b443805af4e0fa02" providerId="LiveId" clId="{3D1C83BA-3E0A-8941-BDC0-6012646E2765}" dt="2018-10-20T14:16:02.617" v="50"/>
          <ac:inkMkLst>
            <pc:docMk/>
            <pc:sldMk cId="932855132" sldId="266"/>
            <ac:inkMk id="10" creationId="{68F50F17-C2DC-4644-B427-1E92818046EB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11" creationId="{12F81FC1-F15F-3E46-B33C-726BDDFAE20B}"/>
          </ac:inkMkLst>
        </pc:inkChg>
        <pc:inkChg chg="add del">
          <ac:chgData name="M Terblanche" userId="b443805af4e0fa02" providerId="LiveId" clId="{3D1C83BA-3E0A-8941-BDC0-6012646E2765}" dt="2018-10-20T14:15:27.788" v="11"/>
          <ac:inkMkLst>
            <pc:docMk/>
            <pc:sldMk cId="932855132" sldId="266"/>
            <ac:inkMk id="12" creationId="{60CE566C-ED7A-0F4B-AAFB-DDFF3AF9311D}"/>
          </ac:inkMkLst>
        </pc:inkChg>
        <pc:inkChg chg="add del reco">
          <ac:chgData name="M Terblanche" userId="b443805af4e0fa02" providerId="LiveId" clId="{3D1C83BA-3E0A-8941-BDC0-6012646E2765}" dt="2018-10-20T14:16:02.634" v="53"/>
          <ac:inkMkLst>
            <pc:docMk/>
            <pc:sldMk cId="932855132" sldId="266"/>
            <ac:inkMk id="13" creationId="{355F41BC-F8A6-A443-A8DE-A3CA952E19B4}"/>
          </ac:inkMkLst>
        </pc:inkChg>
        <pc:inkChg chg="add del reco">
          <ac:chgData name="M Terblanche" userId="b443805af4e0fa02" providerId="LiveId" clId="{3D1C83BA-3E0A-8941-BDC0-6012646E2765}" dt="2018-10-20T14:16:02.649" v="57"/>
          <ac:inkMkLst>
            <pc:docMk/>
            <pc:sldMk cId="932855132" sldId="266"/>
            <ac:inkMk id="14" creationId="{9C784933-7439-8446-9E72-92CB332C416B}"/>
          </ac:inkMkLst>
        </pc:inkChg>
        <pc:inkChg chg="add del mod reco modStrokes">
          <ac:chgData name="M Terblanche" userId="b443805af4e0fa02" providerId="LiveId" clId="{3D1C83BA-3E0A-8941-BDC0-6012646E2765}" dt="2018-10-20T14:16:07.356" v="62"/>
          <ac:inkMkLst>
            <pc:docMk/>
            <pc:sldMk cId="932855132" sldId="266"/>
            <ac:inkMk id="15" creationId="{62E193F5-448A-4F47-B96D-ADE2757482B4}"/>
          </ac:inkMkLst>
        </pc:inkChg>
        <pc:inkChg chg="add del">
          <ac:chgData name="M Terblanche" userId="b443805af4e0fa02" providerId="LiveId" clId="{3D1C83BA-3E0A-8941-BDC0-6012646E2765}" dt="2018-10-20T14:15:29.471" v="14"/>
          <ac:inkMkLst>
            <pc:docMk/>
            <pc:sldMk cId="932855132" sldId="266"/>
            <ac:inkMk id="19" creationId="{AB5AD6D0-1C5C-3745-96D1-AA7BA60A3680}"/>
          </ac:inkMkLst>
        </pc:inkChg>
        <pc:inkChg chg="add del">
          <ac:chgData name="M Terblanche" userId="b443805af4e0fa02" providerId="LiveId" clId="{3D1C83BA-3E0A-8941-BDC0-6012646E2765}" dt="2018-10-20T14:15:29.471" v="14"/>
          <ac:inkMkLst>
            <pc:docMk/>
            <pc:sldMk cId="932855132" sldId="266"/>
            <ac:inkMk id="20" creationId="{E5CFAC94-8EE3-3349-9221-9F1C7865D25C}"/>
          </ac:inkMkLst>
        </pc:inkChg>
        <pc:inkChg chg="add del reco">
          <ac:chgData name="M Terblanche" userId="b443805af4e0fa02" providerId="LiveId" clId="{3D1C83BA-3E0A-8941-BDC0-6012646E2765}" dt="2018-10-20T14:16:02.639" v="54"/>
          <ac:inkMkLst>
            <pc:docMk/>
            <pc:sldMk cId="932855132" sldId="266"/>
            <ac:inkMk id="21" creationId="{D452813E-F88F-EB45-921D-60B757BEE69D}"/>
          </ac:inkMkLst>
        </pc:inkChg>
        <pc:inkChg chg="add del">
          <ac:chgData name="M Terblanche" userId="b443805af4e0fa02" providerId="LiveId" clId="{3D1C83BA-3E0A-8941-BDC0-6012646E2765}" dt="2018-10-20T14:15:32.561" v="19"/>
          <ac:inkMkLst>
            <pc:docMk/>
            <pc:sldMk cId="932855132" sldId="266"/>
            <ac:inkMk id="23" creationId="{2763AFBA-C620-E949-8A48-24C9DA0F8B65}"/>
          </ac:inkMkLst>
        </pc:inkChg>
        <pc:inkChg chg="add del">
          <ac:chgData name="M Terblanche" userId="b443805af4e0fa02" providerId="LiveId" clId="{3D1C83BA-3E0A-8941-BDC0-6012646E2765}" dt="2018-10-20T14:15:32.561" v="19"/>
          <ac:inkMkLst>
            <pc:docMk/>
            <pc:sldMk cId="932855132" sldId="266"/>
            <ac:inkMk id="24" creationId="{B82590C3-B5C8-C645-A46F-CB3261D49DFD}"/>
          </ac:inkMkLst>
        </pc:inkChg>
        <pc:inkChg chg="add del">
          <ac:chgData name="M Terblanche" userId="b443805af4e0fa02" providerId="LiveId" clId="{3D1C83BA-3E0A-8941-BDC0-6012646E2765}" dt="2018-10-20T14:15:32.561" v="19"/>
          <ac:inkMkLst>
            <pc:docMk/>
            <pc:sldMk cId="932855132" sldId="266"/>
            <ac:inkMk id="25" creationId="{7D9F1499-47FB-A24A-98A3-C94390EB2281}"/>
          </ac:inkMkLst>
        </pc:inkChg>
        <pc:inkChg chg="add del reco">
          <ac:chgData name="M Terblanche" userId="b443805af4e0fa02" providerId="LiveId" clId="{3D1C83BA-3E0A-8941-BDC0-6012646E2765}" dt="2018-10-20T14:15:34.632" v="21"/>
          <ac:inkMkLst>
            <pc:docMk/>
            <pc:sldMk cId="932855132" sldId="266"/>
            <ac:inkMk id="26" creationId="{1BBEE80A-B199-CD49-8D6E-311DEFBCD6C0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28" creationId="{33113E1B-A615-5A43-A92E-A3228DD9EBE8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29" creationId="{FC995AC5-DAEC-AE4A-974B-BC195B6358FF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0" creationId="{39DA519D-5890-8E48-9F53-A3047E2E0AC0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1" creationId="{48CFF899-6E99-D74B-B1B5-68C75423E5CF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2" creationId="{252F6782-C7EE-1548-ABBA-4E7465519C9F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3" creationId="{029E5F9F-8305-A64F-B179-DF55561DBB1B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4" creationId="{6BBED512-9772-9E46-90FC-77AA7470CB30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5" creationId="{E765FFA5-0E63-D147-AD3F-E83252CE7631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6" creationId="{1DDBFDE8-1DC9-8F47-B926-8465758885FB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7" creationId="{4AF0AEE7-CE91-DC46-B5EF-E2D109D5E068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8" creationId="{6ECBECD1-77D8-AA49-99EA-6253FBC18F15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39" creationId="{D057B4E1-02B2-BD44-9858-A5FD2798C069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0" creationId="{630D42C4-4AEE-CA44-BD45-29F6036C07B9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1" creationId="{D38104D3-C09C-5A4A-A990-AD249656CD7D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2" creationId="{888FD36D-1630-CD4F-A4CF-93545FA244AE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3" creationId="{26808568-9EF7-004B-8FA0-C517995A8B5A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4" creationId="{456AB061-7A5C-9745-973C-9BB2830B6E7E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5" creationId="{48DE0F0B-8FB2-0B48-9D4C-7F9DE0591A38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6" creationId="{6A6F882F-F755-EC4A-9D33-7D392AA29C51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7" creationId="{2732EA9F-5027-384A-84A1-65F1769E64FB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8" creationId="{DB824260-DF5D-F747-BA8D-1BC17EC668AE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49" creationId="{A0AAEDE2-DC6A-0C47-9E18-323F7FD07BF1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50" creationId="{EB004DF8-0F50-7442-B10E-DE83802A9B13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51" creationId="{AF127EAC-0AE7-5D42-832E-F2AAE2E72E25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52" creationId="{5F147741-E1DC-8049-B4C4-C4E056CD58DE}"/>
          </ac:inkMkLst>
        </pc:inkChg>
        <pc:inkChg chg="add del">
          <ac:chgData name="M Terblanche" userId="b443805af4e0fa02" providerId="LiveId" clId="{3D1C83BA-3E0A-8941-BDC0-6012646E2765}" dt="2018-10-20T14:15:47.552" v="48"/>
          <ac:inkMkLst>
            <pc:docMk/>
            <pc:sldMk cId="932855132" sldId="266"/>
            <ac:inkMk id="53" creationId="{4ACAB459-9F99-8346-919A-2CF0D096710D}"/>
          </ac:inkMkLst>
        </pc:inkChg>
        <pc:inkChg chg="add del reco">
          <ac:chgData name="M Terblanche" userId="b443805af4e0fa02" providerId="LiveId" clId="{3D1C83BA-3E0A-8941-BDC0-6012646E2765}" dt="2018-10-20T14:16:07.350" v="61"/>
          <ac:inkMkLst>
            <pc:docMk/>
            <pc:sldMk cId="932855132" sldId="266"/>
            <ac:inkMk id="54" creationId="{79DC4140-5A34-D34F-8479-467EC2969E2D}"/>
          </ac:inkMkLst>
        </pc:inkChg>
        <pc:inkChg chg="add del reco">
          <ac:chgData name="M Terblanche" userId="b443805af4e0fa02" providerId="LiveId" clId="{3D1C83BA-3E0A-8941-BDC0-6012646E2765}" dt="2018-10-20T14:16:02.647" v="56"/>
          <ac:inkMkLst>
            <pc:docMk/>
            <pc:sldMk cId="932855132" sldId="266"/>
            <ac:inkMk id="55" creationId="{93082ADC-350D-F84C-81D1-6D35388B47D5}"/>
          </ac:inkMkLst>
        </pc:inkChg>
        <pc:inkChg chg="add del reco">
          <ac:chgData name="M Terblanche" userId="b443805af4e0fa02" providerId="LiveId" clId="{3D1C83BA-3E0A-8941-BDC0-6012646E2765}" dt="2018-10-20T14:16:02.624" v="51"/>
          <ac:inkMkLst>
            <pc:docMk/>
            <pc:sldMk cId="932855132" sldId="266"/>
            <ac:inkMk id="56" creationId="{D0CE4E9E-49E1-B14F-BA23-D19EAFDF342C}"/>
          </ac:inkMkLst>
        </pc:inkChg>
        <pc:inkChg chg="add del mod reco modStrokes">
          <ac:chgData name="M Terblanche" userId="b443805af4e0fa02" providerId="LiveId" clId="{3D1C83BA-3E0A-8941-BDC0-6012646E2765}" dt="2018-10-20T14:16:04.388" v="59"/>
          <ac:inkMkLst>
            <pc:docMk/>
            <pc:sldMk cId="932855132" sldId="266"/>
            <ac:inkMk id="57" creationId="{6B2DA3C2-8FD5-D549-AB55-75F07C2E0FD1}"/>
          </ac:inkMkLst>
        </pc:inkChg>
        <pc:inkChg chg="add del mod reco modStrokes">
          <ac:chgData name="M Terblanche" userId="b443805af4e0fa02" providerId="LiveId" clId="{3D1C83BA-3E0A-8941-BDC0-6012646E2765}" dt="2018-10-20T14:16:04.397" v="60"/>
          <ac:inkMkLst>
            <pc:docMk/>
            <pc:sldMk cId="932855132" sldId="266"/>
            <ac:inkMk id="58" creationId="{41E2ADFF-1C9E-D041-BE57-61BFAE105903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4" creationId="{6F29529C-A6BF-4F4D-8051-03B8F878314E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5" creationId="{1CE73E45-F99F-4245-A348-13910E55C72A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6" creationId="{FF0A742B-17E5-D94A-8A94-D665E2447160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7" creationId="{706F2BF2-F86C-F641-8795-9EE7649E3997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8" creationId="{E81FB3CB-B37A-6347-B287-31CB9543941C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69" creationId="{F9F030A7-D87C-D042-8FC9-1379E72C0B45}"/>
          </ac:inkMkLst>
        </pc:inkChg>
        <pc:inkChg chg="add del">
          <ac:chgData name="M Terblanche" userId="b443805af4e0fa02" providerId="LiveId" clId="{3D1C83BA-3E0A-8941-BDC0-6012646E2765}" dt="2018-10-20T14:16:29.405" v="70"/>
          <ac:inkMkLst>
            <pc:docMk/>
            <pc:sldMk cId="932855132" sldId="266"/>
            <ac:inkMk id="70" creationId="{5AF1E34C-5D55-9F4F-8325-A6E826778F18}"/>
          </ac:inkMkLst>
        </pc:inkChg>
        <pc:inkChg chg="add del reco">
          <ac:chgData name="M Terblanche" userId="b443805af4e0fa02" providerId="LiveId" clId="{3D1C83BA-3E0A-8941-BDC0-6012646E2765}" dt="2018-10-20T14:18:54.173" v="97"/>
          <ac:inkMkLst>
            <pc:docMk/>
            <pc:sldMk cId="932855132" sldId="266"/>
            <ac:inkMk id="71" creationId="{6DAA07AB-0A6D-604F-B2B5-57FA436E836B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3" creationId="{2F99C55B-B016-1B41-9BD1-C43FAF7B5B9F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4" creationId="{DD0569A8-2A69-9241-BEF7-54E79DB62307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5" creationId="{98488980-7047-5E4C-8C15-9E6AC4C5BCA3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6" creationId="{D72CB4B6-0722-404F-8E25-36828B21E35F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7" creationId="{0534E31D-F756-B242-ADBE-8353FE551880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8" creationId="{77948A61-D03F-C04F-96F8-8A1426DC4E03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79" creationId="{C46C2873-A0D6-674C-A831-A5F61510F9BD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80" creationId="{F257A46E-850A-5D46-97E6-ED97C1A0FE98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81" creationId="{8DE230BF-90B2-724A-A814-35571BF28C93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82" creationId="{95FCB598-E53B-E946-A5C3-9890201D7C4E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83" creationId="{46A0185A-0BE1-F342-9C65-55A93FD6E05E}"/>
          </ac:inkMkLst>
        </pc:inkChg>
        <pc:inkChg chg="add del">
          <ac:chgData name="M Terblanche" userId="b443805af4e0fa02" providerId="LiveId" clId="{3D1C83BA-3E0A-8941-BDC0-6012646E2765}" dt="2018-10-20T14:16:39.263" v="84"/>
          <ac:inkMkLst>
            <pc:docMk/>
            <pc:sldMk cId="932855132" sldId="266"/>
            <ac:inkMk id="84" creationId="{95EFBEFE-4A83-8A4E-9A33-9BBEBD0C78BC}"/>
          </ac:inkMkLst>
        </pc:inkChg>
        <pc:inkChg chg="add del reco">
          <ac:chgData name="M Terblanche" userId="b443805af4e0fa02" providerId="LiveId" clId="{3D1C83BA-3E0A-8941-BDC0-6012646E2765}" dt="2018-10-20T14:18:54.181" v="99"/>
          <ac:inkMkLst>
            <pc:docMk/>
            <pc:sldMk cId="932855132" sldId="266"/>
            <ac:inkMk id="85" creationId="{BEC611BE-9325-2F46-A721-055E2021BDB6}"/>
          </ac:inkMkLst>
        </pc:inkChg>
        <pc:inkChg chg="add del reco">
          <ac:chgData name="M Terblanche" userId="b443805af4e0fa02" providerId="LiveId" clId="{3D1C83BA-3E0A-8941-BDC0-6012646E2765}" dt="2018-10-20T14:18:54.164" v="95"/>
          <ac:inkMkLst>
            <pc:docMk/>
            <pc:sldMk cId="932855132" sldId="266"/>
            <ac:inkMk id="86" creationId="{01333672-148C-AB4A-BFEA-6DAF556ECAC4}"/>
          </ac:inkMkLst>
        </pc:inkChg>
        <pc:inkChg chg="add del reco">
          <ac:chgData name="M Terblanche" userId="b443805af4e0fa02" providerId="LiveId" clId="{3D1C83BA-3E0A-8941-BDC0-6012646E2765}" dt="2018-10-20T14:18:54.169" v="96"/>
          <ac:inkMkLst>
            <pc:docMk/>
            <pc:sldMk cId="932855132" sldId="266"/>
            <ac:inkMk id="87" creationId="{4EF2ACBC-943F-1146-86F8-13E686DEDDD0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1" creationId="{11AC47A5-77F6-B046-9A2B-1C2A7E71FAF8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2" creationId="{F89F7C16-9E52-A741-BBCB-B07B2303119E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3" creationId="{00E5C520-F66B-4F43-BB82-108CDA968A94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4" creationId="{D78E2DDD-47C9-4E47-AF66-E04EB56722FC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5" creationId="{742B51CD-81A8-2F4A-9DEC-F2C6533D2D4E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6" creationId="{3C731C36-A389-E44D-8451-96AF315142E7}"/>
          </ac:inkMkLst>
        </pc:inkChg>
        <pc:inkChg chg="add del">
          <ac:chgData name="M Terblanche" userId="b443805af4e0fa02" providerId="LiveId" clId="{3D1C83BA-3E0A-8941-BDC0-6012646E2765}" dt="2018-10-20T14:16:43.694" v="93"/>
          <ac:inkMkLst>
            <pc:docMk/>
            <pc:sldMk cId="932855132" sldId="266"/>
            <ac:inkMk id="97" creationId="{B680A64B-A3B0-8545-989D-6DA9E797421A}"/>
          </ac:inkMkLst>
        </pc:inkChg>
        <pc:inkChg chg="add del reco">
          <ac:chgData name="M Terblanche" userId="b443805af4e0fa02" providerId="LiveId" clId="{3D1C83BA-3E0A-8941-BDC0-6012646E2765}" dt="2018-10-20T14:18:54.177" v="98"/>
          <ac:inkMkLst>
            <pc:docMk/>
            <pc:sldMk cId="932855132" sldId="266"/>
            <ac:inkMk id="98" creationId="{4E5FFB51-3BE4-5248-8861-2FF1EFDD4F37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0" creationId="{3EF0906E-8241-4B4A-94D3-5E2811B2DE7A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1" creationId="{8A26A92C-A7B1-A74E-9538-FC7F86DEE443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2" creationId="{C62390A3-3A20-CC4C-8D8A-01292AF2C97A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3" creationId="{7C917336-CC3C-9B4F-8CD8-F021C0A118B9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4" creationId="{6E5B7CC1-A603-9147-A2F9-F0061226C247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5" creationId="{C6DD1B6D-2BE6-3F41-88DB-EE4037783BF8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6" creationId="{2AF491FF-0322-924E-A5F3-988FB56CAA0A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7" creationId="{C175606B-C642-3B40-823B-DE6FF65AF21F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8" creationId="{272A5CEF-DD3A-C247-B915-F84A700AAF9C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09" creationId="{BC4311BC-8BA4-4246-81BF-0EEEE6018A36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0" creationId="{BED1EE26-25FA-4349-BEAF-4A87501B7134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1" creationId="{DC2DC87F-1252-4449-9BE9-304B2663710E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2" creationId="{5B96E20D-D65B-CD4D-B50C-C4AC547C95CC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3" creationId="{04AEA5EF-BE32-1B4E-B54F-2048A7B14149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4" creationId="{E712A055-BFA3-6641-A80D-A0A2F04D3782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5" creationId="{E54008A8-C0F6-AB44-B81D-5BB1DAE57533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6" creationId="{44FE6ABF-BBDD-6E40-9C1F-FD8A704E38FA}"/>
          </ac:inkMkLst>
        </pc:inkChg>
        <pc:inkChg chg="add del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7" creationId="{44A73205-A8CB-F648-9BA2-A287E4048B24}"/>
          </ac:inkMkLst>
        </pc:inkChg>
        <pc:inkChg chg="add reco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8" creationId="{5B219901-6B83-E549-AF4E-1D6BBC83FF8E}"/>
          </ac:inkMkLst>
        </pc:inkChg>
        <pc:inkChg chg="add reco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19" creationId="{A2648882-52AB-2D46-A4C3-2E7A412E1327}"/>
          </ac:inkMkLst>
        </pc:inkChg>
        <pc:inkChg chg="add reco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20" creationId="{487FFD08-C8E3-0547-8D80-EF7334C8A330}"/>
          </ac:inkMkLst>
        </pc:inkChg>
        <pc:inkChg chg="add reco">
          <ac:chgData name="M Terblanche" userId="b443805af4e0fa02" providerId="LiveId" clId="{3D1C83BA-3E0A-8941-BDC0-6012646E2765}" dt="2018-10-20T14:19:05.735" v="118"/>
          <ac:inkMkLst>
            <pc:docMk/>
            <pc:sldMk cId="932855132" sldId="266"/>
            <ac:inkMk id="121" creationId="{744E322A-9202-5147-8134-F8D09AC35F2E}"/>
          </ac:inkMkLst>
        </pc:inkChg>
        <pc:inkChg chg="add">
          <ac:chgData name="M Terblanche" userId="b443805af4e0fa02" providerId="LiveId" clId="{3D1C83BA-3E0A-8941-BDC0-6012646E2765}" dt="2018-10-20T14:19:06.970" v="120"/>
          <ac:inkMkLst>
            <pc:docMk/>
            <pc:sldMk cId="932855132" sldId="266"/>
            <ac:inkMk id="126" creationId="{FDBFC262-3254-1F47-8F68-4BED6C0EFE4A}"/>
          </ac:inkMkLst>
        </pc:inkChg>
        <pc:inkChg chg="add">
          <ac:chgData name="M Terblanche" userId="b443805af4e0fa02" providerId="LiveId" clId="{3D1C83BA-3E0A-8941-BDC0-6012646E2765}" dt="2018-10-20T14:19:07.137" v="121"/>
          <ac:inkMkLst>
            <pc:docMk/>
            <pc:sldMk cId="932855132" sldId="266"/>
            <ac:inkMk id="127" creationId="{42E55D87-72BC-6B46-8978-937F6AE1FD90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28" creationId="{511D1603-F286-9140-8AB4-63F027001DE5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29" creationId="{AA278CC9-2FD7-AB42-908C-72C953E9A764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0" creationId="{F5E6BF99-A6AB-4648-989D-C21864C3AD00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1" creationId="{C4A7EF5B-76DC-8D45-8D31-A55D5DA8B6C8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2" creationId="{725DA0BD-8CF6-7C40-A918-41EEB090B740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3" creationId="{D1EF0BA7-A725-3945-9545-AA82A183394C}"/>
          </ac:inkMkLst>
        </pc:inkChg>
        <pc:inkChg chg="add del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4" creationId="{041E367A-087A-C34F-9E66-39A94A66AB58}"/>
          </ac:inkMkLst>
        </pc:inkChg>
        <pc:inkChg chg="add reco">
          <ac:chgData name="M Terblanche" userId="b443805af4e0fa02" providerId="LiveId" clId="{3D1C83BA-3E0A-8941-BDC0-6012646E2765}" dt="2018-10-20T14:19:37.405" v="130"/>
          <ac:inkMkLst>
            <pc:docMk/>
            <pc:sldMk cId="932855132" sldId="266"/>
            <ac:inkMk id="135" creationId="{EE3627EC-6B27-414E-9A6F-25524B08645B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37" creationId="{33CE1AD1-82D1-924E-8D16-D8655E15E314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38" creationId="{108648CA-6BE6-C244-89B6-F6E0DCAB7050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39" creationId="{E408D82A-780E-334C-BCC3-87DEE00F301F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0" creationId="{E4ABF9AA-2548-6145-BF26-D3B5C90E580C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1" creationId="{07A28E60-E719-ED4D-A7C2-C6759FC93723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2" creationId="{B2F917F0-009E-BE43-AB39-A8992340F12E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3" creationId="{945C3777-C508-F242-BDD2-02E4208E5BA0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4" creationId="{DC45E088-7EC6-AE44-AA51-D4195998AB24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5" creationId="{2B0EA19D-945F-AC44-9817-997C681B1CAA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6" creationId="{9E17E94D-0126-3242-A124-34F8AA016046}"/>
          </ac:inkMkLst>
        </pc:inkChg>
        <pc:inkChg chg="add del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7" creationId="{7DACB202-A802-F04C-922A-ED9313FBBB35}"/>
          </ac:inkMkLst>
        </pc:inkChg>
        <pc:inkChg chg="add reco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8" creationId="{B574AFDF-5CB6-DF48-B8C7-37B0B990313D}"/>
          </ac:inkMkLst>
        </pc:inkChg>
        <pc:inkChg chg="add reco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49" creationId="{2D828964-BBE8-DB42-AF9E-01E72A0B81A4}"/>
          </ac:inkMkLst>
        </pc:inkChg>
        <pc:inkChg chg="add reco">
          <ac:chgData name="M Terblanche" userId="b443805af4e0fa02" providerId="LiveId" clId="{3D1C83BA-3E0A-8941-BDC0-6012646E2765}" dt="2018-10-20T14:19:42.865" v="142"/>
          <ac:inkMkLst>
            <pc:docMk/>
            <pc:sldMk cId="932855132" sldId="266"/>
            <ac:inkMk id="150" creationId="{53D67B63-BF3D-E449-A355-F8B7CCDA257E}"/>
          </ac:inkMkLst>
        </pc:inkChg>
        <pc:inkChg chg="add del">
          <ac:chgData name="M Terblanche" userId="b443805af4e0fa02" providerId="LiveId" clId="{3D1C83BA-3E0A-8941-BDC0-6012646E2765}" dt="2018-10-20T14:19:45.020" v="145"/>
          <ac:inkMkLst>
            <pc:docMk/>
            <pc:sldMk cId="932855132" sldId="266"/>
            <ac:inkMk id="154" creationId="{0849A5D4-3AA9-9A4A-B011-344305B58D69}"/>
          </ac:inkMkLst>
        </pc:inkChg>
        <pc:inkChg chg="add del">
          <ac:chgData name="M Terblanche" userId="b443805af4e0fa02" providerId="LiveId" clId="{3D1C83BA-3E0A-8941-BDC0-6012646E2765}" dt="2018-10-20T14:19:45.020" v="145"/>
          <ac:inkMkLst>
            <pc:docMk/>
            <pc:sldMk cId="932855132" sldId="266"/>
            <ac:inkMk id="155" creationId="{D3AF51A9-C4E8-5F48-8DE2-836FB704A288}"/>
          </ac:inkMkLst>
        </pc:inkChg>
        <pc:inkChg chg="add del reco">
          <ac:chgData name="M Terblanche" userId="b443805af4e0fa02" providerId="LiveId" clId="{3D1C83BA-3E0A-8941-BDC0-6012646E2765}" dt="2018-10-20T14:19:49.460" v="147"/>
          <ac:inkMkLst>
            <pc:docMk/>
            <pc:sldMk cId="932855132" sldId="266"/>
            <ac:inkMk id="156" creationId="{35E50E99-DA1D-1843-9A82-D36AB5B19057}"/>
          </ac:inkMkLst>
        </pc:inkChg>
        <pc:inkChg chg="add del">
          <ac:chgData name="M Terblanche" userId="b443805af4e0fa02" providerId="LiveId" clId="{3D1C83BA-3E0A-8941-BDC0-6012646E2765}" dt="2018-10-20T14:19:54.443" v="153"/>
          <ac:inkMkLst>
            <pc:docMk/>
            <pc:sldMk cId="932855132" sldId="266"/>
            <ac:inkMk id="158" creationId="{FE57236A-71D6-8743-B14F-E58D16A1CC16}"/>
          </ac:inkMkLst>
        </pc:inkChg>
        <pc:inkChg chg="add del">
          <ac:chgData name="M Terblanche" userId="b443805af4e0fa02" providerId="LiveId" clId="{3D1C83BA-3E0A-8941-BDC0-6012646E2765}" dt="2018-10-20T14:19:54.443" v="153"/>
          <ac:inkMkLst>
            <pc:docMk/>
            <pc:sldMk cId="932855132" sldId="266"/>
            <ac:inkMk id="159" creationId="{20D21D92-A6CA-F540-8AF9-FE8CAD47F74A}"/>
          </ac:inkMkLst>
        </pc:inkChg>
        <pc:inkChg chg="add del">
          <ac:chgData name="M Terblanche" userId="b443805af4e0fa02" providerId="LiveId" clId="{3D1C83BA-3E0A-8941-BDC0-6012646E2765}" dt="2018-10-20T14:19:54.443" v="153"/>
          <ac:inkMkLst>
            <pc:docMk/>
            <pc:sldMk cId="932855132" sldId="266"/>
            <ac:inkMk id="160" creationId="{7C6B9679-ECED-EA44-9CF1-4F7E52672596}"/>
          </ac:inkMkLst>
        </pc:inkChg>
        <pc:inkChg chg="add del">
          <ac:chgData name="M Terblanche" userId="b443805af4e0fa02" providerId="LiveId" clId="{3D1C83BA-3E0A-8941-BDC0-6012646E2765}" dt="2018-10-20T14:19:54.443" v="153"/>
          <ac:inkMkLst>
            <pc:docMk/>
            <pc:sldMk cId="932855132" sldId="266"/>
            <ac:inkMk id="161" creationId="{40A7A9CB-BECC-EB45-AC5B-C45FF51AEAF8}"/>
          </ac:inkMkLst>
        </pc:inkChg>
        <pc:inkChg chg="add del">
          <ac:chgData name="M Terblanche" userId="b443805af4e0fa02" providerId="LiveId" clId="{3D1C83BA-3E0A-8941-BDC0-6012646E2765}" dt="2018-10-20T14:19:54.443" v="153"/>
          <ac:inkMkLst>
            <pc:docMk/>
            <pc:sldMk cId="932855132" sldId="266"/>
            <ac:inkMk id="162" creationId="{7AAB1972-0C6A-CE40-B8AE-284652562B0C}"/>
          </ac:inkMkLst>
        </pc:inkChg>
        <pc:inkChg chg="add del reco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3" creationId="{6E903F2C-3B71-8347-BC48-F75B4B86FD31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5" creationId="{3117D988-D21F-034E-95CD-BE95CFBD3243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6" creationId="{14F0ABE2-8895-2243-981B-E85CA2FD7B05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7" creationId="{43FDEE6C-B396-EB4E-A8C5-185EA2574D9C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8" creationId="{153D3E72-4385-3441-B1DC-88F39F3E12D6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69" creationId="{A97A7556-70AE-FA49-B1C6-755CCC9F4207}"/>
          </ac:inkMkLst>
        </pc:inkChg>
        <pc:inkChg chg="add del">
          <ac:chgData name="M Terblanche" userId="b443805af4e0fa02" providerId="LiveId" clId="{3D1C83BA-3E0A-8941-BDC0-6012646E2765}" dt="2018-10-20T14:19:58.774" v="161"/>
          <ac:inkMkLst>
            <pc:docMk/>
            <pc:sldMk cId="932855132" sldId="266"/>
            <ac:inkMk id="170" creationId="{BD4F5DB9-A014-0E46-916A-952730C66665}"/>
          </ac:inkMkLst>
        </pc:inkChg>
        <pc:inkChg chg="add del reco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1" creationId="{E07A67C5-E081-D546-AE92-9BD7AF6FD549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3" creationId="{AA95225C-6B7A-6649-B1F4-6D71CB57D160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4" creationId="{71713C1D-9066-7949-97C9-C10A8CB5BC2B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5" creationId="{EA98A4F6-FECA-1D42-9AC1-EA416D93D5C0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6" creationId="{2F0DD292-A7E7-6741-BE49-774652683903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7" creationId="{B9FD4A97-4F0D-744E-9369-AE5828E639AE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8" creationId="{9EEEDCF6-93E8-F94C-9CDF-44319268F7C4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79" creationId="{BBCC085C-E6F2-C145-8959-9AE4CB42FC0A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0" creationId="{296793DF-AD59-FF4B-BCF7-26074184DFAF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1" creationId="{6392FCA7-B4B4-424D-AEEF-52A570D4FD59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2" creationId="{B59C5220-F000-5440-B0D9-155287B6D775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3" creationId="{D8589529-3154-CE4D-B945-DD076B2B221B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4" creationId="{20A5B0A6-0DD8-3940-BA47-BC1C0E59AB6C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5" creationId="{A20622F6-474A-DB41-8603-90D88B243017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6" creationId="{6D0CD408-77A4-3A4C-B25F-0C7E5C6A7986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7" creationId="{C49BA7AB-12D6-9A40-B513-4917B074D9E7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8" creationId="{E6F12497-A238-7F4B-A0CB-5ED1F87BDB65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89" creationId="{8C976139-985A-7D49-8378-CACD4C39ADB4}"/>
          </ac:inkMkLst>
        </pc:inkChg>
        <pc:inkChg chg="add del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90" creationId="{3CF86D4C-7713-7F4D-9FF1-4B855F675FE8}"/>
          </ac:inkMkLst>
        </pc:inkChg>
        <pc:inkChg chg="add reco">
          <ac:chgData name="M Terblanche" userId="b443805af4e0fa02" providerId="LiveId" clId="{3D1C83BA-3E0A-8941-BDC0-6012646E2765}" dt="2018-10-20T14:20:09.562" v="180"/>
          <ac:inkMkLst>
            <pc:docMk/>
            <pc:sldMk cId="932855132" sldId="266"/>
            <ac:inkMk id="191" creationId="{851ABC93-5546-5F44-928B-27BF5475C528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3" creationId="{B06418F1-1406-CD48-A816-859DB952A7B4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4" creationId="{ACDA4694-584F-EF49-8160-FA7B660142EA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5" creationId="{55ADABFA-8DA0-B64A-86DB-95DF3AD3481D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6" creationId="{01C5A157-441C-F848-8881-5DAF8BE621EF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7" creationId="{1F89577C-3D22-E640-B1C9-3297A2B79795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8" creationId="{B42FA295-2ADC-9543-9C84-5212F0DD63B5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199" creationId="{7F259268-E730-6448-8645-F92727A88F03}"/>
          </ac:inkMkLst>
        </pc:inkChg>
        <pc:inkChg chg="add del">
          <ac:chgData name="M Terblanche" userId="b443805af4e0fa02" providerId="LiveId" clId="{3D1C83BA-3E0A-8941-BDC0-6012646E2765}" dt="2018-10-20T14:20:13.450" v="189"/>
          <ac:inkMkLst>
            <pc:docMk/>
            <pc:sldMk cId="932855132" sldId="266"/>
            <ac:inkMk id="200" creationId="{F559B804-80D7-2343-A75B-7AE8ACA2AFBD}"/>
          </ac:inkMkLst>
        </pc:inkChg>
        <pc:inkChg chg="add del reco">
          <ac:chgData name="M Terblanche" userId="b443805af4e0fa02" providerId="LiveId" clId="{3D1C83BA-3E0A-8941-BDC0-6012646E2765}" dt="2018-10-20T14:20:15.223" v="192"/>
          <ac:inkMkLst>
            <pc:docMk/>
            <pc:sldMk cId="932855132" sldId="266"/>
            <ac:inkMk id="201" creationId="{810EAF4C-F010-D942-BAB2-718F60589216}"/>
          </ac:inkMkLst>
        </pc:inkChg>
        <pc:inkChg chg="add del">
          <ac:chgData name="M Terblanche" userId="b443805af4e0fa02" providerId="LiveId" clId="{3D1C83BA-3E0A-8941-BDC0-6012646E2765}" dt="2018-10-20T14:20:15.223" v="192"/>
          <ac:inkMkLst>
            <pc:docMk/>
            <pc:sldMk cId="932855132" sldId="266"/>
            <ac:inkMk id="203" creationId="{EC856C70-63BB-584D-90C4-8EE806FA9B71}"/>
          </ac:inkMkLst>
        </pc:inkChg>
        <pc:inkChg chg="add reco">
          <ac:chgData name="M Terblanche" userId="b443805af4e0fa02" providerId="LiveId" clId="{3D1C83BA-3E0A-8941-BDC0-6012646E2765}" dt="2018-10-20T14:20:15.223" v="192"/>
          <ac:inkMkLst>
            <pc:docMk/>
            <pc:sldMk cId="932855132" sldId="266"/>
            <ac:inkMk id="204" creationId="{3E60598E-75C1-8C48-AD16-27056A8921A1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06" creationId="{FE17FB7F-2603-DB4A-AF76-360DABA087B4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07" creationId="{30F1799F-5996-CB4B-8F12-77B6B397D7F7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08" creationId="{D11D9339-2F38-F548-8CD0-020D440A3F64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09" creationId="{78568F66-C747-964B-B9AD-E89E4FE74646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10" creationId="{F4160708-73F0-7A4B-BB09-347DCC30A639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11" creationId="{0272EE16-FCAE-2448-9C8D-1D8620457A10}"/>
          </ac:inkMkLst>
        </pc:inkChg>
        <pc:inkChg chg="add del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12" creationId="{455CAC5B-1ADE-AB42-93B7-6CD357E8BCEA}"/>
          </ac:inkMkLst>
        </pc:inkChg>
        <pc:inkChg chg="add reco">
          <ac:chgData name="M Terblanche" userId="b443805af4e0fa02" providerId="LiveId" clId="{3D1C83BA-3E0A-8941-BDC0-6012646E2765}" dt="2018-10-20T14:20:35.428" v="201"/>
          <ac:inkMkLst>
            <pc:docMk/>
            <pc:sldMk cId="932855132" sldId="266"/>
            <ac:inkMk id="213" creationId="{9B705FB3-F567-DE47-BF27-98066FD39BC6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15" creationId="{ACDF4035-AFB9-234F-BA33-C768EEF32C91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16" creationId="{6D384C5E-D079-3241-ADA9-FA738D5DEA49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17" creationId="{76219733-6E46-6D4B-B361-B6C9A9EAB824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18" creationId="{AD91DABF-6F66-AC43-A34F-21E215BB3571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19" creationId="{072BE6D4-F013-C14D-855E-BCBED78F5BE1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20" creationId="{C2D04203-F8BC-3A4F-8A12-D4F1E214B3A0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21" creationId="{754921D0-7128-3D4C-866A-DDEB0A8DBF1F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22" creationId="{5E4D49DB-1AF0-C641-BF18-E629EF3F1CEF}"/>
          </ac:inkMkLst>
        </pc:inkChg>
        <pc:inkChg chg="add del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23" creationId="{684D3419-A338-E747-BF56-3C342F93A7EE}"/>
          </ac:inkMkLst>
        </pc:inkChg>
        <pc:inkChg chg="add reco">
          <ac:chgData name="M Terblanche" userId="b443805af4e0fa02" providerId="LiveId" clId="{3D1C83BA-3E0A-8941-BDC0-6012646E2765}" dt="2018-10-20T14:20:41.725" v="212"/>
          <ac:inkMkLst>
            <pc:docMk/>
            <pc:sldMk cId="932855132" sldId="266"/>
            <ac:inkMk id="224" creationId="{8A20CC73-8907-F840-B874-4F103FD323F9}"/>
          </ac:inkMkLst>
        </pc:inkChg>
        <pc:inkChg chg="add del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26" creationId="{3743BDCA-43CA-894E-B25C-90BF8FA8F66F}"/>
          </ac:inkMkLst>
        </pc:inkChg>
        <pc:inkChg chg="add del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27" creationId="{733854E0-0960-D54C-A918-4BBF425EA9BC}"/>
          </ac:inkMkLst>
        </pc:inkChg>
        <pc:inkChg chg="add del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28" creationId="{4110CDD0-0196-EB49-979D-94E86435259B}"/>
          </ac:inkMkLst>
        </pc:inkChg>
        <pc:inkChg chg="add del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29" creationId="{AB8BF082-8060-574F-ADEA-AC67A816FB38}"/>
          </ac:inkMkLst>
        </pc:inkChg>
        <pc:inkChg chg="add reco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30" creationId="{23D4FF87-CFD6-EC40-A318-FF16CE30E898}"/>
          </ac:inkMkLst>
        </pc:inkChg>
        <pc:inkChg chg="add reco">
          <ac:chgData name="M Terblanche" userId="b443805af4e0fa02" providerId="LiveId" clId="{3D1C83BA-3E0A-8941-BDC0-6012646E2765}" dt="2018-10-20T14:20:44.477" v="217"/>
          <ac:inkMkLst>
            <pc:docMk/>
            <pc:sldMk cId="932855132" sldId="266"/>
            <ac:inkMk id="231" creationId="{2F377104-2D21-7845-8E54-6F4EB0953A6C}"/>
          </ac:inkMkLst>
        </pc:inkChg>
        <pc:inkChg chg="add">
          <ac:chgData name="M Terblanche" userId="b443805af4e0fa02" providerId="LiveId" clId="{3D1C83BA-3E0A-8941-BDC0-6012646E2765}" dt="2018-10-20T14:20:45.972" v="219"/>
          <ac:inkMkLst>
            <pc:docMk/>
            <pc:sldMk cId="932855132" sldId="266"/>
            <ac:inkMk id="234" creationId="{198CD8C4-9664-5D4E-A6F6-12528EF26A37}"/>
          </ac:inkMkLst>
        </pc:inkChg>
        <pc:inkChg chg="add">
          <ac:chgData name="M Terblanche" userId="b443805af4e0fa02" providerId="LiveId" clId="{3D1C83BA-3E0A-8941-BDC0-6012646E2765}" dt="2018-10-20T14:20:46.388" v="220"/>
          <ac:inkMkLst>
            <pc:docMk/>
            <pc:sldMk cId="932855132" sldId="266"/>
            <ac:inkMk id="235" creationId="{22AACA5F-3A3D-F24C-8D53-B8059B60BB45}"/>
          </ac:inkMkLst>
        </pc:inkChg>
        <pc:inkChg chg="add">
          <ac:chgData name="M Terblanche" userId="b443805af4e0fa02" providerId="LiveId" clId="{3D1C83BA-3E0A-8941-BDC0-6012646E2765}" dt="2018-10-20T14:20:46.555" v="221"/>
          <ac:inkMkLst>
            <pc:docMk/>
            <pc:sldMk cId="932855132" sldId="266"/>
            <ac:inkMk id="236" creationId="{57D97659-3F1A-2E42-81E3-EE1662D73BCB}"/>
          </ac:inkMkLst>
        </pc:inkChg>
        <pc:inkChg chg="add">
          <ac:chgData name="M Terblanche" userId="b443805af4e0fa02" providerId="LiveId" clId="{3D1C83BA-3E0A-8941-BDC0-6012646E2765}" dt="2018-10-20T14:20:46.830" v="222"/>
          <ac:inkMkLst>
            <pc:docMk/>
            <pc:sldMk cId="932855132" sldId="266"/>
            <ac:inkMk id="237" creationId="{6B80F919-749B-C14F-A92C-D1D28EA10059}"/>
          </ac:inkMkLst>
        </pc:inkChg>
        <pc:inkChg chg="add">
          <ac:chgData name="M Terblanche" userId="b443805af4e0fa02" providerId="LiveId" clId="{3D1C83BA-3E0A-8941-BDC0-6012646E2765}" dt="2018-10-20T14:20:47.120" v="223"/>
          <ac:inkMkLst>
            <pc:docMk/>
            <pc:sldMk cId="932855132" sldId="266"/>
            <ac:inkMk id="238" creationId="{DAD53264-881E-2A4C-96B1-D6319BAFABFF}"/>
          </ac:inkMkLst>
        </pc:inkChg>
        <pc:inkChg chg="add">
          <ac:chgData name="M Terblanche" userId="b443805af4e0fa02" providerId="LiveId" clId="{3D1C83BA-3E0A-8941-BDC0-6012646E2765}" dt="2018-10-20T14:20:47.361" v="224"/>
          <ac:inkMkLst>
            <pc:docMk/>
            <pc:sldMk cId="932855132" sldId="266"/>
            <ac:inkMk id="239" creationId="{2942449D-A73F-8443-A8B5-17DF3F6CABAD}"/>
          </ac:inkMkLst>
        </pc:inkChg>
        <pc:inkChg chg="add">
          <ac:chgData name="M Terblanche" userId="b443805af4e0fa02" providerId="LiveId" clId="{3D1C83BA-3E0A-8941-BDC0-6012646E2765}" dt="2018-10-20T14:20:47.554" v="225"/>
          <ac:inkMkLst>
            <pc:docMk/>
            <pc:sldMk cId="932855132" sldId="266"/>
            <ac:inkMk id="240" creationId="{4EB2D976-592D-FF49-94C6-B56F7BB0EA3E}"/>
          </ac:inkMkLst>
        </pc:inkChg>
        <pc:inkChg chg="add">
          <ac:chgData name="M Terblanche" userId="b443805af4e0fa02" providerId="LiveId" clId="{3D1C83BA-3E0A-8941-BDC0-6012646E2765}" dt="2018-10-20T14:20:47.939" v="226"/>
          <ac:inkMkLst>
            <pc:docMk/>
            <pc:sldMk cId="932855132" sldId="266"/>
            <ac:inkMk id="241" creationId="{1026BA44-3D71-6B4E-9D19-CDF060DF6657}"/>
          </ac:inkMkLst>
        </pc:inkChg>
        <pc:inkChg chg="add">
          <ac:chgData name="M Terblanche" userId="b443805af4e0fa02" providerId="LiveId" clId="{3D1C83BA-3E0A-8941-BDC0-6012646E2765}" dt="2018-10-20T14:20:48.748" v="227"/>
          <ac:inkMkLst>
            <pc:docMk/>
            <pc:sldMk cId="932855132" sldId="266"/>
            <ac:inkMk id="242" creationId="{6A4426FB-1A85-D04B-B51D-109B046C2275}"/>
          </ac:inkMkLst>
        </pc:inkChg>
        <pc:inkChg chg="add">
          <ac:chgData name="M Terblanche" userId="b443805af4e0fa02" providerId="LiveId" clId="{3D1C83BA-3E0A-8941-BDC0-6012646E2765}" dt="2018-10-20T14:20:48.920" v="228"/>
          <ac:inkMkLst>
            <pc:docMk/>
            <pc:sldMk cId="932855132" sldId="266"/>
            <ac:inkMk id="243" creationId="{D6808C0B-36B2-774B-862A-433231AB0AC5}"/>
          </ac:inkMkLst>
        </pc:inkChg>
        <pc:inkChg chg="add">
          <ac:chgData name="M Terblanche" userId="b443805af4e0fa02" providerId="LiveId" clId="{3D1C83BA-3E0A-8941-BDC0-6012646E2765}" dt="2018-10-20T14:20:49.089" v="229"/>
          <ac:inkMkLst>
            <pc:docMk/>
            <pc:sldMk cId="932855132" sldId="266"/>
            <ac:inkMk id="244" creationId="{DD8A6C2C-FAEC-AE46-ABE4-0CC38405D5AA}"/>
          </ac:inkMkLst>
        </pc:inkChg>
        <pc:inkChg chg="add">
          <ac:chgData name="M Terblanche" userId="b443805af4e0fa02" providerId="LiveId" clId="{3D1C83BA-3E0A-8941-BDC0-6012646E2765}" dt="2018-10-20T14:20:49.822" v="230"/>
          <ac:inkMkLst>
            <pc:docMk/>
            <pc:sldMk cId="932855132" sldId="266"/>
            <ac:inkMk id="245" creationId="{26A1A58F-EF17-754C-BF78-D60C8CA60F49}"/>
          </ac:inkMkLst>
        </pc:inkChg>
        <pc:inkChg chg="add">
          <ac:chgData name="M Terblanche" userId="b443805af4e0fa02" providerId="LiveId" clId="{3D1C83BA-3E0A-8941-BDC0-6012646E2765}" dt="2018-10-20T14:20:50.131" v="231"/>
          <ac:inkMkLst>
            <pc:docMk/>
            <pc:sldMk cId="932855132" sldId="266"/>
            <ac:inkMk id="246" creationId="{18004BE9-F62B-0144-9189-B9784389EF93}"/>
          </ac:inkMkLst>
        </pc:inkChg>
        <pc:inkChg chg="add">
          <ac:chgData name="M Terblanche" userId="b443805af4e0fa02" providerId="LiveId" clId="{3D1C83BA-3E0A-8941-BDC0-6012646E2765}" dt="2018-10-20T14:20:50.323" v="232"/>
          <ac:inkMkLst>
            <pc:docMk/>
            <pc:sldMk cId="932855132" sldId="266"/>
            <ac:inkMk id="247" creationId="{9DE99D3C-2316-1441-BBA3-4F0677541CD7}"/>
          </ac:inkMkLst>
        </pc:inkChg>
        <pc:inkChg chg="add">
          <ac:chgData name="M Terblanche" userId="b443805af4e0fa02" providerId="LiveId" clId="{3D1C83BA-3E0A-8941-BDC0-6012646E2765}" dt="2018-10-20T14:20:50.520" v="233"/>
          <ac:inkMkLst>
            <pc:docMk/>
            <pc:sldMk cId="932855132" sldId="266"/>
            <ac:inkMk id="248" creationId="{17C8042A-FE82-B242-8784-03BFBB4128ED}"/>
          </ac:inkMkLst>
        </pc:inkChg>
        <pc:inkChg chg="add">
          <ac:chgData name="M Terblanche" userId="b443805af4e0fa02" providerId="LiveId" clId="{3D1C83BA-3E0A-8941-BDC0-6012646E2765}" dt="2018-10-20T14:20:50.879" v="234"/>
          <ac:inkMkLst>
            <pc:docMk/>
            <pc:sldMk cId="932855132" sldId="266"/>
            <ac:inkMk id="249" creationId="{105DC63F-6581-1B47-9FAC-28A3F0B7D8CD}"/>
          </ac:inkMkLst>
        </pc:inkChg>
        <pc:inkChg chg="add">
          <ac:chgData name="M Terblanche" userId="b443805af4e0fa02" providerId="LiveId" clId="{3D1C83BA-3E0A-8941-BDC0-6012646E2765}" dt="2018-10-20T14:20:51.031" v="235"/>
          <ac:inkMkLst>
            <pc:docMk/>
            <pc:sldMk cId="932855132" sldId="266"/>
            <ac:inkMk id="250" creationId="{1C518786-7607-0541-8B55-BDECAF9564FF}"/>
          </ac:inkMkLst>
        </pc:inkChg>
        <pc:inkChg chg="add">
          <ac:chgData name="M Terblanche" userId="b443805af4e0fa02" providerId="LiveId" clId="{3D1C83BA-3E0A-8941-BDC0-6012646E2765}" dt="2018-10-20T14:20:51.463" v="236"/>
          <ac:inkMkLst>
            <pc:docMk/>
            <pc:sldMk cId="932855132" sldId="266"/>
            <ac:inkMk id="251" creationId="{1C65C3FA-9631-3D48-834D-2FD4EDF1839E}"/>
          </ac:inkMkLst>
        </pc:inkChg>
        <pc:inkChg chg="add">
          <ac:chgData name="M Terblanche" userId="b443805af4e0fa02" providerId="LiveId" clId="{3D1C83BA-3E0A-8941-BDC0-6012646E2765}" dt="2018-10-20T14:20:52.398" v="237"/>
          <ac:inkMkLst>
            <pc:docMk/>
            <pc:sldMk cId="932855132" sldId="266"/>
            <ac:inkMk id="252" creationId="{355B36D6-28DC-9944-89A7-A2AA2997097D}"/>
          </ac:inkMkLst>
        </pc:inkChg>
        <pc:inkChg chg="add">
          <ac:chgData name="M Terblanche" userId="b443805af4e0fa02" providerId="LiveId" clId="{3D1C83BA-3E0A-8941-BDC0-6012646E2765}" dt="2018-10-20T14:20:52.640" v="238"/>
          <ac:inkMkLst>
            <pc:docMk/>
            <pc:sldMk cId="932855132" sldId="266"/>
            <ac:inkMk id="253" creationId="{0EC7B6FE-891C-384A-9EA4-4B59A97059BA}"/>
          </ac:inkMkLst>
        </pc:inkChg>
        <pc:inkChg chg="add">
          <ac:chgData name="M Terblanche" userId="b443805af4e0fa02" providerId="LiveId" clId="{3D1C83BA-3E0A-8941-BDC0-6012646E2765}" dt="2018-10-20T14:20:53.209" v="239"/>
          <ac:inkMkLst>
            <pc:docMk/>
            <pc:sldMk cId="932855132" sldId="266"/>
            <ac:inkMk id="254" creationId="{14E58188-41E2-6244-802A-EF65A118B11C}"/>
          </ac:inkMkLst>
        </pc:inkChg>
        <pc:inkChg chg="add">
          <ac:chgData name="M Terblanche" userId="b443805af4e0fa02" providerId="LiveId" clId="{3D1C83BA-3E0A-8941-BDC0-6012646E2765}" dt="2018-10-20T14:20:53.704" v="240"/>
          <ac:inkMkLst>
            <pc:docMk/>
            <pc:sldMk cId="932855132" sldId="266"/>
            <ac:inkMk id="255" creationId="{777F47C1-1B69-F041-8D6F-BB5CDDBE6191}"/>
          </ac:inkMkLst>
        </pc:inkChg>
        <pc:inkChg chg="add">
          <ac:chgData name="M Terblanche" userId="b443805af4e0fa02" providerId="LiveId" clId="{3D1C83BA-3E0A-8941-BDC0-6012646E2765}" dt="2018-10-20T14:20:53.846" v="241"/>
          <ac:inkMkLst>
            <pc:docMk/>
            <pc:sldMk cId="932855132" sldId="266"/>
            <ac:inkMk id="256" creationId="{61449BB0-E5FD-6040-8488-00CB15C14B8E}"/>
          </ac:inkMkLst>
        </pc:inkChg>
        <pc:inkChg chg="add">
          <ac:chgData name="M Terblanche" userId="b443805af4e0fa02" providerId="LiveId" clId="{3D1C83BA-3E0A-8941-BDC0-6012646E2765}" dt="2018-10-20T14:20:54.565" v="242"/>
          <ac:inkMkLst>
            <pc:docMk/>
            <pc:sldMk cId="932855132" sldId="266"/>
            <ac:inkMk id="257" creationId="{C68A2833-349B-954D-9CBA-30E776DD2915}"/>
          </ac:inkMkLst>
        </pc:inkChg>
        <pc:inkChg chg="add">
          <ac:chgData name="M Terblanche" userId="b443805af4e0fa02" providerId="LiveId" clId="{3D1C83BA-3E0A-8941-BDC0-6012646E2765}" dt="2018-10-20T14:20:55.765" v="243"/>
          <ac:inkMkLst>
            <pc:docMk/>
            <pc:sldMk cId="932855132" sldId="266"/>
            <ac:inkMk id="258" creationId="{82B51D5A-351B-2A4B-804B-2A5B8F99C829}"/>
          </ac:inkMkLst>
        </pc:inkChg>
        <pc:inkChg chg="add">
          <ac:chgData name="M Terblanche" userId="b443805af4e0fa02" providerId="LiveId" clId="{3D1C83BA-3E0A-8941-BDC0-6012646E2765}" dt="2018-10-20T14:20:56.421" v="244"/>
          <ac:inkMkLst>
            <pc:docMk/>
            <pc:sldMk cId="932855132" sldId="266"/>
            <ac:inkMk id="259" creationId="{777C5DF7-C7F8-4B42-A757-8C23CF1A3FAC}"/>
          </ac:inkMkLst>
        </pc:inkChg>
        <pc:inkChg chg="add">
          <ac:chgData name="M Terblanche" userId="b443805af4e0fa02" providerId="LiveId" clId="{3D1C83BA-3E0A-8941-BDC0-6012646E2765}" dt="2018-10-20T14:20:56.721" v="245"/>
          <ac:inkMkLst>
            <pc:docMk/>
            <pc:sldMk cId="932855132" sldId="266"/>
            <ac:inkMk id="260" creationId="{A727BFE7-4ACB-654B-89E9-CD7BCF04A9AD}"/>
          </ac:inkMkLst>
        </pc:inkChg>
        <pc:inkChg chg="add">
          <ac:chgData name="M Terblanche" userId="b443805af4e0fa02" providerId="LiveId" clId="{3D1C83BA-3E0A-8941-BDC0-6012646E2765}" dt="2018-10-20T14:20:57.457" v="246"/>
          <ac:inkMkLst>
            <pc:docMk/>
            <pc:sldMk cId="932855132" sldId="266"/>
            <ac:inkMk id="261" creationId="{274D3FEB-C8FA-8D46-8A34-D5C4E0B676E3}"/>
          </ac:inkMkLst>
        </pc:inkChg>
        <pc:inkChg chg="add">
          <ac:chgData name="M Terblanche" userId="b443805af4e0fa02" providerId="LiveId" clId="{3D1C83BA-3E0A-8941-BDC0-6012646E2765}" dt="2018-10-20T14:20:57.924" v="247"/>
          <ac:inkMkLst>
            <pc:docMk/>
            <pc:sldMk cId="932855132" sldId="266"/>
            <ac:inkMk id="262" creationId="{74AB60F7-C99F-DE44-A2DE-947C2CCD53A0}"/>
          </ac:inkMkLst>
        </pc:inkChg>
        <pc:inkChg chg="add">
          <ac:chgData name="M Terblanche" userId="b443805af4e0fa02" providerId="LiveId" clId="{3D1C83BA-3E0A-8941-BDC0-6012646E2765}" dt="2018-10-20T14:20:58.258" v="248"/>
          <ac:inkMkLst>
            <pc:docMk/>
            <pc:sldMk cId="932855132" sldId="266"/>
            <ac:inkMk id="263" creationId="{850A8B5C-80FD-C941-8579-C7F6E17F7774}"/>
          </ac:inkMkLst>
        </pc:inkChg>
        <pc:inkChg chg="add">
          <ac:chgData name="M Terblanche" userId="b443805af4e0fa02" providerId="LiveId" clId="{3D1C83BA-3E0A-8941-BDC0-6012646E2765}" dt="2018-10-20T14:20:58.621" v="249"/>
          <ac:inkMkLst>
            <pc:docMk/>
            <pc:sldMk cId="932855132" sldId="266"/>
            <ac:inkMk id="264" creationId="{A6CEC6AD-7637-0149-B2A4-05DADEA441E3}"/>
          </ac:inkMkLst>
        </pc:inkChg>
        <pc:inkChg chg="add">
          <ac:chgData name="M Terblanche" userId="b443805af4e0fa02" providerId="LiveId" clId="{3D1C83BA-3E0A-8941-BDC0-6012646E2765}" dt="2018-10-20T14:20:58.816" v="250"/>
          <ac:inkMkLst>
            <pc:docMk/>
            <pc:sldMk cId="932855132" sldId="266"/>
            <ac:inkMk id="265" creationId="{5510B22A-01A2-4243-994A-AE7E227C3037}"/>
          </ac:inkMkLst>
        </pc:inkChg>
        <pc:inkChg chg="add">
          <ac:chgData name="M Terblanche" userId="b443805af4e0fa02" providerId="LiveId" clId="{3D1C83BA-3E0A-8941-BDC0-6012646E2765}" dt="2018-10-20T14:20:59.321" v="251"/>
          <ac:inkMkLst>
            <pc:docMk/>
            <pc:sldMk cId="932855132" sldId="266"/>
            <ac:inkMk id="266" creationId="{99E48DFD-A320-8648-ABB5-3152302EAF76}"/>
          </ac:inkMkLst>
        </pc:inkChg>
      </pc:sldChg>
      <pc:sldChg chg="addSp delSp new mod ord modTransition setBg">
        <pc:chgData name="M Terblanche" userId="b443805af4e0fa02" providerId="LiveId" clId="{3D1C83BA-3E0A-8941-BDC0-6012646E2765}" dt="2018-10-20T16:06:41.210" v="4077" actId="12563"/>
        <pc:sldMkLst>
          <pc:docMk/>
          <pc:sldMk cId="517698319" sldId="267"/>
        </pc:sldMkLst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2" creationId="{12F8657A-D76A-2F40-A77C-EF9672E9D34C}"/>
          </ac:inkMkLst>
        </pc:inkChg>
        <pc:inkChg chg="add del">
          <ac:chgData name="M Terblanche" userId="b443805af4e0fa02" providerId="LiveId" clId="{3D1C83BA-3E0A-8941-BDC0-6012646E2765}" dt="2018-10-20T15:48:12.314" v="3450"/>
          <ac:inkMkLst>
            <pc:docMk/>
            <pc:sldMk cId="517698319" sldId="267"/>
            <ac:inkMk id="2" creationId="{971B2098-FF18-4147-9F1A-2459C33D858A}"/>
          </ac:inkMkLst>
        </pc:inkChg>
        <pc:inkChg chg="add del">
          <ac:chgData name="M Terblanche" userId="b443805af4e0fa02" providerId="LiveId" clId="{3D1C83BA-3E0A-8941-BDC0-6012646E2765}" dt="2018-10-20T15:48:12.314" v="3450"/>
          <ac:inkMkLst>
            <pc:docMk/>
            <pc:sldMk cId="517698319" sldId="267"/>
            <ac:inkMk id="3" creationId="{91878FBD-8C57-1A43-BC80-0D5C44190598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3" creationId="{B22DAE61-2D80-0544-B36E-82AF3688D6F4}"/>
          </ac:inkMkLst>
        </pc:inkChg>
        <pc:inkChg chg="add reco">
          <ac:chgData name="M Terblanche" userId="b443805af4e0fa02" providerId="LiveId" clId="{3D1C83BA-3E0A-8941-BDC0-6012646E2765}" dt="2018-10-20T15:48:12.314" v="3450"/>
          <ac:inkMkLst>
            <pc:docMk/>
            <pc:sldMk cId="517698319" sldId="267"/>
            <ac:inkMk id="4" creationId="{BF81E5F9-AC69-0445-B187-7255C355999F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4" creationId="{F33A7B7C-515D-434C-B9BC-0EDA4238235E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5" creationId="{54442EA2-60A2-5043-BEE7-44848BA41D1C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6" creationId="{120A0C30-5303-C346-9A16-B773141F4B07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6" creationId="{AFABA0BF-5615-9042-88F5-28D5055630BA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7" creationId="{1BC86156-59C1-304D-9941-E4A3B4BC8C9D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7" creationId="{DD038ADF-AC79-524A-B32F-2A54004C22E9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8" creationId="{8DFF6F25-6175-8D44-8A2E-243AD692CBCE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8" creationId="{D3DCA80F-7842-CB42-870E-C0183CC4EB55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9" creationId="{9C2CB16B-D7DF-3A4B-90D1-220834B683C8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9" creationId="{AFC3DBD3-62D7-C142-8F15-EAAD6E1EBBC6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0" creationId="{93748BB0-5FF1-EA4B-8F0A-C90E44AC8863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0" creationId="{E4626DF8-78DD-444F-939E-BC322966E471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1" creationId="{8E30850D-05FC-7E4A-BF62-50F420705859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1" creationId="{D8033384-B2C4-8A4E-9FA5-E67C96AF8EFC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2" creationId="{4F562B88-13DA-8E4F-BC83-282CF5C6A867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2" creationId="{9BB43183-DFA8-2240-98B7-67B408B512DB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3" creationId="{00B45B82-7BCF-4E4C-91B8-F2D53DF9BF0B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3" creationId="{F1111F82-6491-F547-80ED-5F5E34DA6497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4" creationId="{049D5C40-26C0-4B4B-8AD7-7032040A7232}"/>
          </ac:inkMkLst>
        </pc:inkChg>
        <pc:inkChg chg="add del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4" creationId="{09376588-5002-7940-B24B-C10E09F87107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5" creationId="{11B77D27-007F-6B41-9D69-81EA9C4B90C9}"/>
          </ac:inkMkLst>
        </pc:inkChg>
        <pc:inkChg chg="add reco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5" creationId="{C1A9FD51-D930-EF4C-96E4-E2D8724A13B2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6" creationId="{2147E78A-633C-224C-88D6-A8AAAF1A4466}"/>
          </ac:inkMkLst>
        </pc:inkChg>
        <pc:inkChg chg="add reco">
          <ac:chgData name="M Terblanche" userId="b443805af4e0fa02" providerId="LiveId" clId="{3D1C83BA-3E0A-8941-BDC0-6012646E2765}" dt="2018-10-20T15:48:18.141" v="3461"/>
          <ac:inkMkLst>
            <pc:docMk/>
            <pc:sldMk cId="517698319" sldId="267"/>
            <ac:inkMk id="16" creationId="{47AE80D5-EACE-C648-AD14-5AC7DD406CCE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7" creationId="{70F85F0D-AE2A-5C45-B213-7E4A510493F4}"/>
          </ac:inkMkLst>
        </pc:inkChg>
        <pc:inkChg chg="add del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8" creationId="{12553433-D720-424D-9D81-46A63D3AF040}"/>
          </ac:inkMkLst>
        </pc:inkChg>
        <pc:inkChg chg="add reco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19" creationId="{3F0A5C70-CFBD-1946-9672-900DC7F2ACFB}"/>
          </ac:inkMkLst>
        </pc:inkChg>
        <pc:inkChg chg="add reco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20" creationId="{619F4E67-63E1-8D4B-ACC0-5F984D48CAC9}"/>
          </ac:inkMkLst>
        </pc:inkChg>
        <pc:inkChg chg="add reco">
          <ac:chgData name="M Terblanche" userId="b443805af4e0fa02" providerId="LiveId" clId="{3D1C83BA-3E0A-8941-BDC0-6012646E2765}" dt="2018-10-20T15:25:10.108" v="2649"/>
          <ac:inkMkLst>
            <pc:docMk/>
            <pc:sldMk cId="517698319" sldId="267"/>
            <ac:inkMk id="21" creationId="{DD3C1BDB-A0DB-1C44-B2BD-334D992E0A0C}"/>
          </ac:inkMkLst>
        </pc:inkChg>
        <pc:inkChg chg="add del">
          <ac:chgData name="M Terblanche" userId="b443805af4e0fa02" providerId="LiveId" clId="{3D1C83BA-3E0A-8941-BDC0-6012646E2765}" dt="2018-10-20T15:48:19.803" v="3464"/>
          <ac:inkMkLst>
            <pc:docMk/>
            <pc:sldMk cId="517698319" sldId="267"/>
            <ac:inkMk id="22" creationId="{71A9DC71-080B-294A-88CF-7BB51C60DD5D}"/>
          </ac:inkMkLst>
        </pc:inkChg>
        <pc:inkChg chg="add del">
          <ac:chgData name="M Terblanche" userId="b443805af4e0fa02" providerId="LiveId" clId="{3D1C83BA-3E0A-8941-BDC0-6012646E2765}" dt="2018-10-20T15:48:19.803" v="3464"/>
          <ac:inkMkLst>
            <pc:docMk/>
            <pc:sldMk cId="517698319" sldId="267"/>
            <ac:inkMk id="23" creationId="{D1D661C9-1D66-AA46-9D9D-7164F0DC36F1}"/>
          </ac:inkMkLst>
        </pc:inkChg>
        <pc:inkChg chg="add reco">
          <ac:chgData name="M Terblanche" userId="b443805af4e0fa02" providerId="LiveId" clId="{3D1C83BA-3E0A-8941-BDC0-6012646E2765}" dt="2018-10-20T15:48:19.803" v="3464"/>
          <ac:inkMkLst>
            <pc:docMk/>
            <pc:sldMk cId="517698319" sldId="267"/>
            <ac:inkMk id="24" creationId="{877E72F3-1929-134F-A27B-9E04C2DE5B12}"/>
          </ac:inkMkLst>
        </pc:inkChg>
        <pc:inkChg chg="add del">
          <ac:chgData name="M Terblanche" userId="b443805af4e0fa02" providerId="LiveId" clId="{3D1C83BA-3E0A-8941-BDC0-6012646E2765}" dt="2018-10-20T15:25:28.233" v="2655"/>
          <ac:inkMkLst>
            <pc:docMk/>
            <pc:sldMk cId="517698319" sldId="267"/>
            <ac:inkMk id="25" creationId="{A5C3F595-5325-E942-B3C7-034A3B2D3024}"/>
          </ac:inkMkLst>
        </pc:inkChg>
        <pc:inkChg chg="add del">
          <ac:chgData name="M Terblanche" userId="b443805af4e0fa02" providerId="LiveId" clId="{3D1C83BA-3E0A-8941-BDC0-6012646E2765}" dt="2018-10-20T15:25:28.233" v="2655"/>
          <ac:inkMkLst>
            <pc:docMk/>
            <pc:sldMk cId="517698319" sldId="267"/>
            <ac:inkMk id="26" creationId="{C65CAD62-35B7-B24B-B4BA-E6D059C79A9E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26" creationId="{C7A9B2BA-BE64-B74D-B314-ABBB3AFC048C}"/>
          </ac:inkMkLst>
        </pc:inkChg>
        <pc:inkChg chg="add del">
          <ac:chgData name="M Terblanche" userId="b443805af4e0fa02" providerId="LiveId" clId="{3D1C83BA-3E0A-8941-BDC0-6012646E2765}" dt="2018-10-20T15:25:28.233" v="2655"/>
          <ac:inkMkLst>
            <pc:docMk/>
            <pc:sldMk cId="517698319" sldId="267"/>
            <ac:inkMk id="27" creationId="{2E919FC3-4E23-5644-BEF3-5E9D121C4F75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27" creationId="{F708ACF1-3C66-5443-8527-B6525F9D67F5}"/>
          </ac:inkMkLst>
        </pc:inkChg>
        <pc:inkChg chg="add del reco">
          <ac:chgData name="M Terblanche" userId="b443805af4e0fa02" providerId="LiveId" clId="{3D1C83BA-3E0A-8941-BDC0-6012646E2765}" dt="2018-10-20T15:25:29.881" v="2657"/>
          <ac:inkMkLst>
            <pc:docMk/>
            <pc:sldMk cId="517698319" sldId="267"/>
            <ac:inkMk id="28" creationId="{37A15DC6-83AA-564A-9328-33D176163333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28" creationId="{8C40A31D-866A-9747-AA95-FD52CA9B370E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29" creationId="{A57994DD-D2BC-FF4C-8B86-3B598315C514}"/>
          </ac:inkMkLst>
        </pc:inkChg>
        <pc:inkChg chg="add del">
          <ac:chgData name="M Terblanche" userId="b443805af4e0fa02" providerId="LiveId" clId="{3D1C83BA-3E0A-8941-BDC0-6012646E2765}" dt="2018-10-20T15:25:29.881" v="2657"/>
          <ac:inkMkLst>
            <pc:docMk/>
            <pc:sldMk cId="517698319" sldId="267"/>
            <ac:inkMk id="30" creationId="{C63D16B6-E0BF-8F4C-A77D-0FDD591FCB03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0" creationId="{D14209F1-CA4F-F944-BD48-E893CF65812E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1" creationId="{1DB0DFD8-7264-2845-BB5A-50FCBE48DD77}"/>
          </ac:inkMkLst>
        </pc:inkChg>
        <pc:inkChg chg="add del reco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1" creationId="{DA539C4A-447E-1241-B1A9-1663915623C4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2" creationId="{DD9593A1-4681-6041-B26D-EFF7684F7BAA}"/>
          </ac:inkMkLst>
        </pc:inkChg>
        <pc:inkChg chg="add del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3" creationId="{A3E7F90A-955F-DF4B-AAB2-F7B763946E67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3" creationId="{DF4FA3ED-A921-4240-A652-8ABC1CE36754}"/>
          </ac:inkMkLst>
        </pc:inkChg>
        <pc:inkChg chg="add del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4" creationId="{6278BD71-627F-614B-B37E-6AAAC4569BE8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4" creationId="{CF0E9194-A2DA-3A47-A767-4A15D7278890}"/>
          </ac:inkMkLst>
        </pc:inkChg>
        <pc:inkChg chg="add del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5" creationId="{10741A85-42DC-7A48-BBFE-F185BF2926D3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5" creationId="{17A678A2-8755-1949-AF1B-0ECDC23E48E3}"/>
          </ac:inkMkLst>
        </pc:inkChg>
        <pc:inkChg chg="add del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6" creationId="{45F285E2-9898-2149-A6BF-856F19934232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6" creationId="{E0EF18DF-40FC-864C-9019-296FDEAEF6FD}"/>
          </ac:inkMkLst>
        </pc:inkChg>
        <pc:inkChg chg="add del">
          <ac:chgData name="M Terblanche" userId="b443805af4e0fa02" providerId="LiveId" clId="{3D1C83BA-3E0A-8941-BDC0-6012646E2765}" dt="2018-10-20T15:25:33.773" v="2664"/>
          <ac:inkMkLst>
            <pc:docMk/>
            <pc:sldMk cId="517698319" sldId="267"/>
            <ac:inkMk id="37" creationId="{65D4C717-9F4C-C347-BFA3-CC5FB865D81B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7" creationId="{9689C494-1B8E-064F-8B33-AA2FA3848CEB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8" creationId="{6930BAF1-41C2-1F40-838A-BF7330EB4B34}"/>
          </ac:inkMkLst>
        </pc:inkChg>
        <pc:inkChg chg="add del reco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38" creationId="{F3DF968A-497A-9147-9C4A-73B700A84293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39" creationId="{EED0DBDF-BA6D-E44B-AADB-7C77ADC2D0BE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0" creationId="{528B9BAE-7C31-CA47-A48E-BF6A0ABE0DD2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0" creationId="{FDB2F015-BFA4-F94A-8CF1-E56E3E13C9B3}"/>
          </ac:inkMkLst>
        </pc:inkChg>
        <pc:inkChg chg="add del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1" creationId="{29628E07-83E1-7644-91BB-3F9A0EF2930A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1" creationId="{505F9ED4-2997-CB4F-8DA9-07D78C000F83}"/>
          </ac:inkMkLst>
        </pc:inkChg>
        <pc:inkChg chg="add reco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2" creationId="{12801FB0-478E-134C-9958-2AD63D9A754C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2" creationId="{3EB5207A-6571-3647-B9AB-18B021D1C9AB}"/>
          </ac:inkMkLst>
        </pc:inkChg>
        <pc:inkChg chg="add reco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3" creationId="{3CA59CB5-FAF3-1C44-80D3-29CD4CD8A6F4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3" creationId="{F8FB779F-0BD7-354E-8427-36F2E71AB8FB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4" creationId="{60B88EFE-F24B-484A-8241-1369DC0B1CFB}"/>
          </ac:inkMkLst>
        </pc:inkChg>
        <pc:inkChg chg="add reco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4" creationId="{AC53C85F-C1DF-9743-8C89-18BC31EAB845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5" creationId="{83C6B486-EB69-F346-A0F7-84FDEF6DD298}"/>
          </ac:inkMkLst>
        </pc:inkChg>
        <pc:inkChg chg="add reco">
          <ac:chgData name="M Terblanche" userId="b443805af4e0fa02" providerId="LiveId" clId="{3D1C83BA-3E0A-8941-BDC0-6012646E2765}" dt="2018-10-20T15:48:29.284" v="3482"/>
          <ac:inkMkLst>
            <pc:docMk/>
            <pc:sldMk cId="517698319" sldId="267"/>
            <ac:inkMk id="45" creationId="{D42DC29F-0C76-B942-BDEA-69A0C764AA1B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6" creationId="{56733E15-196A-6645-ACFF-5117B537AA5F}"/>
          </ac:inkMkLst>
        </pc:inkChg>
        <pc:inkChg chg="add del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7" creationId="{CF78C387-78FB-DE4C-91E7-D9630A664E92}"/>
          </ac:inkMkLst>
        </pc:inkChg>
        <pc:inkChg chg="add reco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8" creationId="{AF49B085-A91B-0D4B-895C-1D2727AA38E1}"/>
          </ac:inkMkLst>
        </pc:inkChg>
        <pc:inkChg chg="add reco">
          <ac:chgData name="M Terblanche" userId="b443805af4e0fa02" providerId="LiveId" clId="{3D1C83BA-3E0A-8941-BDC0-6012646E2765}" dt="2018-10-20T15:25:38.783" v="2674"/>
          <ac:inkMkLst>
            <pc:docMk/>
            <pc:sldMk cId="517698319" sldId="267"/>
            <ac:inkMk id="49" creationId="{0E17B40C-113C-8042-9149-A934A846AE59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2" creationId="{CA93E97F-A717-CF46-8A50-2308235B42AA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2" creationId="{EB3A935A-FDC3-F145-B379-F97B5D331036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3" creationId="{D2C485A3-882F-C44A-B5E3-30729548FECD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3" creationId="{E043FBEF-A29E-F444-ADBD-3DB679CCA46E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4" creationId="{7E219687-4552-764F-A3FE-64488BC90964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4" creationId="{C9FB0A2B-2739-A843-B7F6-F41A54BF654B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5" creationId="{24E34DB5-7559-C645-B5D1-B25FFD6811FE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5" creationId="{8E1A8422-2BBC-B441-816D-89282E8B1B36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6" creationId="{0DEAF9C9-89C4-1A4E-86CD-98A07D7E3ED6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6" creationId="{54804185-FAAB-F54F-9657-9B47A62C4D60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7" creationId="{32DCFEF2-E1C2-A445-A443-C4F1995D6947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7" creationId="{91134B33-A2C7-334B-91FB-CA643C730DEE}"/>
          </ac:inkMkLst>
        </pc:inkChg>
        <pc:inkChg chg="add del">
          <ac:chgData name="M Terblanche" userId="b443805af4e0fa02" providerId="LiveId" clId="{3D1C83BA-3E0A-8941-BDC0-6012646E2765}" dt="2018-10-20T15:26:01.431" v="2683"/>
          <ac:inkMkLst>
            <pc:docMk/>
            <pc:sldMk cId="517698319" sldId="267"/>
            <ac:inkMk id="58" creationId="{A6D2E2DE-BC37-A14F-854A-A178EB93A0A3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8" creationId="{CAE4D9FD-4FB0-FD48-A6BA-A0532C4CEBE8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59" creationId="{8765E0E0-93C1-8A4A-8267-F066C7168567}"/>
          </ac:inkMkLst>
        </pc:inkChg>
        <pc:inkChg chg="add del reco">
          <ac:chgData name="M Terblanche" userId="b443805af4e0fa02" providerId="LiveId" clId="{3D1C83BA-3E0A-8941-BDC0-6012646E2765}" dt="2018-10-20T15:26:04.711" v="2686"/>
          <ac:inkMkLst>
            <pc:docMk/>
            <pc:sldMk cId="517698319" sldId="267"/>
            <ac:inkMk id="59" creationId="{FE042FE4-6468-ED46-8DBE-67699447A11E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0" creationId="{F9151E48-8781-F246-A973-C3CFCD6384BD}"/>
          </ac:inkMkLst>
        </pc:inkChg>
        <pc:inkChg chg="add del">
          <ac:chgData name="M Terblanche" userId="b443805af4e0fa02" providerId="LiveId" clId="{3D1C83BA-3E0A-8941-BDC0-6012646E2765}" dt="2018-10-20T15:26:04.711" v="2686"/>
          <ac:inkMkLst>
            <pc:docMk/>
            <pc:sldMk cId="517698319" sldId="267"/>
            <ac:inkMk id="61" creationId="{36726B4B-D998-AB47-BCF9-829CDF81227D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1" creationId="{A60252B4-125C-5E40-BEE4-2E2AFA849CEF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2" creationId="{355B57D8-336A-494A-8160-014C380B0E01}"/>
          </ac:inkMkLst>
        </pc:inkChg>
        <pc:inkChg chg="add del reco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2" creationId="{6DB0251F-E8E9-2140-8D0E-D52E0664E458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3" creationId="{EAE8EEF9-7855-9949-9418-AECA208C7C53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4" creationId="{DA923C33-B731-B148-984C-3C3B66B3BD09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4" creationId="{F76A8B31-9BC9-9A44-935B-5F4C02889447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5" creationId="{144A8F98-AA22-234D-A2D1-E4DB2A139E27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5" creationId="{D98FAEE3-1517-3C45-9BFD-7DA4FEBEE94B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6" creationId="{1C926B8C-204F-7B45-9383-DBEFB0A65C93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6" creationId="{9032D3E2-10FE-8349-B778-01EDC175706E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7" creationId="{9348811B-D108-0541-B1D4-97CB6440FA37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7" creationId="{ED10904E-9B95-1C47-822C-6113D79E6F33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8" creationId="{0D966BB1-0160-1549-AED2-AE23968BF511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8" creationId="{ECFAC267-8E46-3D4C-A17B-AEE115297498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69" creationId="{742C2A9C-F204-FD42-956D-7C533395EA68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69" creationId="{AFCC2E8E-4B29-554B-BBA4-1EEC83561894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0" creationId="{12A0C706-DB51-7C4C-B4A6-08BF25CA8BFA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0" creationId="{FB423196-001C-B44A-99C1-BF6E838BE4C7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1" creationId="{327EA950-0EBB-1F4C-A4AC-7BCD31A7CF13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1" creationId="{E059FB29-25B7-BB45-947C-D7755DAED64F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2" creationId="{B25C339F-8D17-254B-AFE1-0ED861F48B88}"/>
          </ac:inkMkLst>
        </pc:inkChg>
        <pc:inkChg chg="add del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2" creationId="{CFFEBB6B-4298-7547-A3B9-D403CC4C6687}"/>
          </ac:inkMkLst>
        </pc:inkChg>
        <pc:inkChg chg="add reco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3" creationId="{5BD9C57A-8CE2-7B4E-9689-A2800E6668A7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3" creationId="{EF31773C-C599-494A-98DC-F2961AD474E8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4" creationId="{4C92A337-07C5-794C-99A1-CAA5829BF2BB}"/>
          </ac:inkMkLst>
        </pc:inkChg>
        <pc:inkChg chg="add reco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4" creationId="{F17DEF53-D62D-FD48-A35B-5AEE2A26C1C7}"/>
          </ac:inkMkLst>
        </pc:inkChg>
        <pc:inkChg chg="add reco">
          <ac:chgData name="M Terblanche" userId="b443805af4e0fa02" providerId="LiveId" clId="{3D1C83BA-3E0A-8941-BDC0-6012646E2765}" dt="2018-10-20T15:48:38.361" v="3504"/>
          <ac:inkMkLst>
            <pc:docMk/>
            <pc:sldMk cId="517698319" sldId="267"/>
            <ac:inkMk id="75" creationId="{2387C1A2-5C60-8E4A-8283-E0A194A14B9E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5" creationId="{F2F43DB7-CDDE-614E-87C8-57972E19D501}"/>
          </ac:inkMkLst>
        </pc:inkChg>
        <pc:inkChg chg="add del">
          <ac:chgData name="M Terblanche" userId="b443805af4e0fa02" providerId="LiveId" clId="{3D1C83BA-3E0A-8941-BDC0-6012646E2765}" dt="2018-10-20T15:26:13.076" v="2701"/>
          <ac:inkMkLst>
            <pc:docMk/>
            <pc:sldMk cId="517698319" sldId="267"/>
            <ac:inkMk id="76" creationId="{77395833-CBBE-B24B-821C-AD7FC4602810}"/>
          </ac:inkMkLst>
        </pc:inkChg>
        <pc:inkChg chg="add del reco">
          <ac:chgData name="M Terblanche" userId="b443805af4e0fa02" providerId="LiveId" clId="{3D1C83BA-3E0A-8941-BDC0-6012646E2765}" dt="2018-10-20T15:26:16.699" v="2704"/>
          <ac:inkMkLst>
            <pc:docMk/>
            <pc:sldMk cId="517698319" sldId="267"/>
            <ac:inkMk id="77" creationId="{C7BFE63D-592E-624C-91D6-1539530D7B1D}"/>
          </ac:inkMkLst>
        </pc:inkChg>
        <pc:inkChg chg="add del">
          <ac:chgData name="M Terblanche" userId="b443805af4e0fa02" providerId="LiveId" clId="{3D1C83BA-3E0A-8941-BDC0-6012646E2765}" dt="2018-10-20T15:26:16.699" v="2704"/>
          <ac:inkMkLst>
            <pc:docMk/>
            <pc:sldMk cId="517698319" sldId="267"/>
            <ac:inkMk id="79" creationId="{4021F482-7568-B845-BE09-2DE4CA290BAE}"/>
          </ac:inkMkLst>
        </pc:inkChg>
        <pc:inkChg chg="add">
          <ac:chgData name="M Terblanche" userId="b443805af4e0fa02" providerId="LiveId" clId="{3D1C83BA-3E0A-8941-BDC0-6012646E2765}" dt="2018-10-20T15:48:43.768" v="3506"/>
          <ac:inkMkLst>
            <pc:docMk/>
            <pc:sldMk cId="517698319" sldId="267"/>
            <ac:inkMk id="79" creationId="{5C102C1C-5AFA-6F4B-8E4B-21A50131ADC5}"/>
          </ac:inkMkLst>
        </pc:inkChg>
        <pc:inkChg chg="add reco">
          <ac:chgData name="M Terblanche" userId="b443805af4e0fa02" providerId="LiveId" clId="{3D1C83BA-3E0A-8941-BDC0-6012646E2765}" dt="2018-10-20T15:26:16.699" v="2704"/>
          <ac:inkMkLst>
            <pc:docMk/>
            <pc:sldMk cId="517698319" sldId="267"/>
            <ac:inkMk id="80" creationId="{D5A57DD4-5A06-2A48-9027-0978574A79FB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1" creationId="{E2AFF44B-1925-B942-AF9F-5C637779C7C3}"/>
          </ac:inkMkLst>
        </pc:inkChg>
        <pc:inkChg chg="add del">
          <ac:chgData name="M Terblanche" userId="b443805af4e0fa02" providerId="LiveId" clId="{3D1C83BA-3E0A-8941-BDC0-6012646E2765}" dt="2018-10-20T15:26:25.505" v="2708"/>
          <ac:inkMkLst>
            <pc:docMk/>
            <pc:sldMk cId="517698319" sldId="267"/>
            <ac:inkMk id="82" creationId="{AD23FCE9-B9CF-9B4B-9F5C-014CB390E8B0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2" creationId="{E7F3A47A-38C3-BE48-ADA0-E73523054B47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3" creationId="{528CAACC-350D-DC46-8D6F-99709A4400BC}"/>
          </ac:inkMkLst>
        </pc:inkChg>
        <pc:inkChg chg="add del">
          <ac:chgData name="M Terblanche" userId="b443805af4e0fa02" providerId="LiveId" clId="{3D1C83BA-3E0A-8941-BDC0-6012646E2765}" dt="2018-10-20T15:26:25.505" v="2708"/>
          <ac:inkMkLst>
            <pc:docMk/>
            <pc:sldMk cId="517698319" sldId="267"/>
            <ac:inkMk id="83" creationId="{76791B2B-ECD1-A541-AE67-9D48F4C59C97}"/>
          </ac:inkMkLst>
        </pc:inkChg>
        <pc:inkChg chg="add reco">
          <ac:chgData name="M Terblanche" userId="b443805af4e0fa02" providerId="LiveId" clId="{3D1C83BA-3E0A-8941-BDC0-6012646E2765}" dt="2018-10-20T15:26:25.505" v="2708"/>
          <ac:inkMkLst>
            <pc:docMk/>
            <pc:sldMk cId="517698319" sldId="267"/>
            <ac:inkMk id="84" creationId="{5FCDEFB1-2298-364F-9739-DFB590205246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5" creationId="{26C802DB-C48A-F843-9441-8F1D1202E5FA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6" creationId="{1079A369-EE9E-0848-B2D2-DB520DA2D0CC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86" creationId="{FE830E66-49C8-3F44-9FE5-B2383EABA9F3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7" creationId="{0D94149E-0C81-3643-BCC8-6B504844E3AA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87" creationId="{8513B276-168C-1D43-8A29-99986F13176A}"/>
          </ac:inkMkLst>
        </pc:inkChg>
        <pc:inkChg chg="add del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8" creationId="{BE16602E-42FF-5F4F-9269-B2483C52994C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88" creationId="{CDD3775D-62C4-EA4A-B117-E4F1657D746A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89" creationId="{7EE31440-D887-5C46-AF1C-7859014403C5}"/>
          </ac:inkMkLst>
        </pc:inkChg>
        <pc:inkChg chg="add reco">
          <ac:chgData name="M Terblanche" userId="b443805af4e0fa02" providerId="LiveId" clId="{3D1C83BA-3E0A-8941-BDC0-6012646E2765}" dt="2018-10-20T15:48:48.479" v="3515"/>
          <ac:inkMkLst>
            <pc:docMk/>
            <pc:sldMk cId="517698319" sldId="267"/>
            <ac:inkMk id="89" creationId="{9F449D4D-1B0E-A64A-9B36-7592B4F5B64C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90" creationId="{18987BEA-B958-FB42-B475-1258D63D4615}"/>
          </ac:inkMkLst>
        </pc:inkChg>
        <pc:inkChg chg="add">
          <ac:chgData name="M Terblanche" userId="b443805af4e0fa02" providerId="LiveId" clId="{3D1C83BA-3E0A-8941-BDC0-6012646E2765}" dt="2018-10-20T15:48:48.721" v="3516"/>
          <ac:inkMkLst>
            <pc:docMk/>
            <pc:sldMk cId="517698319" sldId="267"/>
            <ac:inkMk id="91" creationId="{9059F9BE-5B24-634F-A49D-A03F928DA61A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91" creationId="{BCBBE509-6E0E-EE4E-B2D8-A48B654B2C10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2" creationId="{A94A6C31-1ED6-0C4F-879B-C83A892887AB}"/>
          </ac:inkMkLst>
        </pc:inkChg>
        <pc:inkChg chg="add del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92" creationId="{BE69B685-180F-4040-82E4-FA93193D3EAE}"/>
          </ac:inkMkLst>
        </pc:inkChg>
        <pc:inkChg chg="add reco">
          <ac:chgData name="M Terblanche" userId="b443805af4e0fa02" providerId="LiveId" clId="{3D1C83BA-3E0A-8941-BDC0-6012646E2765}" dt="2018-10-20T15:26:28.821" v="2716"/>
          <ac:inkMkLst>
            <pc:docMk/>
            <pc:sldMk cId="517698319" sldId="267"/>
            <ac:inkMk id="93" creationId="{948E69B7-104B-1A4D-BB2C-EEFD0CE243EF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4" creationId="{376FE138-3E0C-8E40-899F-582C6EB338E3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5" creationId="{6C501CC9-1141-D345-ABE6-F5DBEE93B116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6" creationId="{D116109F-A2E0-D848-A914-8A09EAEE5C30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7" creationId="{AD88374E-143E-8745-B65F-CF153255F65B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8" creationId="{52343A24-4905-3942-B95D-81F4D3E767FF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99" creationId="{4D171CB9-4D4D-0444-B45D-973FC5027B19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0" creationId="{EF06AB89-8634-5340-9516-17E1DD087FAF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1" creationId="{1DDB3B2A-18CA-184D-8B54-E9AD5D8ADAFE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2" creationId="{1DD4DB0E-CDF7-634D-9858-79393F4A5A0F}"/>
          </ac:inkMkLst>
        </pc:inkChg>
        <pc:inkChg chg="add del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3" creationId="{EDEA7457-6B93-B74B-82BA-8DD911F09FE9}"/>
          </ac:inkMkLst>
        </pc:inkChg>
        <pc:inkChg chg="add del reco">
          <ac:chgData name="M Terblanche" userId="b443805af4e0fa02" providerId="LiveId" clId="{3D1C83BA-3E0A-8941-BDC0-6012646E2765}" dt="2018-10-20T15:49:21.276" v="3532"/>
          <ac:inkMkLst>
            <pc:docMk/>
            <pc:sldMk cId="517698319" sldId="267"/>
            <ac:inkMk id="104" creationId="{4E22D6F9-F9FD-4349-BD6C-DA5D806D0FDF}"/>
          </ac:inkMkLst>
        </pc:inkChg>
        <pc:inkChg chg="add reco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5" creationId="{82436AA1-1171-1D41-BA7F-B9F24FDF65B4}"/>
          </ac:inkMkLst>
        </pc:inkChg>
        <pc:inkChg chg="add reco">
          <ac:chgData name="M Terblanche" userId="b443805af4e0fa02" providerId="LiveId" clId="{3D1C83BA-3E0A-8941-BDC0-6012646E2765}" dt="2018-10-20T15:49:20.155" v="3529"/>
          <ac:inkMkLst>
            <pc:docMk/>
            <pc:sldMk cId="517698319" sldId="267"/>
            <ac:inkMk id="106" creationId="{0FD1F84D-7871-7744-A079-9360A5748A13}"/>
          </ac:inkMkLst>
        </pc:inkChg>
        <pc:inkChg chg="add del">
          <ac:chgData name="M Terblanche" userId="b443805af4e0fa02" providerId="LiveId" clId="{3D1C83BA-3E0A-8941-BDC0-6012646E2765}" dt="2018-10-20T15:49:21.276" v="3532"/>
          <ac:inkMkLst>
            <pc:docMk/>
            <pc:sldMk cId="517698319" sldId="267"/>
            <ac:inkMk id="110" creationId="{4945DEC0-6D9D-0744-85D1-603A49EF7646}"/>
          </ac:inkMkLst>
        </pc:inkChg>
        <pc:inkChg chg="add del">
          <ac:chgData name="M Terblanche" userId="b443805af4e0fa02" providerId="LiveId" clId="{3D1C83BA-3E0A-8941-BDC0-6012646E2765}" dt="2018-10-20T15:49:21.276" v="3532"/>
          <ac:inkMkLst>
            <pc:docMk/>
            <pc:sldMk cId="517698319" sldId="267"/>
            <ac:inkMk id="111" creationId="{8E6ADBE0-A66D-5943-A739-A8C168CE44C6}"/>
          </ac:inkMkLst>
        </pc:inkChg>
        <pc:inkChg chg="add reco">
          <ac:chgData name="M Terblanche" userId="b443805af4e0fa02" providerId="LiveId" clId="{3D1C83BA-3E0A-8941-BDC0-6012646E2765}" dt="2018-10-20T15:49:21.276" v="3532"/>
          <ac:inkMkLst>
            <pc:docMk/>
            <pc:sldMk cId="517698319" sldId="267"/>
            <ac:inkMk id="112" creationId="{08B91796-EEC2-5A41-B3F8-0DDCC0B20396}"/>
          </ac:inkMkLst>
        </pc:inkChg>
        <pc:inkChg chg="add">
          <ac:chgData name="M Terblanche" userId="b443805af4e0fa02" providerId="LiveId" clId="{3D1C83BA-3E0A-8941-BDC0-6012646E2765}" dt="2018-10-20T15:49:21.960" v="3533"/>
          <ac:inkMkLst>
            <pc:docMk/>
            <pc:sldMk cId="517698319" sldId="267"/>
            <ac:inkMk id="114" creationId="{46F9E5C0-B684-6E47-BA36-7B9B0623E30E}"/>
          </ac:inkMkLst>
        </pc:inkChg>
        <pc:inkChg chg="add">
          <ac:chgData name="M Terblanche" userId="b443805af4e0fa02" providerId="LiveId" clId="{3D1C83BA-3E0A-8941-BDC0-6012646E2765}" dt="2018-10-20T15:49:22.426" v="3534"/>
          <ac:inkMkLst>
            <pc:docMk/>
            <pc:sldMk cId="517698319" sldId="267"/>
            <ac:inkMk id="115" creationId="{7DC5DCEA-99EB-0748-BED4-E7D963C771F1}"/>
          </ac:inkMkLst>
        </pc:inkChg>
        <pc:inkChg chg="add">
          <ac:chgData name="M Terblanche" userId="b443805af4e0fa02" providerId="LiveId" clId="{3D1C83BA-3E0A-8941-BDC0-6012646E2765}" dt="2018-10-20T15:49:22.717" v="3535"/>
          <ac:inkMkLst>
            <pc:docMk/>
            <pc:sldMk cId="517698319" sldId="267"/>
            <ac:inkMk id="116" creationId="{D3247087-5E50-3846-A555-F8B5C8E5FED8}"/>
          </ac:inkMkLst>
        </pc:inkChg>
        <pc:inkChg chg="add">
          <ac:chgData name="M Terblanche" userId="b443805af4e0fa02" providerId="LiveId" clId="{3D1C83BA-3E0A-8941-BDC0-6012646E2765}" dt="2018-10-20T15:49:22.897" v="3536"/>
          <ac:inkMkLst>
            <pc:docMk/>
            <pc:sldMk cId="517698319" sldId="267"/>
            <ac:inkMk id="117" creationId="{015750E4-989A-A44E-8BAE-285FBD1C5225}"/>
          </ac:inkMkLst>
        </pc:inkChg>
        <pc:inkChg chg="add">
          <ac:chgData name="M Terblanche" userId="b443805af4e0fa02" providerId="LiveId" clId="{3D1C83BA-3E0A-8941-BDC0-6012646E2765}" dt="2018-10-20T15:49:23.138" v="3537"/>
          <ac:inkMkLst>
            <pc:docMk/>
            <pc:sldMk cId="517698319" sldId="267"/>
            <ac:inkMk id="118" creationId="{60B5550B-5B11-0743-92F9-52557C1752E9}"/>
          </ac:inkMkLst>
        </pc:inkChg>
        <pc:inkChg chg="add">
          <ac:chgData name="M Terblanche" userId="b443805af4e0fa02" providerId="LiveId" clId="{3D1C83BA-3E0A-8941-BDC0-6012646E2765}" dt="2018-10-20T15:49:23.293" v="3538"/>
          <ac:inkMkLst>
            <pc:docMk/>
            <pc:sldMk cId="517698319" sldId="267"/>
            <ac:inkMk id="119" creationId="{BB4C2E33-2818-CD42-B9A8-7D87006F2D54}"/>
          </ac:inkMkLst>
        </pc:inkChg>
        <pc:inkChg chg="add">
          <ac:chgData name="M Terblanche" userId="b443805af4e0fa02" providerId="LiveId" clId="{3D1C83BA-3E0A-8941-BDC0-6012646E2765}" dt="2018-10-20T15:49:23.652" v="3539"/>
          <ac:inkMkLst>
            <pc:docMk/>
            <pc:sldMk cId="517698319" sldId="267"/>
            <ac:inkMk id="120" creationId="{4B196A46-F249-DD41-9FF3-ABFABBA988E3}"/>
          </ac:inkMkLst>
        </pc:inkChg>
        <pc:inkChg chg="add">
          <ac:chgData name="M Terblanche" userId="b443805af4e0fa02" providerId="LiveId" clId="{3D1C83BA-3E0A-8941-BDC0-6012646E2765}" dt="2018-10-20T15:49:24.026" v="3540"/>
          <ac:inkMkLst>
            <pc:docMk/>
            <pc:sldMk cId="517698319" sldId="267"/>
            <ac:inkMk id="121" creationId="{4A4CF67E-AA24-FE40-AAC2-114E3DF9846D}"/>
          </ac:inkMkLst>
        </pc:inkChg>
      </pc:sldChg>
      <pc:sldChg chg="addSp delSp modSp new mod ord modTransition setBg">
        <pc:chgData name="M Terblanche" userId="b443805af4e0fa02" providerId="LiveId" clId="{3D1C83BA-3E0A-8941-BDC0-6012646E2765}" dt="2018-10-21T17:48:39.815" v="4791"/>
        <pc:sldMkLst>
          <pc:docMk/>
          <pc:sldMk cId="783142438" sldId="268"/>
        </pc:sldMkLst>
        <pc:inkChg chg="add del">
          <ac:chgData name="M Terblanche" userId="b443805af4e0fa02" providerId="LiveId" clId="{3D1C83BA-3E0A-8941-BDC0-6012646E2765}" dt="2018-10-21T17:48:39.815" v="4791"/>
          <ac:inkMkLst>
            <pc:docMk/>
            <pc:sldMk cId="783142438" sldId="268"/>
            <ac:inkMk id="2" creationId="{488032D8-3403-474A-951F-7987170C0A78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2" creationId="{FF8C0C74-3A8E-0745-86AB-04781810EC2D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3" creationId="{65426983-6DE3-8B4E-A303-55A205726505}"/>
          </ac:inkMkLst>
        </pc:inkChg>
        <pc:inkChg chg="add del">
          <ac:chgData name="M Terblanche" userId="b443805af4e0fa02" providerId="LiveId" clId="{3D1C83BA-3E0A-8941-BDC0-6012646E2765}" dt="2018-10-21T17:48:39.815" v="4791"/>
          <ac:inkMkLst>
            <pc:docMk/>
            <pc:sldMk cId="783142438" sldId="268"/>
            <ac:inkMk id="3" creationId="{A8C682BA-A083-8B46-9D28-F0349A503C9F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4" creationId="{312721BF-BF31-564B-A3EF-EF72B511F5A3}"/>
          </ac:inkMkLst>
        </pc:inkChg>
        <pc:inkChg chg="add reco">
          <ac:chgData name="M Terblanche" userId="b443805af4e0fa02" providerId="LiveId" clId="{3D1C83BA-3E0A-8941-BDC0-6012646E2765}" dt="2018-10-21T17:48:39.815" v="4791"/>
          <ac:inkMkLst>
            <pc:docMk/>
            <pc:sldMk cId="783142438" sldId="268"/>
            <ac:inkMk id="4" creationId="{473C1AE0-BA92-A342-A43B-C603B7A4291A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5" creationId="{C8D77388-8ED7-C242-9478-310DD185F7B9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6" creationId="{6EE02E01-7907-AF42-B4D0-B0B019F2288A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7" creationId="{AEE0B330-4F66-4248-BF13-351A5140B856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8" creationId="{55BAA863-2B44-1240-86D5-AF5BF9BFF3E7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9" creationId="{67E21B05-67AC-3F46-B8CC-4628636C91DA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0" creationId="{4619DE14-F0F4-0B47-A128-6506A7869AD0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1" creationId="{5C3E6362-C852-E24D-8249-06AC7DD960F3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2" creationId="{7D823C8E-F790-3B4D-85C1-48CBF7EA531C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3" creationId="{9A3C17A5-0EAD-6B41-95C1-B914E1E4A920}"/>
          </ac:inkMkLst>
        </pc:inkChg>
        <pc:inkChg chg="add del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4" creationId="{8BB2B935-271B-9C4B-AD0F-E470C1A00ADA}"/>
          </ac:inkMkLst>
        </pc:inkChg>
        <pc:inkChg chg="add del">
          <ac:chgData name="M Terblanche" userId="b443805af4e0fa02" providerId="LiveId" clId="{3D1C83BA-3E0A-8941-BDC0-6012646E2765}" dt="2018-10-20T15:19:02.151" v="2254"/>
          <ac:inkMkLst>
            <pc:docMk/>
            <pc:sldMk cId="783142438" sldId="268"/>
            <ac:inkMk id="15" creationId="{C41061AC-2C91-5A4B-91E0-7F461009ACA3}"/>
          </ac:inkMkLst>
        </pc:inkChg>
        <pc:inkChg chg="add reco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6" creationId="{EF964244-CC16-7142-8F21-2279728C3125}"/>
          </ac:inkMkLst>
        </pc:inkChg>
        <pc:inkChg chg="add reco">
          <ac:chgData name="M Terblanche" userId="b443805af4e0fa02" providerId="LiveId" clId="{3D1C83BA-3E0A-8941-BDC0-6012646E2765}" dt="2018-10-20T15:19:01.243" v="2252"/>
          <ac:inkMkLst>
            <pc:docMk/>
            <pc:sldMk cId="783142438" sldId="268"/>
            <ac:inkMk id="17" creationId="{9FEEC0A7-0F97-D342-886A-6CD5184274F3}"/>
          </ac:inkMkLst>
        </pc:inkChg>
        <pc:inkChg chg="add del">
          <ac:chgData name="M Terblanche" userId="b443805af4e0fa02" providerId="LiveId" clId="{3D1C83BA-3E0A-8941-BDC0-6012646E2765}" dt="2018-10-20T15:19:05.307" v="2259"/>
          <ac:inkMkLst>
            <pc:docMk/>
            <pc:sldMk cId="783142438" sldId="268"/>
            <ac:inkMk id="20" creationId="{33B3C4E2-D862-AF4C-810F-C933AC4A0969}"/>
          </ac:inkMkLst>
        </pc:inkChg>
        <pc:inkChg chg="add del">
          <ac:chgData name="M Terblanche" userId="b443805af4e0fa02" providerId="LiveId" clId="{3D1C83BA-3E0A-8941-BDC0-6012646E2765}" dt="2018-10-20T15:19:05.307" v="2259"/>
          <ac:inkMkLst>
            <pc:docMk/>
            <pc:sldMk cId="783142438" sldId="268"/>
            <ac:inkMk id="21" creationId="{D33680B9-4D92-274A-BA3B-6AFD63AD01B0}"/>
          </ac:inkMkLst>
        </pc:inkChg>
        <pc:inkChg chg="add del">
          <ac:chgData name="M Terblanche" userId="b443805af4e0fa02" providerId="LiveId" clId="{3D1C83BA-3E0A-8941-BDC0-6012646E2765}" dt="2018-10-20T15:19:05.307" v="2259"/>
          <ac:inkMkLst>
            <pc:docMk/>
            <pc:sldMk cId="783142438" sldId="268"/>
            <ac:inkMk id="22" creationId="{6004BA72-9C35-2F4F-B26D-529E3E88B0E1}"/>
          </ac:inkMkLst>
        </pc:inkChg>
        <pc:inkChg chg="add del">
          <ac:chgData name="M Terblanche" userId="b443805af4e0fa02" providerId="LiveId" clId="{3D1C83BA-3E0A-8941-BDC0-6012646E2765}" dt="2018-10-20T15:19:05.307" v="2259"/>
          <ac:inkMkLst>
            <pc:docMk/>
            <pc:sldMk cId="783142438" sldId="268"/>
            <ac:inkMk id="23" creationId="{928F7795-D016-5047-8DD8-81A007FFC15A}"/>
          </ac:inkMkLst>
        </pc:inkChg>
        <pc:inkChg chg="add mod reco modStrokes">
          <ac:chgData name="M Terblanche" userId="b443805af4e0fa02" providerId="LiveId" clId="{3D1C83BA-3E0A-8941-BDC0-6012646E2765}" dt="2018-10-20T15:19:06.141" v="2261"/>
          <ac:inkMkLst>
            <pc:docMk/>
            <pc:sldMk cId="783142438" sldId="268"/>
            <ac:inkMk id="24" creationId="{BF9E7BFF-E464-FC49-B05A-38CE47D4ABD2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26" creationId="{7EB0B5EB-29BC-4C4B-A9D4-52EF8B5F09CC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27" creationId="{85B6D085-460E-6349-99CD-91D80C25B739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28" creationId="{C2AAE406-9FB6-4A4E-B895-B271F86947FF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29" creationId="{F344C857-2DB0-E047-AFAC-6FF566107367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0" creationId="{B91EBB6F-CE74-8547-9BE7-68473E8C53B2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1" creationId="{93020A8C-9682-4942-9C23-F2E2B11D050B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2" creationId="{B90DE021-0629-F447-BB21-56339F26CBD8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3" creationId="{0BA2D4F5-5F84-F341-AFB5-53448F1ACE0A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4" creationId="{E3BBC46F-243C-C345-820E-F1BD47AD0322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5" creationId="{CBF014B9-F436-5744-A298-FB3F46043B09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6" creationId="{23502964-3A79-6F44-BF45-06F2D8437512}"/>
          </ac:inkMkLst>
        </pc:inkChg>
        <pc:inkChg chg="add del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7" creationId="{6B031A1E-0BEA-A040-82D9-B3DC3419B111}"/>
          </ac:inkMkLst>
        </pc:inkChg>
        <pc:inkChg chg="add del reco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38" creationId="{4D6F94C3-5C2B-094D-BB3D-8EA480A094C1}"/>
          </ac:inkMkLst>
        </pc:inkChg>
        <pc:inkChg chg="add reco">
          <ac:chgData name="M Terblanche" userId="b443805af4e0fa02" providerId="LiveId" clId="{3D1C83BA-3E0A-8941-BDC0-6012646E2765}" dt="2018-10-20T15:19:11.792" v="2274"/>
          <ac:inkMkLst>
            <pc:docMk/>
            <pc:sldMk cId="783142438" sldId="268"/>
            <ac:inkMk id="39" creationId="{02FFE272-9AB6-684C-A3D5-3D950A9B344B}"/>
          </ac:inkMkLst>
        </pc:inkChg>
        <pc:inkChg chg="add del">
          <ac:chgData name="M Terblanche" userId="b443805af4e0fa02" providerId="LiveId" clId="{3D1C83BA-3E0A-8941-BDC0-6012646E2765}" dt="2018-10-20T15:19:13.327" v="2279"/>
          <ac:inkMkLst>
            <pc:docMk/>
            <pc:sldMk cId="783142438" sldId="268"/>
            <ac:inkMk id="42" creationId="{26894450-7FDD-D647-A751-94983165F1C5}"/>
          </ac:inkMkLst>
        </pc:inkChg>
        <pc:inkChg chg="add del">
          <ac:chgData name="M Terblanche" userId="b443805af4e0fa02" providerId="LiveId" clId="{3D1C83BA-3E0A-8941-BDC0-6012646E2765}" dt="2018-10-20T15:19:13.327" v="2279"/>
          <ac:inkMkLst>
            <pc:docMk/>
            <pc:sldMk cId="783142438" sldId="268"/>
            <ac:inkMk id="43" creationId="{448A2BC2-C41D-D045-819C-597FD4776537}"/>
          </ac:inkMkLst>
        </pc:inkChg>
        <pc:inkChg chg="add del">
          <ac:chgData name="M Terblanche" userId="b443805af4e0fa02" providerId="LiveId" clId="{3D1C83BA-3E0A-8941-BDC0-6012646E2765}" dt="2018-10-20T15:19:13.327" v="2279"/>
          <ac:inkMkLst>
            <pc:docMk/>
            <pc:sldMk cId="783142438" sldId="268"/>
            <ac:inkMk id="44" creationId="{A4C4EFD1-17B8-4B45-8FA9-167FFDD3B987}"/>
          </ac:inkMkLst>
        </pc:inkChg>
        <pc:inkChg chg="add del">
          <ac:chgData name="M Terblanche" userId="b443805af4e0fa02" providerId="LiveId" clId="{3D1C83BA-3E0A-8941-BDC0-6012646E2765}" dt="2018-10-20T15:19:13.327" v="2279"/>
          <ac:inkMkLst>
            <pc:docMk/>
            <pc:sldMk cId="783142438" sldId="268"/>
            <ac:inkMk id="45" creationId="{8247452E-54BC-0049-9C41-6E7C63E98A48}"/>
          </ac:inkMkLst>
        </pc:inkChg>
        <pc:inkChg chg="add del reco">
          <ac:chgData name="M Terblanche" userId="b443805af4e0fa02" providerId="LiveId" clId="{3D1C83BA-3E0A-8941-BDC0-6012646E2765}" dt="2018-10-20T15:19:14.348" v="2281"/>
          <ac:inkMkLst>
            <pc:docMk/>
            <pc:sldMk cId="783142438" sldId="268"/>
            <ac:inkMk id="46" creationId="{C9B22C28-E72B-874B-ABAD-8BA1F8B9F204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48" creationId="{7067E7F9-7669-8949-9A45-20E37B90E7F9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49" creationId="{57528345-2FE8-DD4F-91CA-58F74BB8C41A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0" creationId="{89CE1443-3877-B040-BDF5-1424A7D4419F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1" creationId="{BF1BC0DB-EBF5-6343-959C-72AAD0681C7C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2" creationId="{2DDBC4D6-AD66-3B49-9007-7DEF63018487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3" creationId="{9B1AD8F5-29C1-BC4E-8C75-FD8197495912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4" creationId="{BB7D3236-61FC-A843-A4D1-1B0305DED24D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5" creationId="{B8415E13-A36C-E443-817A-DC2907479FB9}"/>
          </ac:inkMkLst>
        </pc:inkChg>
        <pc:inkChg chg="add del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6" creationId="{32C3271A-1615-4943-8005-B4828FE48D1F}"/>
          </ac:inkMkLst>
        </pc:inkChg>
        <pc:inkChg chg="add reco">
          <ac:chgData name="M Terblanche" userId="b443805af4e0fa02" providerId="LiveId" clId="{3D1C83BA-3E0A-8941-BDC0-6012646E2765}" dt="2018-10-20T15:19:18.794" v="2291"/>
          <ac:inkMkLst>
            <pc:docMk/>
            <pc:sldMk cId="783142438" sldId="268"/>
            <ac:inkMk id="57" creationId="{4B12EEF5-C571-3742-AD2D-76A410769E02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59" creationId="{DB4993AA-FE5D-194F-91D8-B871269A3913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0" creationId="{A01B2729-ED3A-B645-8B72-A969CC4965C7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1" creationId="{2C5FF709-1758-9F4C-B0E5-5FB037B11609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2" creationId="{C12265F5-FE0E-1E43-A6A7-737B4628E595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3" creationId="{6C640BFA-FBB2-124C-8F77-1BA2C5CAB9CB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4" creationId="{01477E8C-FEC6-4049-A4CC-AA9A60BE89E1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5" creationId="{E265B3C8-8F1F-F047-B998-5B1E43FA1693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6" creationId="{5340F10C-F739-834E-8E6F-A3D31949F8AF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7" creationId="{3D7D1314-C575-FB49-9646-CBC400A00E52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8" creationId="{85E8A441-A010-8A4C-B17A-41B69B6CEDFD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69" creationId="{2CD20094-3D5B-2B4C-82B4-1AE8ABFD3774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0" creationId="{B30D63E4-393B-3649-88C4-838EEC7CDCC1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1" creationId="{06D9FE5D-C64A-5342-BACF-FE3BD89C7570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2" creationId="{B5A8CFF6-4269-2749-BB7D-FC266DB399B9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3" creationId="{6EE1C80D-3CFB-DE43-9A0F-6C911BE5742D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4" creationId="{F8E93197-9116-5E44-A5BA-202668CCF2A4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5" creationId="{7331A70A-BA10-8D45-979C-EBCE9BE8B501}"/>
          </ac:inkMkLst>
        </pc:inkChg>
        <pc:inkChg chg="add del">
          <ac:chgData name="M Terblanche" userId="b443805af4e0fa02" providerId="LiveId" clId="{3D1C83BA-3E0A-8941-BDC0-6012646E2765}" dt="2018-10-20T15:19:47.024" v="2311"/>
          <ac:inkMkLst>
            <pc:docMk/>
            <pc:sldMk cId="783142438" sldId="268"/>
            <ac:inkMk id="76" creationId="{2F08DCD0-753D-4741-B4BF-C156ED266AFA}"/>
          </ac:inkMkLst>
        </pc:inkChg>
        <pc:inkChg chg="add del reco">
          <ac:chgData name="M Terblanche" userId="b443805af4e0fa02" providerId="LiveId" clId="{3D1C83BA-3E0A-8941-BDC0-6012646E2765}" dt="2018-10-20T15:19:54.583" v="2315"/>
          <ac:inkMkLst>
            <pc:docMk/>
            <pc:sldMk cId="783142438" sldId="268"/>
            <ac:inkMk id="77" creationId="{13640C42-51D2-D24A-864C-404B066182DF}"/>
          </ac:inkMkLst>
        </pc:inkChg>
        <pc:inkChg chg="add del reco">
          <ac:chgData name="M Terblanche" userId="b443805af4e0fa02" providerId="LiveId" clId="{3D1C83BA-3E0A-8941-BDC0-6012646E2765}" dt="2018-10-20T15:19:54.583" v="2315"/>
          <ac:inkMkLst>
            <pc:docMk/>
            <pc:sldMk cId="783142438" sldId="268"/>
            <ac:inkMk id="78" creationId="{D3AEC890-740E-E14F-B052-17806959E0A2}"/>
          </ac:inkMkLst>
        </pc:inkChg>
        <pc:inkChg chg="add del reco">
          <ac:chgData name="M Terblanche" userId="b443805af4e0fa02" providerId="LiveId" clId="{3D1C83BA-3E0A-8941-BDC0-6012646E2765}" dt="2018-10-20T15:19:54.583" v="2315"/>
          <ac:inkMkLst>
            <pc:docMk/>
            <pc:sldMk cId="783142438" sldId="268"/>
            <ac:inkMk id="79" creationId="{2FB6AE4F-0D5D-5847-86AA-2EE7B64ACA98}"/>
          </ac:inkMkLst>
        </pc:inkChg>
        <pc:inkChg chg="add del">
          <ac:chgData name="M Terblanche" userId="b443805af4e0fa02" providerId="LiveId" clId="{3D1C83BA-3E0A-8941-BDC0-6012646E2765}" dt="2018-10-20T15:19:54.583" v="2315"/>
          <ac:inkMkLst>
            <pc:docMk/>
            <pc:sldMk cId="783142438" sldId="268"/>
            <ac:inkMk id="83" creationId="{51FBA15F-A3A8-3A4F-8BD0-4554CD2440A0}"/>
          </ac:inkMkLst>
        </pc:inkChg>
        <pc:inkChg chg="add del">
          <ac:chgData name="M Terblanche" userId="b443805af4e0fa02" providerId="LiveId" clId="{3D1C83BA-3E0A-8941-BDC0-6012646E2765}" dt="2018-10-20T15:19:54.583" v="2315"/>
          <ac:inkMkLst>
            <pc:docMk/>
            <pc:sldMk cId="783142438" sldId="268"/>
            <ac:inkMk id="84" creationId="{6AFA74A0-5F0F-8544-8962-D5F4DA77BB0D}"/>
          </ac:inkMkLst>
        </pc:inkChg>
        <pc:inkChg chg="add del reco">
          <ac:chgData name="M Terblanche" userId="b443805af4e0fa02" providerId="LiveId" clId="{3D1C83BA-3E0A-8941-BDC0-6012646E2765}" dt="2018-10-20T15:19:57.329" v="2317"/>
          <ac:inkMkLst>
            <pc:docMk/>
            <pc:sldMk cId="783142438" sldId="268"/>
            <ac:inkMk id="85" creationId="{9279B4B2-187F-904E-B683-42D538644519}"/>
          </ac:inkMkLst>
        </pc:inkChg>
        <pc:inkChg chg="add del">
          <ac:chgData name="M Terblanche" userId="b443805af4e0fa02" providerId="LiveId" clId="{3D1C83BA-3E0A-8941-BDC0-6012646E2765}" dt="2018-10-20T15:19:57.329" v="2317"/>
          <ac:inkMkLst>
            <pc:docMk/>
            <pc:sldMk cId="783142438" sldId="268"/>
            <ac:inkMk id="87" creationId="{4B457315-253F-3841-A593-44007DD7CCE9}"/>
          </ac:inkMkLst>
        </pc:inkChg>
        <pc:inkChg chg="add del mod reco modStrokes">
          <ac:chgData name="M Terblanche" userId="b443805af4e0fa02" providerId="LiveId" clId="{3D1C83BA-3E0A-8941-BDC0-6012646E2765}" dt="2018-10-20T15:20:14.424" v="2327"/>
          <ac:inkMkLst>
            <pc:docMk/>
            <pc:sldMk cId="783142438" sldId="268"/>
            <ac:inkMk id="88" creationId="{9B0BEAA1-1B4F-704C-B2B4-70120CDF8ACB}"/>
          </ac:inkMkLst>
        </pc:inkChg>
        <pc:inkChg chg="add del">
          <ac:chgData name="M Terblanche" userId="b443805af4e0fa02" providerId="LiveId" clId="{3D1C83BA-3E0A-8941-BDC0-6012646E2765}" dt="2018-10-20T15:20:14.424" v="2327"/>
          <ac:inkMkLst>
            <pc:docMk/>
            <pc:sldMk cId="783142438" sldId="268"/>
            <ac:inkMk id="90" creationId="{7DC8CD36-5C23-2F47-8236-62E24F838AE8}"/>
          </ac:inkMkLst>
        </pc:inkChg>
        <pc:inkChg chg="add del">
          <ac:chgData name="M Terblanche" userId="b443805af4e0fa02" providerId="LiveId" clId="{3D1C83BA-3E0A-8941-BDC0-6012646E2765}" dt="2018-10-20T15:20:14.424" v="2327"/>
          <ac:inkMkLst>
            <pc:docMk/>
            <pc:sldMk cId="783142438" sldId="268"/>
            <ac:inkMk id="91" creationId="{B34A8C50-5E0A-8542-AC63-59BE76709109}"/>
          </ac:inkMkLst>
        </pc:inkChg>
        <pc:inkChg chg="add del">
          <ac:chgData name="M Terblanche" userId="b443805af4e0fa02" providerId="LiveId" clId="{3D1C83BA-3E0A-8941-BDC0-6012646E2765}" dt="2018-10-20T15:20:14.424" v="2327"/>
          <ac:inkMkLst>
            <pc:docMk/>
            <pc:sldMk cId="783142438" sldId="268"/>
            <ac:inkMk id="92" creationId="{FA207796-67AD-3F4F-BAC5-825D3351F610}"/>
          </ac:inkMkLst>
        </pc:inkChg>
        <pc:inkChg chg="add del">
          <ac:chgData name="M Terblanche" userId="b443805af4e0fa02" providerId="LiveId" clId="{3D1C83BA-3E0A-8941-BDC0-6012646E2765}" dt="2018-10-20T15:20:14.424" v="2327"/>
          <ac:inkMkLst>
            <pc:docMk/>
            <pc:sldMk cId="783142438" sldId="268"/>
            <ac:inkMk id="93" creationId="{946ED997-52BA-B641-86B1-65FAE09436B6}"/>
          </ac:inkMkLst>
        </pc:inkChg>
        <pc:inkChg chg="add del reco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94" creationId="{3FC4DAE4-1B5B-2E4F-86F9-456A6DB90DF6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96" creationId="{00B2DF82-E31B-A84C-AC8B-8370051E1875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97" creationId="{71A5E07C-8EBF-E74A-8C62-91E6897E1346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98" creationId="{19BF29B2-6D6C-2346-8D1E-81E5D62342EC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99" creationId="{8CC37556-A971-F34C-8B29-FCB83CC52BC7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100" creationId="{5C939BE9-3734-CA4E-90D7-1158CF23616E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101" creationId="{A8AC1DD5-BDB1-D84C-A088-0C055190A0D7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102" creationId="{C99C2180-A9ED-F04E-B8CF-624CD10E9437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103" creationId="{B094A6E6-8C85-9E40-AFBF-3B130FFE321E}"/>
          </ac:inkMkLst>
        </pc:inkChg>
        <pc:inkChg chg="add del">
          <ac:chgData name="M Terblanche" userId="b443805af4e0fa02" providerId="LiveId" clId="{3D1C83BA-3E0A-8941-BDC0-6012646E2765}" dt="2018-10-20T15:20:28.181" v="2338"/>
          <ac:inkMkLst>
            <pc:docMk/>
            <pc:sldMk cId="783142438" sldId="268"/>
            <ac:inkMk id="104" creationId="{591AAF63-DE02-A84F-98C2-57DB522721AB}"/>
          </ac:inkMkLst>
        </pc:inkChg>
        <pc:inkChg chg="add del reco">
          <ac:chgData name="M Terblanche" userId="b443805af4e0fa02" providerId="LiveId" clId="{3D1C83BA-3E0A-8941-BDC0-6012646E2765}" dt="2018-10-20T15:20:34.066" v="2340"/>
          <ac:inkMkLst>
            <pc:docMk/>
            <pc:sldMk cId="783142438" sldId="268"/>
            <ac:inkMk id="105" creationId="{FE11DBA8-26B8-8048-80AE-84745E2B26F6}"/>
          </ac:inkMkLst>
        </pc:inkChg>
        <pc:inkChg chg="add del mod reco modStrokes">
          <ac:chgData name="M Terblanche" userId="b443805af4e0fa02" providerId="LiveId" clId="{3D1C83BA-3E0A-8941-BDC0-6012646E2765}" dt="2018-10-20T15:20:35.037" v="2342"/>
          <ac:inkMkLst>
            <pc:docMk/>
            <pc:sldMk cId="783142438" sldId="268"/>
            <ac:inkMk id="106" creationId="{66D3A5A7-8E9E-B942-BA66-D514B52493AB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09" creationId="{EB9D1BF0-0EDD-A141-9502-A6744E39A2D3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0" creationId="{44B39885-DB2E-8345-859C-55852126735E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1" creationId="{92365F6B-EF68-D443-87D9-36304F36FE79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2" creationId="{CCD5A301-8685-3B48-8E5E-AA4BBE727B4F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3" creationId="{DB1646DC-215D-EA44-B1A8-20194ECEAFA6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4" creationId="{544BD5AA-A5E1-D149-BADA-48F3D21C5330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5" creationId="{7492C62B-6104-BD49-A9D7-D60FD52C0FA4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6" creationId="{E8C54944-CDA1-D24D-8793-1EC3D46A4F9C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7" creationId="{779CC30D-B956-C141-B00E-13430F573889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8" creationId="{FD7F0EE1-9E4E-DE4B-B745-99E875373CE9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19" creationId="{18520F46-3F9C-0F43-BE20-4E1A4CE2411D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0" creationId="{1E4D121F-50E0-F240-BAE0-881C8FA893B5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1" creationId="{CB7C586F-B947-654D-AB7E-1781D8694593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2" creationId="{F62C490A-7329-B74E-848B-83F9573E5680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3" creationId="{F94A5748-4006-AD4F-B830-0F99DBB0E310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4" creationId="{4B4B0DE1-CAA9-014C-A020-EEE2361E6755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5" creationId="{A20F7FAE-718D-B048-B3E3-F72D01EFF9D5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6" creationId="{24922103-CE41-CC43-B3EA-CDD16CDA89A5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7" creationId="{A47DC675-E510-5944-BDA9-BAB4199D219F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8" creationId="{7864CA01-FDCF-7747-B9F8-E8A0EB976F6E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29" creationId="{FE5D18A4-D47C-8748-9277-4314251A4461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30" creationId="{D28D6D71-E343-E14A-81E0-10BD236EE9CE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31" creationId="{3F7C830B-E37A-844C-B314-94319B37DD31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32" creationId="{A6BD533F-3C70-724A-A387-38DECF7D2F30}"/>
          </ac:inkMkLst>
        </pc:inkChg>
        <pc:inkChg chg="add del">
          <ac:chgData name="M Terblanche" userId="b443805af4e0fa02" providerId="LiveId" clId="{3D1C83BA-3E0A-8941-BDC0-6012646E2765}" dt="2018-10-20T15:20:49.191" v="2368"/>
          <ac:inkMkLst>
            <pc:docMk/>
            <pc:sldMk cId="783142438" sldId="268"/>
            <ac:inkMk id="133" creationId="{5472D02B-FF6E-6A4D-8F25-B3E99F3BE552}"/>
          </ac:inkMkLst>
        </pc:inkChg>
        <pc:inkChg chg="add del reco">
          <ac:chgData name="M Terblanche" userId="b443805af4e0fa02" providerId="LiveId" clId="{3D1C83BA-3E0A-8941-BDC0-6012646E2765}" dt="2018-10-20T15:21:38.633" v="2427"/>
          <ac:inkMkLst>
            <pc:docMk/>
            <pc:sldMk cId="783142438" sldId="268"/>
            <ac:inkMk id="134" creationId="{B52358EF-6179-F54F-88CC-0F1704BB5663}"/>
          </ac:inkMkLst>
        </pc:inkChg>
        <pc:inkChg chg="add del reco">
          <ac:chgData name="M Terblanche" userId="b443805af4e0fa02" providerId="LiveId" clId="{3D1C83BA-3E0A-8941-BDC0-6012646E2765}" dt="2018-10-20T15:21:38.633" v="2427"/>
          <ac:inkMkLst>
            <pc:docMk/>
            <pc:sldMk cId="783142438" sldId="268"/>
            <ac:inkMk id="135" creationId="{1E5CFAEF-1630-9C42-AE8F-E383310914B7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38" creationId="{A0E90086-6AA9-FE4D-B566-AA8D23DF4F85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39" creationId="{95738F13-3F3C-BE43-9C36-686834C6107C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0" creationId="{05B0F998-E236-D247-B23E-481FE0EBA6CD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1" creationId="{0FE284B6-0E3A-A84D-8A93-DE4AC8137929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2" creationId="{36736889-6B92-E541-9046-306C57558C6B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3" creationId="{53F99FBE-EBCD-6943-9F15-B16E3B7715D2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4" creationId="{5B45A2C9-9B07-E047-B422-6952F739AA15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5" creationId="{572D4D7B-DF6E-9F49-8A2D-C82F06AAC1F9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6" creationId="{72457582-144E-8D4B-89EB-26108867602D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7" creationId="{F5271734-61DB-5547-BE61-E69AE5A03C46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8" creationId="{17025C49-BFF5-B441-9B2E-7911DE8E42D2}"/>
          </ac:inkMkLst>
        </pc:inkChg>
        <pc:inkChg chg="add del">
          <ac:chgData name="M Terblanche" userId="b443805af4e0fa02" providerId="LiveId" clId="{3D1C83BA-3E0A-8941-BDC0-6012646E2765}" dt="2018-10-20T15:20:55.359" v="2382"/>
          <ac:inkMkLst>
            <pc:docMk/>
            <pc:sldMk cId="783142438" sldId="268"/>
            <ac:inkMk id="149" creationId="{B1CB3C1F-B9BC-6F45-9C3C-DC700F9E681F}"/>
          </ac:inkMkLst>
        </pc:inkChg>
        <pc:inkChg chg="add del reco">
          <ac:chgData name="M Terblanche" userId="b443805af4e0fa02" providerId="LiveId" clId="{3D1C83BA-3E0A-8941-BDC0-6012646E2765}" dt="2018-10-20T15:20:59.036" v="2384"/>
          <ac:inkMkLst>
            <pc:docMk/>
            <pc:sldMk cId="783142438" sldId="268"/>
            <ac:inkMk id="150" creationId="{451523CA-2A5C-E54F-96D0-6F6192B06E0A}"/>
          </ac:inkMkLst>
        </pc:inkChg>
        <pc:inkChg chg="add del reco">
          <ac:chgData name="M Terblanche" userId="b443805af4e0fa02" providerId="LiveId" clId="{3D1C83BA-3E0A-8941-BDC0-6012646E2765}" dt="2018-10-20T15:20:59.041" v="2385"/>
          <ac:inkMkLst>
            <pc:docMk/>
            <pc:sldMk cId="783142438" sldId="268"/>
            <ac:inkMk id="151" creationId="{9EECB308-1CBB-EB41-A4CE-F2002EE932CC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4" creationId="{EC175098-5D56-9140-BB3E-FE001C644514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5" creationId="{69666BB4-689E-BA47-80BB-F8BD5B4EFD6D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6" creationId="{E0C2363A-1002-B640-96BB-75721DBE4003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7" creationId="{3446902A-5B8A-1747-ADB1-288984E91E69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8" creationId="{26206BC8-EBBD-384A-BCB6-76AF9DF03FB0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59" creationId="{E01E853D-39B3-CD42-B609-62B3E180AF6E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0" creationId="{134AB2B6-4489-7746-ABBD-D2243897780F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1" creationId="{48EEE50C-1491-DF49-B9D8-575C5D3507D4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2" creationId="{6439A0C1-0CD2-1D45-B927-B5C3C9705E39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3" creationId="{9E785410-A31D-BD4B-B802-FC4860CF958C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4" creationId="{438EDA52-6F41-BA48-A3EA-92208CF3A900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5" creationId="{F4554614-AB2E-814D-B2AB-26939867267A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6" creationId="{45BA5280-6735-7C46-9FB9-1C069D808823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7" creationId="{FEC6CB24-CEC1-8242-8804-0F5E258CB1F4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8" creationId="{BCFE3A3B-D06F-C24F-8F34-2ED909BCE459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69" creationId="{BBBE9EEB-3750-E143-A169-F09AF753B4F6}"/>
          </ac:inkMkLst>
        </pc:inkChg>
        <pc:inkChg chg="add del">
          <ac:chgData name="M Terblanche" userId="b443805af4e0fa02" providerId="LiveId" clId="{3D1C83BA-3E0A-8941-BDC0-6012646E2765}" dt="2018-10-20T15:21:14.413" v="2403"/>
          <ac:inkMkLst>
            <pc:docMk/>
            <pc:sldMk cId="783142438" sldId="268"/>
            <ac:inkMk id="170" creationId="{1AA4B08E-4FA6-5E41-8FA1-1E51565432D0}"/>
          </ac:inkMkLst>
        </pc:inkChg>
        <pc:inkChg chg="add del reco">
          <ac:chgData name="M Terblanche" userId="b443805af4e0fa02" providerId="LiveId" clId="{3D1C83BA-3E0A-8941-BDC0-6012646E2765}" dt="2018-10-20T15:21:19.907" v="2405"/>
          <ac:inkMkLst>
            <pc:docMk/>
            <pc:sldMk cId="783142438" sldId="268"/>
            <ac:inkMk id="171" creationId="{248F290C-22DE-3A4B-8F12-68928E330B9A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3" creationId="{4B3839DA-0533-CC43-8F49-38294201CB68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4" creationId="{77AE846D-CCD3-4C4A-BFD3-1C5EC657E6E4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5" creationId="{534F4934-871E-7746-BD0C-D42DE818942B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6" creationId="{AAA3B13E-F27B-C342-B068-16CE31F623AB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7" creationId="{63AB6B66-A53B-1D4E-A151-0DF74659C7F8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8" creationId="{85146931-B894-F04F-9442-AFCDD825C77B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79" creationId="{02B88010-32E2-A347-9F96-D20B007C5106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0" creationId="{8EF7F201-9679-114C-A079-8D28BEEA5B81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1" creationId="{1F37942F-B934-FD4A-9F85-C11B224BACA5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2" creationId="{FB9E8AF7-F721-F149-B10F-80B4C7ADDFF6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3" creationId="{0E4789E3-A64B-3740-AD9D-ED30C51C5569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4" creationId="{0DED357E-A4D5-A142-9916-AC0EF1B706AD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5" creationId="{F6917169-400D-9B4B-A408-2FAADAA3F01D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6" creationId="{30B42A9A-B842-0C48-A09C-AF20DC8F7824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7" creationId="{E748B331-0B04-0643-8D77-D684B201D171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8" creationId="{FB2FA471-E666-AB49-8913-BE255086D6E5}"/>
          </ac:inkMkLst>
        </pc:inkChg>
        <pc:inkChg chg="add del">
          <ac:chgData name="M Terblanche" userId="b443805af4e0fa02" providerId="LiveId" clId="{3D1C83BA-3E0A-8941-BDC0-6012646E2765}" dt="2018-10-20T15:21:29.114" v="2423"/>
          <ac:inkMkLst>
            <pc:docMk/>
            <pc:sldMk cId="783142438" sldId="268"/>
            <ac:inkMk id="189" creationId="{D9F65DA2-6C91-6542-8473-493D8FFE27AE}"/>
          </ac:inkMkLst>
        </pc:inkChg>
        <pc:inkChg chg="add del reco">
          <ac:chgData name="M Terblanche" userId="b443805af4e0fa02" providerId="LiveId" clId="{3D1C83BA-3E0A-8941-BDC0-6012646E2765}" dt="2018-10-20T15:21:41.309" v="2430"/>
          <ac:inkMkLst>
            <pc:docMk/>
            <pc:sldMk cId="783142438" sldId="268"/>
            <ac:inkMk id="190" creationId="{19D0111F-22F0-6E49-80B3-DED8BAE3D7D7}"/>
          </ac:inkMkLst>
        </pc:inkChg>
        <pc:inkChg chg="add del reco">
          <ac:chgData name="M Terblanche" userId="b443805af4e0fa02" providerId="LiveId" clId="{3D1C83BA-3E0A-8941-BDC0-6012646E2765}" dt="2018-10-20T15:21:41.309" v="2430"/>
          <ac:inkMkLst>
            <pc:docMk/>
            <pc:sldMk cId="783142438" sldId="268"/>
            <ac:inkMk id="191" creationId="{E5EF2929-F7EC-A74E-B4F6-EB9A47265DA1}"/>
          </ac:inkMkLst>
        </pc:inkChg>
        <pc:inkChg chg="add del">
          <ac:chgData name="M Terblanche" userId="b443805af4e0fa02" providerId="LiveId" clId="{3D1C83BA-3E0A-8941-BDC0-6012646E2765}" dt="2018-10-20T15:21:38.633" v="2427"/>
          <ac:inkMkLst>
            <pc:docMk/>
            <pc:sldMk cId="783142438" sldId="268"/>
            <ac:inkMk id="194" creationId="{A62D8FF2-07E9-A443-9775-C9C898716EA3}"/>
          </ac:inkMkLst>
        </pc:inkChg>
        <pc:inkChg chg="add del">
          <ac:chgData name="M Terblanche" userId="b443805af4e0fa02" providerId="LiveId" clId="{3D1C83BA-3E0A-8941-BDC0-6012646E2765}" dt="2018-10-20T15:21:38.633" v="2427"/>
          <ac:inkMkLst>
            <pc:docMk/>
            <pc:sldMk cId="783142438" sldId="268"/>
            <ac:inkMk id="195" creationId="{0845A060-CE49-1144-854C-B1B178355E27}"/>
          </ac:inkMkLst>
        </pc:inkChg>
        <pc:inkChg chg="add del mod reco modStrokes">
          <ac:chgData name="M Terblanche" userId="b443805af4e0fa02" providerId="LiveId" clId="{3D1C83BA-3E0A-8941-BDC0-6012646E2765}" dt="2018-10-20T15:22:56.320" v="2500"/>
          <ac:inkMkLst>
            <pc:docMk/>
            <pc:sldMk cId="783142438" sldId="268"/>
            <ac:inkMk id="196" creationId="{D56AA04C-0687-544E-9B49-AD8BBDF65045}"/>
          </ac:inkMkLst>
        </pc:inkChg>
        <pc:inkChg chg="add del">
          <ac:chgData name="M Terblanche" userId="b443805af4e0fa02" providerId="LiveId" clId="{3D1C83BA-3E0A-8941-BDC0-6012646E2765}" dt="2018-10-20T15:21:41.309" v="2430"/>
          <ac:inkMkLst>
            <pc:docMk/>
            <pc:sldMk cId="783142438" sldId="268"/>
            <ac:inkMk id="198" creationId="{F863874F-5BD8-DA43-B9DF-A8A4EC4C7474}"/>
          </ac:inkMkLst>
        </pc:inkChg>
        <pc:inkChg chg="add del">
          <ac:chgData name="M Terblanche" userId="b443805af4e0fa02" providerId="LiveId" clId="{3D1C83BA-3E0A-8941-BDC0-6012646E2765}" dt="2018-10-20T15:21:41.309" v="2430"/>
          <ac:inkMkLst>
            <pc:docMk/>
            <pc:sldMk cId="783142438" sldId="268"/>
            <ac:inkMk id="199" creationId="{71F18C5E-C7D3-084A-AF4F-457ADD19DA91}"/>
          </ac:inkMkLst>
        </pc:inkChg>
        <pc:inkChg chg="add del mod reco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200" creationId="{C7F03E31-8071-2946-A8FB-D1F0A3988192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2" creationId="{60543B84-4C78-CC47-83BF-0D0A0BFB3DEE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3" creationId="{3B845C75-092D-8245-8B3E-358CF2DC1110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4" creationId="{B703E26F-EABA-7F41-BC3F-59D6BAA913C5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5" creationId="{3097DFD7-0E69-844A-8AD9-05BAF87B6510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6" creationId="{66EA41B5-2FF7-F947-9A69-EA225EF34DC5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7" creationId="{0BE52295-F731-FF41-9DFE-1EA184317CE5}"/>
          </ac:inkMkLst>
        </pc:inkChg>
        <pc:inkChg chg="add del">
          <ac:chgData name="M Terblanche" userId="b443805af4e0fa02" providerId="LiveId" clId="{3D1C83BA-3E0A-8941-BDC0-6012646E2765}" dt="2018-10-20T15:21:50.526" v="2439"/>
          <ac:inkMkLst>
            <pc:docMk/>
            <pc:sldMk cId="783142438" sldId="268"/>
            <ac:inkMk id="208" creationId="{62D55F68-C25E-B14F-96E7-FA247B9F1607}"/>
          </ac:inkMkLst>
        </pc:inkChg>
        <pc:inkChg chg="add del reco">
          <ac:chgData name="M Terblanche" userId="b443805af4e0fa02" providerId="LiveId" clId="{3D1C83BA-3E0A-8941-BDC0-6012646E2765}" dt="2018-10-20T15:22:20.698" v="2489"/>
          <ac:inkMkLst>
            <pc:docMk/>
            <pc:sldMk cId="783142438" sldId="268"/>
            <ac:inkMk id="209" creationId="{D4970813-45EA-D74C-9D92-7EDCB57CD39E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1" creationId="{340D399C-047E-6143-93A2-3CC04126873B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2" creationId="{1C3E44C3-F49F-8F47-85A6-8E84422BADF6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3" creationId="{1D8CCDC6-ABA3-A344-826B-AE42112CF163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4" creationId="{382FE823-14B9-8043-91BC-FC6E01818CA7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5" creationId="{7858E0D8-7D2D-CF41-B80D-9F49B02B8E88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6" creationId="{EAF5B439-0BD1-4843-86FD-728DDCB4B70E}"/>
          </ac:inkMkLst>
        </pc:inkChg>
        <pc:inkChg chg="add del">
          <ac:chgData name="M Terblanche" userId="b443805af4e0fa02" providerId="LiveId" clId="{3D1C83BA-3E0A-8941-BDC0-6012646E2765}" dt="2018-10-20T15:21:53.713" v="2447"/>
          <ac:inkMkLst>
            <pc:docMk/>
            <pc:sldMk cId="783142438" sldId="268"/>
            <ac:inkMk id="217" creationId="{FC73D81E-2A6B-2849-8B9D-8341434E0C3B}"/>
          </ac:inkMkLst>
        </pc:inkChg>
        <pc:inkChg chg="add del reco">
          <ac:chgData name="M Terblanche" userId="b443805af4e0fa02" providerId="LiveId" clId="{3D1C83BA-3E0A-8941-BDC0-6012646E2765}" dt="2018-10-20T15:22:20.694" v="2488"/>
          <ac:inkMkLst>
            <pc:docMk/>
            <pc:sldMk cId="783142438" sldId="268"/>
            <ac:inkMk id="218" creationId="{9808918F-4BB8-1440-A0E9-AA6978DF0935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0" creationId="{CBC84035-3DB0-B54B-9E4F-19C0FF9FC28A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1" creationId="{FE57D714-9317-C04F-8A0B-0BD0D263B10D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2" creationId="{AAEC5CA5-5C76-3646-894D-331B92FF71D5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3" creationId="{3AD98DBA-5782-8A4C-9CE6-71D99D1AE08A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4" creationId="{8B4F3D50-E0CD-3E43-A65F-B320C19186A6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5" creationId="{168C0D9C-DE06-8C41-8464-F6873F1EB457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6" creationId="{7566C88B-9583-A54B-8165-FFD66313190B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7" creationId="{4EE079D4-8409-B241-8ECE-AFC9EA9F51E8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8" creationId="{E17E94DB-1954-3443-8E94-82F37ED7E3E4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29" creationId="{C7170F66-C901-7544-AFD2-3B0D5702799A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30" creationId="{1C950CA1-3C8C-E04B-B0CE-30E3F47247CD}"/>
          </ac:inkMkLst>
        </pc:inkChg>
        <pc:inkChg chg="add del">
          <ac:chgData name="M Terblanche" userId="b443805af4e0fa02" providerId="LiveId" clId="{3D1C83BA-3E0A-8941-BDC0-6012646E2765}" dt="2018-10-20T15:21:58.861" v="2460"/>
          <ac:inkMkLst>
            <pc:docMk/>
            <pc:sldMk cId="783142438" sldId="268"/>
            <ac:inkMk id="231" creationId="{10B04E4E-A1A3-9F4C-9929-FD8F53D89726}"/>
          </ac:inkMkLst>
        </pc:inkChg>
        <pc:inkChg chg="add del reco">
          <ac:chgData name="M Terblanche" userId="b443805af4e0fa02" providerId="LiveId" clId="{3D1C83BA-3E0A-8941-BDC0-6012646E2765}" dt="2018-10-20T15:22:20.687" v="2486"/>
          <ac:inkMkLst>
            <pc:docMk/>
            <pc:sldMk cId="783142438" sldId="268"/>
            <ac:inkMk id="232" creationId="{EB7B550B-DFF3-CD47-8B3E-57DD414C4508}"/>
          </ac:inkMkLst>
        </pc:inkChg>
        <pc:inkChg chg="add del">
          <ac:chgData name="M Terblanche" userId="b443805af4e0fa02" providerId="LiveId" clId="{3D1C83BA-3E0A-8941-BDC0-6012646E2765}" dt="2018-10-20T15:22:07.095" v="2466"/>
          <ac:inkMkLst>
            <pc:docMk/>
            <pc:sldMk cId="783142438" sldId="268"/>
            <ac:inkMk id="234" creationId="{90CD0428-E7BC-7846-8A97-769B5490CC6E}"/>
          </ac:inkMkLst>
        </pc:inkChg>
        <pc:inkChg chg="add del">
          <ac:chgData name="M Terblanche" userId="b443805af4e0fa02" providerId="LiveId" clId="{3D1C83BA-3E0A-8941-BDC0-6012646E2765}" dt="2018-10-20T15:22:07.095" v="2466"/>
          <ac:inkMkLst>
            <pc:docMk/>
            <pc:sldMk cId="783142438" sldId="268"/>
            <ac:inkMk id="235" creationId="{09E7BC08-AB26-6F4D-9EBC-1F1723EC7635}"/>
          </ac:inkMkLst>
        </pc:inkChg>
        <pc:inkChg chg="add del">
          <ac:chgData name="M Terblanche" userId="b443805af4e0fa02" providerId="LiveId" clId="{3D1C83BA-3E0A-8941-BDC0-6012646E2765}" dt="2018-10-20T15:22:07.095" v="2466"/>
          <ac:inkMkLst>
            <pc:docMk/>
            <pc:sldMk cId="783142438" sldId="268"/>
            <ac:inkMk id="236" creationId="{08D41E1B-20E6-9048-ABC2-328ABF47BBEB}"/>
          </ac:inkMkLst>
        </pc:inkChg>
        <pc:inkChg chg="add del reco">
          <ac:chgData name="M Terblanche" userId="b443805af4e0fa02" providerId="LiveId" clId="{3D1C83BA-3E0A-8941-BDC0-6012646E2765}" dt="2018-10-20T15:22:09.400" v="2471"/>
          <ac:inkMkLst>
            <pc:docMk/>
            <pc:sldMk cId="783142438" sldId="268"/>
            <ac:inkMk id="237" creationId="{6753DED4-69AB-7942-8D3D-07DC90F7B9FA}"/>
          </ac:inkMkLst>
        </pc:inkChg>
        <pc:inkChg chg="add del">
          <ac:chgData name="M Terblanche" userId="b443805af4e0fa02" providerId="LiveId" clId="{3D1C83BA-3E0A-8941-BDC0-6012646E2765}" dt="2018-10-20T15:22:09.400" v="2471"/>
          <ac:inkMkLst>
            <pc:docMk/>
            <pc:sldMk cId="783142438" sldId="268"/>
            <ac:inkMk id="239" creationId="{72CC41C2-C420-A548-A074-1A46C8881B28}"/>
          </ac:inkMkLst>
        </pc:inkChg>
        <pc:inkChg chg="add del">
          <ac:chgData name="M Terblanche" userId="b443805af4e0fa02" providerId="LiveId" clId="{3D1C83BA-3E0A-8941-BDC0-6012646E2765}" dt="2018-10-20T15:22:09.400" v="2471"/>
          <ac:inkMkLst>
            <pc:docMk/>
            <pc:sldMk cId="783142438" sldId="268"/>
            <ac:inkMk id="240" creationId="{7596D1E7-8E93-CE47-A9BB-58E88BDC1C65}"/>
          </ac:inkMkLst>
        </pc:inkChg>
        <pc:inkChg chg="add del">
          <ac:chgData name="M Terblanche" userId="b443805af4e0fa02" providerId="LiveId" clId="{3D1C83BA-3E0A-8941-BDC0-6012646E2765}" dt="2018-10-20T15:22:09.400" v="2471"/>
          <ac:inkMkLst>
            <pc:docMk/>
            <pc:sldMk cId="783142438" sldId="268"/>
            <ac:inkMk id="241" creationId="{86BB8F81-5CD5-8945-B805-2ABDAB25C660}"/>
          </ac:inkMkLst>
        </pc:inkChg>
        <pc:inkChg chg="add del">
          <ac:chgData name="M Terblanche" userId="b443805af4e0fa02" providerId="LiveId" clId="{3D1C83BA-3E0A-8941-BDC0-6012646E2765}" dt="2018-10-20T15:22:09.400" v="2471"/>
          <ac:inkMkLst>
            <pc:docMk/>
            <pc:sldMk cId="783142438" sldId="268"/>
            <ac:inkMk id="242" creationId="{AE75F5BB-5DED-A44B-AF85-515E65250F0D}"/>
          </ac:inkMkLst>
        </pc:inkChg>
        <pc:inkChg chg="add del reco">
          <ac:chgData name="M Terblanche" userId="b443805af4e0fa02" providerId="LiveId" clId="{3D1C83BA-3E0A-8941-BDC0-6012646E2765}" dt="2018-10-20T15:22:20.691" v="2487"/>
          <ac:inkMkLst>
            <pc:docMk/>
            <pc:sldMk cId="783142438" sldId="268"/>
            <ac:inkMk id="243" creationId="{6BDDBA69-EBD3-1C40-A65D-C32F48009FA8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45" creationId="{84E2567D-D810-0A46-95AC-8F6AB49F295E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46" creationId="{40B06D69-9FAC-0E40-AA9D-9DBCCD949131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47" creationId="{AA631755-445F-0340-B969-83AB1C042B93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48" creationId="{38C44D6B-4A73-2040-AB1A-C8F084C1D72B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49" creationId="{90521A8F-0360-5047-BFED-1A64E4549848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0" creationId="{12D87C00-216E-B045-ABC0-110F2D1E206E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1" creationId="{6B5F6860-690C-CA4A-990B-E38BE5063370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2" creationId="{16001197-04D6-4645-9110-1B6428D1E7DE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3" creationId="{07B4C485-6B07-B24C-87F3-9C57D4B78506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4" creationId="{3323531F-4E19-4845-8287-2BB2F9953850}"/>
          </ac:inkMkLst>
        </pc:inkChg>
        <pc:inkChg chg="add del">
          <ac:chgData name="M Terblanche" userId="b443805af4e0fa02" providerId="LiveId" clId="{3D1C83BA-3E0A-8941-BDC0-6012646E2765}" dt="2018-10-20T15:22:16.213" v="2484"/>
          <ac:inkMkLst>
            <pc:docMk/>
            <pc:sldMk cId="783142438" sldId="268"/>
            <ac:inkMk id="255" creationId="{2B095B35-D128-3E47-AF99-A1D311A5B12F}"/>
          </ac:inkMkLst>
        </pc:inkChg>
        <pc:inkChg chg="add del reco">
          <ac:chgData name="M Terblanche" userId="b443805af4e0fa02" providerId="LiveId" clId="{3D1C83BA-3E0A-8941-BDC0-6012646E2765}" dt="2018-10-20T15:22:21.979" v="2491"/>
          <ac:inkMkLst>
            <pc:docMk/>
            <pc:sldMk cId="783142438" sldId="268"/>
            <ac:inkMk id="256" creationId="{9BE66A2D-4AE7-4341-AE7F-B4CAA93D73C5}"/>
          </ac:inkMkLst>
        </pc:inkChg>
        <pc:inkChg chg="add del reco">
          <ac:chgData name="M Terblanche" userId="b443805af4e0fa02" providerId="LiveId" clId="{3D1C83BA-3E0A-8941-BDC0-6012646E2765}" dt="2018-10-20T15:22:21.976" v="2490"/>
          <ac:inkMkLst>
            <pc:docMk/>
            <pc:sldMk cId="783142438" sldId="268"/>
            <ac:inkMk id="257" creationId="{273C63F4-F06B-3A4C-AB8B-5130D339961B}"/>
          </ac:inkMkLst>
        </pc:inkChg>
        <pc:inkChg chg="add del">
          <ac:chgData name="M Terblanche" userId="b443805af4e0fa02" providerId="LiveId" clId="{3D1C83BA-3E0A-8941-BDC0-6012646E2765}" dt="2018-10-20T15:22:56.320" v="2500"/>
          <ac:inkMkLst>
            <pc:docMk/>
            <pc:sldMk cId="783142438" sldId="268"/>
            <ac:inkMk id="260" creationId="{08E7C472-AEC3-4A46-BFE9-23AF43415332}"/>
          </ac:inkMkLst>
        </pc:inkChg>
        <pc:inkChg chg="add del">
          <ac:chgData name="M Terblanche" userId="b443805af4e0fa02" providerId="LiveId" clId="{3D1C83BA-3E0A-8941-BDC0-6012646E2765}" dt="2018-10-20T15:22:56.320" v="2500"/>
          <ac:inkMkLst>
            <pc:docMk/>
            <pc:sldMk cId="783142438" sldId="268"/>
            <ac:inkMk id="261" creationId="{22A15BAD-C925-0C41-A323-EE86A9CF1659}"/>
          </ac:inkMkLst>
        </pc:inkChg>
        <pc:inkChg chg="add del">
          <ac:chgData name="M Terblanche" userId="b443805af4e0fa02" providerId="LiveId" clId="{3D1C83BA-3E0A-8941-BDC0-6012646E2765}" dt="2018-10-20T15:22:56.320" v="2500"/>
          <ac:inkMkLst>
            <pc:docMk/>
            <pc:sldMk cId="783142438" sldId="268"/>
            <ac:inkMk id="262" creationId="{A70AE897-0AC7-A449-AB99-C3A81E8D3E6D}"/>
          </ac:inkMkLst>
        </pc:inkChg>
        <pc:inkChg chg="add del">
          <ac:chgData name="M Terblanche" userId="b443805af4e0fa02" providerId="LiveId" clId="{3D1C83BA-3E0A-8941-BDC0-6012646E2765}" dt="2018-10-20T15:22:56.320" v="2500"/>
          <ac:inkMkLst>
            <pc:docMk/>
            <pc:sldMk cId="783142438" sldId="268"/>
            <ac:inkMk id="263" creationId="{B3DBA215-F7F2-D84B-9DDA-BD261C012BD0}"/>
          </ac:inkMkLst>
        </pc:inkChg>
        <pc:inkChg chg="add del reco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264" creationId="{212E0953-FD21-1F4D-9048-0804856F0365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66" creationId="{1A75B8E9-EEBF-A24B-8F6F-F569CCD21A21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67" creationId="{1707AE59-1A3A-7944-B0D2-478565E07430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68" creationId="{04CBB0AA-ED65-6B4B-B893-32C69B3B4A51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69" creationId="{2BF355D6-2742-F848-A0B3-723815A670FC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70" creationId="{22E09D98-1C06-4C4E-B154-0C722F859FED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71" creationId="{4EA3E59E-0A24-F543-B71B-69246BD0EC8C}"/>
          </ac:inkMkLst>
        </pc:inkChg>
        <pc:inkChg chg="add del">
          <ac:chgData name="M Terblanche" userId="b443805af4e0fa02" providerId="LiveId" clId="{3D1C83BA-3E0A-8941-BDC0-6012646E2765}" dt="2018-10-20T15:23:03.431" v="2509"/>
          <ac:inkMkLst>
            <pc:docMk/>
            <pc:sldMk cId="783142438" sldId="268"/>
            <ac:inkMk id="272" creationId="{161BEB3E-3E7B-1240-A131-7B11192A4487}"/>
          </ac:inkMkLst>
        </pc:inkChg>
        <pc:inkChg chg="add del reco">
          <ac:chgData name="M Terblanche" userId="b443805af4e0fa02" providerId="LiveId" clId="{3D1C83BA-3E0A-8941-BDC0-6012646E2765}" dt="2018-10-20T15:23:09.572" v="2520"/>
          <ac:inkMkLst>
            <pc:docMk/>
            <pc:sldMk cId="783142438" sldId="268"/>
            <ac:inkMk id="273" creationId="{D6585400-B18F-414B-8026-C4790C7B7350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75" creationId="{D63F6CC5-B73F-574A-98BB-DE72DA03A12C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76" creationId="{7CDD5006-926E-CA4F-B7B4-A8FEC1415F87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77" creationId="{09857FFB-31E5-8044-A378-F8FD45B8F7D3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78" creationId="{1BC1BF2C-3033-7E40-862A-2E0E0484A769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79" creationId="{7491A523-13B2-854B-9A29-E402F0CA7B70}"/>
          </ac:inkMkLst>
        </pc:inkChg>
        <pc:inkChg chg="add del">
          <ac:chgData name="M Terblanche" userId="b443805af4e0fa02" providerId="LiveId" clId="{3D1C83BA-3E0A-8941-BDC0-6012646E2765}" dt="2018-10-20T15:23:06.159" v="2516"/>
          <ac:inkMkLst>
            <pc:docMk/>
            <pc:sldMk cId="783142438" sldId="268"/>
            <ac:inkMk id="280" creationId="{1E4CA1BC-5CEC-B041-B54F-7969AE53DB48}"/>
          </ac:inkMkLst>
        </pc:inkChg>
        <pc:inkChg chg="add del reco">
          <ac:chgData name="M Terblanche" userId="b443805af4e0fa02" providerId="LiveId" clId="{3D1C83BA-3E0A-8941-BDC0-6012646E2765}" dt="2018-10-20T15:23:09.572" v="2520"/>
          <ac:inkMkLst>
            <pc:docMk/>
            <pc:sldMk cId="783142438" sldId="268"/>
            <ac:inkMk id="281" creationId="{26ECE484-27E7-4945-BE5B-177E6781310C}"/>
          </ac:inkMkLst>
        </pc:inkChg>
        <pc:inkChg chg="add del">
          <ac:chgData name="M Terblanche" userId="b443805af4e0fa02" providerId="LiveId" clId="{3D1C83BA-3E0A-8941-BDC0-6012646E2765}" dt="2018-10-20T15:23:09.572" v="2520"/>
          <ac:inkMkLst>
            <pc:docMk/>
            <pc:sldMk cId="783142438" sldId="268"/>
            <ac:inkMk id="283" creationId="{027B52B2-9A10-8048-9658-05D795280A87}"/>
          </ac:inkMkLst>
        </pc:inkChg>
        <pc:inkChg chg="add del">
          <ac:chgData name="M Terblanche" userId="b443805af4e0fa02" providerId="LiveId" clId="{3D1C83BA-3E0A-8941-BDC0-6012646E2765}" dt="2018-10-20T15:23:09.572" v="2520"/>
          <ac:inkMkLst>
            <pc:docMk/>
            <pc:sldMk cId="783142438" sldId="268"/>
            <ac:inkMk id="284" creationId="{BE0C2F1F-51FE-9741-B93E-B75754AEC2EF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285" creationId="{CD712221-7E8F-BA46-991E-27FB7D9EA2AE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87" creationId="{A6B011EE-3A53-BE4D-9E77-9286FA798FA8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88" creationId="{B9C4BB37-7DA8-9149-9684-D1CE80EE2966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89" creationId="{661DF174-D902-D14E-98CD-85F9FC4A0D70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0" creationId="{505651CA-2877-5049-B327-E33B01614CC1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1" creationId="{85DB5663-F985-AB4F-8160-E20880642789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2" creationId="{1EE204D9-0002-E141-95F7-850DA07F7C82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3" creationId="{C3D44C7D-D409-504B-8D24-F4E04EAF250B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4" creationId="{5C44FCC8-A26C-B84A-B44B-7398CABB03A2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5" creationId="{228FE841-D15D-3347-8CEC-D6ED3B75FF65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6" creationId="{32BDADB0-A63C-4047-8BE5-9B71AF68AD80}"/>
          </ac:inkMkLst>
        </pc:inkChg>
        <pc:inkChg chg="add del">
          <ac:chgData name="M Terblanche" userId="b443805af4e0fa02" providerId="LiveId" clId="{3D1C83BA-3E0A-8941-BDC0-6012646E2765}" dt="2018-10-20T15:23:16.801" v="2533"/>
          <ac:inkMkLst>
            <pc:docMk/>
            <pc:sldMk cId="783142438" sldId="268"/>
            <ac:inkMk id="297" creationId="{DE42FD8E-6BD9-9B4A-994A-2D06AB8F4A4A}"/>
          </ac:inkMkLst>
        </pc:inkChg>
        <pc:inkChg chg="add del reco">
          <ac:chgData name="M Terblanche" userId="b443805af4e0fa02" providerId="LiveId" clId="{3D1C83BA-3E0A-8941-BDC0-6012646E2765}" dt="2018-10-20T15:23:54.147" v="2592"/>
          <ac:inkMkLst>
            <pc:docMk/>
            <pc:sldMk cId="783142438" sldId="268"/>
            <ac:inkMk id="298" creationId="{C8AC401C-DFE9-FC45-87CF-C5FB552766B4}"/>
          </ac:inkMkLst>
        </pc:inkChg>
        <pc:inkChg chg="add del reco">
          <ac:chgData name="M Terblanche" userId="b443805af4e0fa02" providerId="LiveId" clId="{3D1C83BA-3E0A-8941-BDC0-6012646E2765}" dt="2018-10-20T15:23:54.147" v="2592"/>
          <ac:inkMkLst>
            <pc:docMk/>
            <pc:sldMk cId="783142438" sldId="268"/>
            <ac:inkMk id="299" creationId="{E0AB1203-2EC3-2440-BB1C-FED854247DBB}"/>
          </ac:inkMkLst>
        </pc:inkChg>
        <pc:inkChg chg="add del reco">
          <ac:chgData name="M Terblanche" userId="b443805af4e0fa02" providerId="LiveId" clId="{3D1C83BA-3E0A-8941-BDC0-6012646E2765}" dt="2018-10-20T15:23:54.147" v="2592"/>
          <ac:inkMkLst>
            <pc:docMk/>
            <pc:sldMk cId="783142438" sldId="268"/>
            <ac:inkMk id="300" creationId="{B05B2C82-6C04-F04F-B000-CE02083EC3C7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4" creationId="{5BD5F0FF-7E0B-AC40-A915-BAC00B8C667E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5" creationId="{DA0E0767-86F2-0148-A3FC-FB2636D4E7AB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6" creationId="{5BEC29C5-C731-CF44-8F7D-CCF72E786C42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7" creationId="{D5626A3D-E107-8740-A7B9-074EEDE2144D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8" creationId="{B129DA9E-820F-A44F-A107-DC7E8E86D2C2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09" creationId="{09F5AD5C-DB11-5647-A77D-0D277A157059}"/>
          </ac:inkMkLst>
        </pc:inkChg>
        <pc:inkChg chg="add del">
          <ac:chgData name="M Terblanche" userId="b443805af4e0fa02" providerId="LiveId" clId="{3D1C83BA-3E0A-8941-BDC0-6012646E2765}" dt="2018-10-20T15:23:21.782" v="2542"/>
          <ac:inkMkLst>
            <pc:docMk/>
            <pc:sldMk cId="783142438" sldId="268"/>
            <ac:inkMk id="310" creationId="{7CA57B00-0F39-D344-95A6-04663EDBDC2B}"/>
          </ac:inkMkLst>
        </pc:inkChg>
        <pc:inkChg chg="add del reco">
          <ac:chgData name="M Terblanche" userId="b443805af4e0fa02" providerId="LiveId" clId="{3D1C83BA-3E0A-8941-BDC0-6012646E2765}" dt="2018-10-20T15:23:54.147" v="2592"/>
          <ac:inkMkLst>
            <pc:docMk/>
            <pc:sldMk cId="783142438" sldId="268"/>
            <ac:inkMk id="311" creationId="{9BAA25DC-2705-BB43-8680-17AFECA4F73E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3" creationId="{A758A70E-8015-2640-90B6-07E7D4BEE64C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4" creationId="{56FA5A52-6397-F74F-BC21-EF2D48E84C6A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5" creationId="{E7DF31B8-0080-9B43-836E-3FE8B6BB11AF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6" creationId="{A03FC3B7-C3D3-1A42-B636-DF512F54B28D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7" creationId="{F3F4EBFA-28A0-834B-BF43-CD5379CD0A32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8" creationId="{52E2ADC1-91AB-6641-B791-D04EC6415F92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19" creationId="{ABC691D9-203A-5C4E-AC17-9642BF5C9338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0" creationId="{96D715F1-10A7-9E40-8019-8D6B8820393F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1" creationId="{6136D842-FBB4-2B47-92B4-00E91F299D0F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2" creationId="{62EF0D16-F8E2-3144-BBEC-8E269D07BF7C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3" creationId="{7FDA4F2C-79F1-C84F-A124-A0712A851488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4" creationId="{CA1FFF12-F02B-5742-A4D7-7C2B0CB44C8A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5" creationId="{5E300570-49AB-E041-A2AA-3BC3E0AED353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6" creationId="{5A3BFC7F-1E76-B746-AB7B-13F5BF5A5861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7" creationId="{975F8842-0F18-D14B-8138-7C387919BD9A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8" creationId="{7030D52F-A793-4F43-BA05-F49B7135059A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29" creationId="{7117860D-7364-AB48-99EC-63C0F5F286E0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30" creationId="{067038B3-B64D-9442-9E79-4AC002D827EB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31" creationId="{C9A27F03-B572-7040-934B-A6177EFBFE99}"/>
          </ac:inkMkLst>
        </pc:inkChg>
        <pc:inkChg chg="add del">
          <ac:chgData name="M Terblanche" userId="b443805af4e0fa02" providerId="LiveId" clId="{3D1C83BA-3E0A-8941-BDC0-6012646E2765}" dt="2018-10-20T15:23:31.793" v="2564"/>
          <ac:inkMkLst>
            <pc:docMk/>
            <pc:sldMk cId="783142438" sldId="268"/>
            <ac:inkMk id="332" creationId="{F5AB2BBB-192C-434D-85C1-5CB37B2AC850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33" creationId="{B380CAA7-5925-EB47-B7E7-F3F6580A2128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34" creationId="{1063BFA4-FC87-5546-BD1D-86EB0DE2DCB9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37" creationId="{2801163E-DDD0-8D42-A53F-05C9F734E773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38" creationId="{F3CD8748-8BB5-4D45-970B-5B9CA472955B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39" creationId="{9DBCE09D-74AA-0D4F-AF6D-632088CA862B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0" creationId="{27AA888F-CE3A-9D48-9FE6-776CDB238537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1" creationId="{207B6333-D7D6-A941-8955-307FA71DDD11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2" creationId="{4A5A6C4C-7747-A846-AEFC-73A7F3E01C5F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3" creationId="{66CD373A-37B3-6C42-8259-DDB40B5D6028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4" creationId="{52760E9E-8FEF-BB4E-B0C6-CA2908AADBEF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5" creationId="{8F3155DD-200F-5F4C-B3E3-CF630534AED3}"/>
          </ac:inkMkLst>
        </pc:inkChg>
        <pc:inkChg chg="add del">
          <ac:chgData name="M Terblanche" userId="b443805af4e0fa02" providerId="LiveId" clId="{3D1C83BA-3E0A-8941-BDC0-6012646E2765}" dt="2018-10-20T15:23:38.971" v="2576"/>
          <ac:inkMkLst>
            <pc:docMk/>
            <pc:sldMk cId="783142438" sldId="268"/>
            <ac:inkMk id="346" creationId="{C21E46AD-3995-B243-8D49-D4ABF7F9D068}"/>
          </ac:inkMkLst>
        </pc:inkChg>
        <pc:inkChg chg="add del mod reco modStrokes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47" creationId="{AB769268-3536-604D-A67E-0F4F861B5456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49" creationId="{3360F3F3-7FD9-8343-B6C7-E1A3B2BE3286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0" creationId="{6D68504D-2519-0E45-9CD5-2D06A8BDE746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1" creationId="{236810A8-3715-7844-9B11-65F322252F0C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2" creationId="{05377415-5D1F-E742-B55D-6A72E53BD917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3" creationId="{10D7D72D-EAEC-C040-8C2C-5DF0B1ADAF96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4" creationId="{3932E495-9CBD-BC40-8F73-8FA99461C3E3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5" creationId="{CE4C0451-60AF-1240-A9E6-4614ABDA15F2}"/>
          </ac:inkMkLst>
        </pc:inkChg>
        <pc:inkChg chg="add del">
          <ac:chgData name="M Terblanche" userId="b443805af4e0fa02" providerId="LiveId" clId="{3D1C83BA-3E0A-8941-BDC0-6012646E2765}" dt="2018-10-20T15:23:46.434" v="2587"/>
          <ac:inkMkLst>
            <pc:docMk/>
            <pc:sldMk cId="783142438" sldId="268"/>
            <ac:inkMk id="356" creationId="{A6E58E0E-0EDD-4345-8F9F-D926724EBDE4}"/>
          </ac:inkMkLst>
        </pc:inkChg>
        <pc:inkChg chg="add del reco">
          <ac:chgData name="M Terblanche" userId="b443805af4e0fa02" providerId="LiveId" clId="{3D1C83BA-3E0A-8941-BDC0-6012646E2765}" dt="2018-10-20T15:23:47.554" v="2589"/>
          <ac:inkMkLst>
            <pc:docMk/>
            <pc:sldMk cId="783142438" sldId="268"/>
            <ac:inkMk id="357" creationId="{16B2324C-82C9-B24B-9B67-81F42D2A184D}"/>
          </ac:inkMkLst>
        </pc:inkChg>
        <pc:inkChg chg="add del">
          <ac:chgData name="M Terblanche" userId="b443805af4e0fa02" providerId="LiveId" clId="{3D1C83BA-3E0A-8941-BDC0-6012646E2765}" dt="2018-10-20T15:23:47.554" v="2589"/>
          <ac:inkMkLst>
            <pc:docMk/>
            <pc:sldMk cId="783142438" sldId="268"/>
            <ac:inkMk id="359" creationId="{CAAF7695-4777-584F-87BB-BB26C0912CAA}"/>
          </ac:inkMkLst>
        </pc:inkChg>
        <pc:inkChg chg="add del reco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60" creationId="{C3781411-B776-B74B-A626-E4F9EB2CA10F}"/>
          </ac:inkMkLst>
        </pc:inkChg>
        <pc:inkChg chg="add del">
          <ac:chgData name="M Terblanche" userId="b443805af4e0fa02" providerId="LiveId" clId="{3D1C83BA-3E0A-8941-BDC0-6012646E2765}" dt="2018-10-20T15:23:54.147" v="2592"/>
          <ac:inkMkLst>
            <pc:docMk/>
            <pc:sldMk cId="783142438" sldId="268"/>
            <ac:inkMk id="362" creationId="{48EE265A-DEF2-5A43-AC3E-C7BC68B4DF5E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63" creationId="{0C25162B-CA09-AF42-9F17-4B07323F7589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65" creationId="{8D4F2837-6E9D-3B4D-8E29-573F517E8B1E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66" creationId="{00000DD8-C8DC-2F47-A2B9-7BADAFE26F17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1" creationId="{34D97D49-0508-5345-99FD-2284C4D40113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2" creationId="{A357BFC1-621B-C84E-8018-52CD7504E803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3" creationId="{A7D009CD-EBB5-B341-A9B8-019A21B1E6F1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4" creationId="{3E8D1C32-9299-EF4E-A8C9-5B4CC728B7A9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5" creationId="{FBE3FBCE-343A-9648-9491-152943521680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76" creationId="{5FCEEFF0-D340-3C49-AB5F-4B0B8CF8D98F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1" creationId="{036C78D9-383C-1D47-B88A-52B5BB1C6FCF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2" creationId="{20784DDC-2D9A-B148-AC1A-2D074F25E8BA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3" creationId="{A1C2D458-306A-2048-9863-4E63B0015743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4" creationId="{9DB44158-4A3F-F444-A353-80D5B68FD2BC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5" creationId="{5DF044B3-3743-7D46-B07D-C313D4E93A62}"/>
          </ac:inkMkLst>
        </pc:inkChg>
        <pc:inkChg chg="add del">
          <ac:chgData name="M Terblanche" userId="b443805af4e0fa02" providerId="LiveId" clId="{3D1C83BA-3E0A-8941-BDC0-6012646E2765}" dt="2018-10-20T15:24:10.471" v="2607"/>
          <ac:inkMkLst>
            <pc:docMk/>
            <pc:sldMk cId="783142438" sldId="268"/>
            <ac:inkMk id="386" creationId="{2769B674-7448-FC4E-8F0B-912B67F06C91}"/>
          </ac:inkMkLst>
        </pc:inkChg>
        <pc:inkChg chg="add del reco">
          <ac:chgData name="M Terblanche" userId="b443805af4e0fa02" providerId="LiveId" clId="{3D1C83BA-3E0A-8941-BDC0-6012646E2765}" dt="2018-10-20T15:24:14.549" v="2610"/>
          <ac:inkMkLst>
            <pc:docMk/>
            <pc:sldMk cId="783142438" sldId="268"/>
            <ac:inkMk id="387" creationId="{73144132-42DC-E24F-8EE1-9BDA4F9EB860}"/>
          </ac:inkMkLst>
        </pc:inkChg>
        <pc:inkChg chg="add del">
          <ac:chgData name="M Terblanche" userId="b443805af4e0fa02" providerId="LiveId" clId="{3D1C83BA-3E0A-8941-BDC0-6012646E2765}" dt="2018-10-20T15:24:14.549" v="2610"/>
          <ac:inkMkLst>
            <pc:docMk/>
            <pc:sldMk cId="783142438" sldId="268"/>
            <ac:inkMk id="389" creationId="{E83EFC97-FC89-5440-9888-F612752CDF4E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0" creationId="{709A4AB5-C090-124D-A9AC-3C9151B23FDE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2" creationId="{1F2E094C-933A-F143-BC48-8706B2B5F9E6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3" creationId="{53B62335-EDA7-6D43-AD7C-A9C981B2B366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4" creationId="{0301ED0D-FA9D-B94C-8E34-789A90742F65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5" creationId="{80684C32-2106-234B-8149-342CB497BD40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6" creationId="{D82C4AD1-565A-7246-8695-29014D63CB52}"/>
          </ac:inkMkLst>
        </pc:inkChg>
        <pc:inkChg chg="add del">
          <ac:chgData name="M Terblanche" userId="b443805af4e0fa02" providerId="LiveId" clId="{3D1C83BA-3E0A-8941-BDC0-6012646E2765}" dt="2018-10-20T15:24:22.112" v="2621"/>
          <ac:inkMkLst>
            <pc:docMk/>
            <pc:sldMk cId="783142438" sldId="268"/>
            <ac:inkMk id="397" creationId="{94760F93-ACBE-DB47-8589-A3F4A33F027C}"/>
          </ac:inkMkLst>
        </pc:inkChg>
        <pc:inkChg chg="add del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8" creationId="{63C7FAEE-60DF-6341-ABF7-5C9FC176AA03}"/>
          </ac:inkMkLst>
        </pc:inkChg>
        <pc:inkChg chg="add del reco">
          <ac:chgData name="M Terblanche" userId="b443805af4e0fa02" providerId="LiveId" clId="{3D1C83BA-3E0A-8941-BDC0-6012646E2765}" dt="2018-10-20T15:24:20.872" v="2620"/>
          <ac:inkMkLst>
            <pc:docMk/>
            <pc:sldMk cId="783142438" sldId="268"/>
            <ac:inkMk id="399" creationId="{7BF72158-D52B-5C4E-B557-4099E6F42712}"/>
          </ac:inkMkLst>
        </pc:inkChg>
        <pc:inkChg chg="add del">
          <ac:chgData name="M Terblanche" userId="b443805af4e0fa02" providerId="LiveId" clId="{3D1C83BA-3E0A-8941-BDC0-6012646E2765}" dt="2018-10-20T15:24:26.492" v="2624"/>
          <ac:inkMkLst>
            <pc:docMk/>
            <pc:sldMk cId="783142438" sldId="268"/>
            <ac:inkMk id="401" creationId="{5AEC9A6B-6F60-D14D-A250-21B89CBFBA0E}"/>
          </ac:inkMkLst>
        </pc:inkChg>
        <pc:inkChg chg="add del">
          <ac:chgData name="M Terblanche" userId="b443805af4e0fa02" providerId="LiveId" clId="{3D1C83BA-3E0A-8941-BDC0-6012646E2765}" dt="2018-10-20T15:24:26.492" v="2624"/>
          <ac:inkMkLst>
            <pc:docMk/>
            <pc:sldMk cId="783142438" sldId="268"/>
            <ac:inkMk id="402" creationId="{51BA0C8B-1953-B640-9389-4110010B02B9}"/>
          </ac:inkMkLst>
        </pc:inkChg>
        <pc:inkChg chg="add reco">
          <ac:chgData name="M Terblanche" userId="b443805af4e0fa02" providerId="LiveId" clId="{3D1C83BA-3E0A-8941-BDC0-6012646E2765}" dt="2018-10-20T15:24:26.492" v="2624"/>
          <ac:inkMkLst>
            <pc:docMk/>
            <pc:sldMk cId="783142438" sldId="268"/>
            <ac:inkMk id="403" creationId="{F1ACDF6D-96F4-1940-A18F-BA45E5307A31}"/>
          </ac:inkMkLst>
        </pc:inkChg>
        <pc:inkChg chg="add del">
          <ac:chgData name="M Terblanche" userId="b443805af4e0fa02" providerId="LiveId" clId="{3D1C83BA-3E0A-8941-BDC0-6012646E2765}" dt="2018-10-20T15:24:29.788" v="2630"/>
          <ac:inkMkLst>
            <pc:docMk/>
            <pc:sldMk cId="783142438" sldId="268"/>
            <ac:inkMk id="405" creationId="{4809AFED-527F-9D42-A29A-E4E42B217ECB}"/>
          </ac:inkMkLst>
        </pc:inkChg>
        <pc:inkChg chg="add del">
          <ac:chgData name="M Terblanche" userId="b443805af4e0fa02" providerId="LiveId" clId="{3D1C83BA-3E0A-8941-BDC0-6012646E2765}" dt="2018-10-20T15:24:29.788" v="2630"/>
          <ac:inkMkLst>
            <pc:docMk/>
            <pc:sldMk cId="783142438" sldId="268"/>
            <ac:inkMk id="406" creationId="{759281BA-0D8C-EE4E-A66C-3A85365C6A10}"/>
          </ac:inkMkLst>
        </pc:inkChg>
        <pc:inkChg chg="add del">
          <ac:chgData name="M Terblanche" userId="b443805af4e0fa02" providerId="LiveId" clId="{3D1C83BA-3E0A-8941-BDC0-6012646E2765}" dt="2018-10-20T15:24:29.788" v="2630"/>
          <ac:inkMkLst>
            <pc:docMk/>
            <pc:sldMk cId="783142438" sldId="268"/>
            <ac:inkMk id="407" creationId="{79D01914-85A4-7845-B863-1E3FC3966B8B}"/>
          </ac:inkMkLst>
        </pc:inkChg>
        <pc:inkChg chg="add del">
          <ac:chgData name="M Terblanche" userId="b443805af4e0fa02" providerId="LiveId" clId="{3D1C83BA-3E0A-8941-BDC0-6012646E2765}" dt="2018-10-20T15:24:29.788" v="2630"/>
          <ac:inkMkLst>
            <pc:docMk/>
            <pc:sldMk cId="783142438" sldId="268"/>
            <ac:inkMk id="408" creationId="{B244C2E2-4344-974D-91C1-F56B069613F5}"/>
          </ac:inkMkLst>
        </pc:inkChg>
        <pc:inkChg chg="add reco">
          <ac:chgData name="M Terblanche" userId="b443805af4e0fa02" providerId="LiveId" clId="{3D1C83BA-3E0A-8941-BDC0-6012646E2765}" dt="2018-10-20T15:24:29.788" v="2630"/>
          <ac:inkMkLst>
            <pc:docMk/>
            <pc:sldMk cId="783142438" sldId="268"/>
            <ac:inkMk id="409" creationId="{D3CB9DB2-33DA-D640-A60A-7E5A04E33A82}"/>
          </ac:inkMkLst>
        </pc:inkChg>
      </pc:sldChg>
      <pc:sldChg chg="addSp delSp modSp new mod ord modTransition setBg">
        <pc:chgData name="M Terblanche" userId="b443805af4e0fa02" providerId="LiveId" clId="{3D1C83BA-3E0A-8941-BDC0-6012646E2765}" dt="2018-10-20T16:06:41.210" v="4077" actId="12563"/>
        <pc:sldMkLst>
          <pc:docMk/>
          <pc:sldMk cId="1461963786" sldId="269"/>
        </pc:sldMkLst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2" creationId="{0AA95CF6-A9FA-2946-A4E6-B59EC98DD240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3" creationId="{2C1DDB55-E633-1046-B7CE-4BB0274A0B83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4" creationId="{D7DA346F-E781-A144-BA9C-B4C43DB170B7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5" creationId="{77F5F3AC-B9EC-014D-91AF-EFC3B612D17A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6" creationId="{D0DC7B0A-BB58-7048-BA04-F1FA0F5E6828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7" creationId="{DD537DC0-4864-1E46-A1A5-D696B58F29C9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8" creationId="{FC9AC38E-28E2-6149-A0C2-51F82222C748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9" creationId="{F493A64D-6DD8-8A40-91D1-D86490905594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0" creationId="{6FA3A85E-614A-5D40-85FB-6A1B94D08AA9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1" creationId="{5ACFAFC3-4DEB-8343-9E71-977D1BD992DC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2" creationId="{8CF85F7A-A117-324D-BA36-2D6B4CB5075C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3" creationId="{41A26303-20CD-2C42-8FBA-B98E80057653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4" creationId="{CB30A84F-D8E2-CE48-AE07-C287BBB894C6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5" creationId="{68516388-1F54-614B-A1AA-8376AE0CF02F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6" creationId="{D99806E6-D0FF-4447-B7EE-2182F98CB911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7" creationId="{198C763E-FE14-B947-B710-67405AEC9FC4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8" creationId="{981675DB-20AA-5B4E-9DD7-93A6EBCA048E}"/>
          </ac:inkMkLst>
        </pc:inkChg>
        <pc:inkChg chg="add del">
          <ac:chgData name="M Terblanche" userId="b443805af4e0fa02" providerId="LiveId" clId="{3D1C83BA-3E0A-8941-BDC0-6012646E2765}" dt="2018-10-20T15:27:02.970" v="2738"/>
          <ac:inkMkLst>
            <pc:docMk/>
            <pc:sldMk cId="1461963786" sldId="269"/>
            <ac:inkMk id="19" creationId="{040F5D50-B5D3-064D-9C1D-AB2FFBC114B1}"/>
          </ac:inkMkLst>
        </pc:inkChg>
        <pc:inkChg chg="add del reco">
          <ac:chgData name="M Terblanche" userId="b443805af4e0fa02" providerId="LiveId" clId="{3D1C83BA-3E0A-8941-BDC0-6012646E2765}" dt="2018-10-20T15:27:03.527" v="2739"/>
          <ac:inkMkLst>
            <pc:docMk/>
            <pc:sldMk cId="1461963786" sldId="269"/>
            <ac:inkMk id="20" creationId="{12840584-EA2B-104C-8BDD-91D1094F5D16}"/>
          </ac:inkMkLst>
        </pc:inkChg>
        <pc:inkChg chg="add del reco">
          <ac:chgData name="M Terblanche" userId="b443805af4e0fa02" providerId="LiveId" clId="{3D1C83BA-3E0A-8941-BDC0-6012646E2765}" dt="2018-10-20T15:27:03.527" v="2739"/>
          <ac:inkMkLst>
            <pc:docMk/>
            <pc:sldMk cId="1461963786" sldId="269"/>
            <ac:inkMk id="21" creationId="{4E15B807-F61B-0E49-9F7F-C09EDCF21D90}"/>
          </ac:inkMkLst>
        </pc:inkChg>
        <pc:inkChg chg="add reco">
          <ac:chgData name="M Terblanche" userId="b443805af4e0fa02" providerId="LiveId" clId="{3D1C83BA-3E0A-8941-BDC0-6012646E2765}" dt="2018-10-20T15:27:03.527" v="2739"/>
          <ac:inkMkLst>
            <pc:docMk/>
            <pc:sldMk cId="1461963786" sldId="269"/>
            <ac:inkMk id="24" creationId="{E40A3317-1660-AD49-93E6-8C74702B3C20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26" creationId="{161D8C01-9F55-0F4C-81F8-DFFC8A32A649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27" creationId="{71267F6D-911F-C342-AAC4-63674FF3AC1E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28" creationId="{A48BC9AF-B8EE-CA42-8FBF-AE2F9F7BCA04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29" creationId="{2505CBB5-BA02-BB4E-9B91-78C86F3522B1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30" creationId="{39D2997C-5A2A-C64B-A393-43E3A46BB8A2}"/>
          </ac:inkMkLst>
        </pc:inkChg>
        <pc:inkChg chg="add del">
          <ac:chgData name="M Terblanche" userId="b443805af4e0fa02" providerId="LiveId" clId="{3D1C83BA-3E0A-8941-BDC0-6012646E2765}" dt="2018-10-20T15:27:12.564" v="2748"/>
          <ac:inkMkLst>
            <pc:docMk/>
            <pc:sldMk cId="1461963786" sldId="269"/>
            <ac:inkMk id="31" creationId="{C45C9B99-6092-5641-8763-65EA81BB2B53}"/>
          </ac:inkMkLst>
        </pc:inkChg>
        <pc:inkChg chg="add del reco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2" creationId="{5BC3A189-7140-B841-B510-F1268E84EBD6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4" creationId="{92140AAB-6124-9343-BF4B-7959DA86D381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5" creationId="{C6BF93ED-7B36-0141-A370-ED1CBDE6C49B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6" creationId="{3178795C-8940-374B-BFF5-23B8224DDA75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7" creationId="{4B4B0062-71EE-EF4C-9356-1F0069234913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8" creationId="{02995D98-0D94-D04A-AA90-A69A9642AD07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39" creationId="{3230C9D4-BCD9-7846-8666-713D9FE06854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0" creationId="{E1A83B01-F89C-3841-A2A2-802E2F3531C7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1" creationId="{265FFBC2-6C02-C647-8E8B-55B9063AE242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2" creationId="{652267A9-3B0C-3647-B242-D0B46BBBA4A4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3" creationId="{4377045E-654F-FC47-8124-2BC7390756DF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4" creationId="{0538CAA8-A357-E04A-A84B-8204CE11539A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5" creationId="{D6455202-0A45-B04F-8C41-3703670674AE}"/>
          </ac:inkMkLst>
        </pc:inkChg>
        <pc:inkChg chg="add del">
          <ac:chgData name="M Terblanche" userId="b443805af4e0fa02" providerId="LiveId" clId="{3D1C83BA-3E0A-8941-BDC0-6012646E2765}" dt="2018-10-20T15:27:18.106" v="2762"/>
          <ac:inkMkLst>
            <pc:docMk/>
            <pc:sldMk cId="1461963786" sldId="269"/>
            <ac:inkMk id="46" creationId="{BA85AAD1-8255-B945-BBC7-B03C555015A5}"/>
          </ac:inkMkLst>
        </pc:inkChg>
        <pc:inkChg chg="add del reco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47" creationId="{C9BAB59D-3FC2-F248-8608-86687F036CD2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49" creationId="{BB3E4FF7-1882-7842-A832-69868BE19768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0" creationId="{3D64F9AC-12F6-1B48-AECB-C3B1A790E653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1" creationId="{789748BF-97F9-FD44-9F4A-A9A0F9774B5C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2" creationId="{2124B4AC-856B-0A42-853C-DC47DED3FA95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3" creationId="{9996A187-F38C-A445-93A5-7A0CB505C370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4" creationId="{20A6C288-AFD3-1441-8AD5-E5AADD2CD58A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5" creationId="{10F61A06-E727-7243-AEEA-165AB962CC5B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6" creationId="{5236615C-894B-E545-9732-360943CFB78D}"/>
          </ac:inkMkLst>
        </pc:inkChg>
        <pc:inkChg chg="add del">
          <ac:chgData name="M Terblanche" userId="b443805af4e0fa02" providerId="LiveId" clId="{3D1C83BA-3E0A-8941-BDC0-6012646E2765}" dt="2018-10-20T15:27:22.872" v="2773"/>
          <ac:inkMkLst>
            <pc:docMk/>
            <pc:sldMk cId="1461963786" sldId="269"/>
            <ac:inkMk id="57" creationId="{590D023D-F104-6745-B97B-61D7F747976F}"/>
          </ac:inkMkLst>
        </pc:inkChg>
        <pc:inkChg chg="add del mod reco modStrokes">
          <ac:chgData name="M Terblanche" userId="b443805af4e0fa02" providerId="LiveId" clId="{3D1C83BA-3E0A-8941-BDC0-6012646E2765}" dt="2018-10-20T15:27:42.004" v="2776"/>
          <ac:inkMkLst>
            <pc:docMk/>
            <pc:sldMk cId="1461963786" sldId="269"/>
            <ac:inkMk id="58" creationId="{01635410-1683-D046-A74A-C50FAA93476E}"/>
          </ac:inkMkLst>
        </pc:inkChg>
        <pc:inkChg chg="add del">
          <ac:chgData name="M Terblanche" userId="b443805af4e0fa02" providerId="LiveId" clId="{3D1C83BA-3E0A-8941-BDC0-6012646E2765}" dt="2018-10-20T15:27:47.699" v="2780"/>
          <ac:inkMkLst>
            <pc:docMk/>
            <pc:sldMk cId="1461963786" sldId="269"/>
            <ac:inkMk id="60" creationId="{1170C7AF-A03F-A84E-8867-FE88CE5E18A2}"/>
          </ac:inkMkLst>
        </pc:inkChg>
        <pc:inkChg chg="add del">
          <ac:chgData name="M Terblanche" userId="b443805af4e0fa02" providerId="LiveId" clId="{3D1C83BA-3E0A-8941-BDC0-6012646E2765}" dt="2018-10-20T15:27:47.699" v="2780"/>
          <ac:inkMkLst>
            <pc:docMk/>
            <pc:sldMk cId="1461963786" sldId="269"/>
            <ac:inkMk id="61" creationId="{DB1BF96D-5518-D34C-84A7-0B0481F9733A}"/>
          </ac:inkMkLst>
        </pc:inkChg>
        <pc:inkChg chg="add del mod reco modStrokes">
          <ac:chgData name="M Terblanche" userId="b443805af4e0fa02" providerId="LiveId" clId="{3D1C83BA-3E0A-8941-BDC0-6012646E2765}" dt="2018-10-20T15:27:52.069" v="2783"/>
          <ac:inkMkLst>
            <pc:docMk/>
            <pc:sldMk cId="1461963786" sldId="269"/>
            <ac:inkMk id="62" creationId="{5C9BDE13-241D-E848-B777-EAEF2A1F5664}"/>
          </ac:inkMkLst>
        </pc:inkChg>
        <pc:inkChg chg="add del">
          <ac:chgData name="M Terblanche" userId="b443805af4e0fa02" providerId="LiveId" clId="{3D1C83BA-3E0A-8941-BDC0-6012646E2765}" dt="2018-10-20T15:27:56.759" v="2787"/>
          <ac:inkMkLst>
            <pc:docMk/>
            <pc:sldMk cId="1461963786" sldId="269"/>
            <ac:inkMk id="64" creationId="{6D4E7B6C-09FD-4F46-9C45-EF1DB81AB591}"/>
          </ac:inkMkLst>
        </pc:inkChg>
        <pc:inkChg chg="add del">
          <ac:chgData name="M Terblanche" userId="b443805af4e0fa02" providerId="LiveId" clId="{3D1C83BA-3E0A-8941-BDC0-6012646E2765}" dt="2018-10-20T15:27:56.759" v="2787"/>
          <ac:inkMkLst>
            <pc:docMk/>
            <pc:sldMk cId="1461963786" sldId="269"/>
            <ac:inkMk id="65" creationId="{EA121E73-FDEE-944C-97EF-489FF5E28CF0}"/>
          </ac:inkMkLst>
        </pc:inkChg>
        <pc:inkChg chg="add del reco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66" creationId="{54228321-2482-9046-9DAA-23F30CBB8392}"/>
          </ac:inkMkLst>
        </pc:inkChg>
        <pc:inkChg chg="add del">
          <ac:chgData name="M Terblanche" userId="b443805af4e0fa02" providerId="LiveId" clId="{3D1C83BA-3E0A-8941-BDC0-6012646E2765}" dt="2018-10-20T15:27:59.432" v="2790"/>
          <ac:inkMkLst>
            <pc:docMk/>
            <pc:sldMk cId="1461963786" sldId="269"/>
            <ac:inkMk id="68" creationId="{BE393CF0-496C-5949-AE7A-5421AFE0E4C9}"/>
          </ac:inkMkLst>
        </pc:inkChg>
        <pc:inkChg chg="add del">
          <ac:chgData name="M Terblanche" userId="b443805af4e0fa02" providerId="LiveId" clId="{3D1C83BA-3E0A-8941-BDC0-6012646E2765}" dt="2018-10-20T15:27:59.432" v="2790"/>
          <ac:inkMkLst>
            <pc:docMk/>
            <pc:sldMk cId="1461963786" sldId="269"/>
            <ac:inkMk id="69" creationId="{A167044C-F8E7-7441-80B4-C5E9E8BB9EF8}"/>
          </ac:inkMkLst>
        </pc:inkChg>
        <pc:inkChg chg="add del reco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0" creationId="{182C831C-56C0-8A4B-9093-D4ACE84AB2E1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2" creationId="{CF56B11E-333C-B243-B4F0-5B49558A4688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3" creationId="{B97DA7F9-0235-F443-9FC1-D105EE4D6AA9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4" creationId="{2A76DA56-506E-414E-89E9-C3F10651BCFE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5" creationId="{A1FEE5D0-8DF6-4546-8058-672DED135AF0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6" creationId="{DC94DC4F-BC57-9047-AAFC-0CC9B483A210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7" creationId="{5BEEF89C-80F5-5B48-BE11-1D7E10EB9539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8" creationId="{3BF7C11D-B191-154B-B1A9-EBA38D6E3B2B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79" creationId="{BF9A6734-3322-EA43-9103-D5C93A850491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80" creationId="{AC822C75-B8BA-F34D-8126-865D62D76EE8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81" creationId="{29C297C2-C9F5-674E-9FAE-3F944E1CCB0B}"/>
          </ac:inkMkLst>
        </pc:inkChg>
        <pc:inkChg chg="add del">
          <ac:chgData name="M Terblanche" userId="b443805af4e0fa02" providerId="LiveId" clId="{3D1C83BA-3E0A-8941-BDC0-6012646E2765}" dt="2018-10-20T15:28:07.281" v="2803"/>
          <ac:inkMkLst>
            <pc:docMk/>
            <pc:sldMk cId="1461963786" sldId="269"/>
            <ac:inkMk id="82" creationId="{352250A4-BA33-654D-B228-777892BCDC25}"/>
          </ac:inkMkLst>
        </pc:inkChg>
        <pc:inkChg chg="add del reco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83" creationId="{85A5D9FA-A95A-6340-A2B8-A33D61826628}"/>
          </ac:inkMkLst>
        </pc:inkChg>
        <pc:inkChg chg="add del reco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84" creationId="{AC838D47-CE27-A946-98D5-55AE1D70B729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87" creationId="{160E25A4-D5C8-F64C-8376-7AB97FAC8615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88" creationId="{4A4F9254-B75E-CC45-9573-06CED0D00954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89" creationId="{1172DD94-9B81-164A-BBDC-2447CDE7FE0A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90" creationId="{0EE0D1CF-F124-A341-A5B9-6B23D2B8C3B0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91" creationId="{92CDBC8F-F9DD-5D43-B280-39ED2A3FD467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92" creationId="{12D9383A-799B-6540-8A3F-12DCFDCF17E8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93" creationId="{7B688456-2A9F-BB47-83C0-3FB68968A6E9}"/>
          </ac:inkMkLst>
        </pc:inkChg>
        <pc:inkChg chg="add del">
          <ac:chgData name="M Terblanche" userId="b443805af4e0fa02" providerId="LiveId" clId="{3D1C83BA-3E0A-8941-BDC0-6012646E2765}" dt="2018-10-20T15:28:11.690" v="2812"/>
          <ac:inkMkLst>
            <pc:docMk/>
            <pc:sldMk cId="1461963786" sldId="269"/>
            <ac:inkMk id="94" creationId="{83DBAF43-4375-F948-9375-A637E42994AF}"/>
          </ac:inkMkLst>
        </pc:inkChg>
        <pc:inkChg chg="add del reco">
          <ac:chgData name="M Terblanche" userId="b443805af4e0fa02" providerId="LiveId" clId="{3D1C83BA-3E0A-8941-BDC0-6012646E2765}" dt="2018-10-20T15:28:21.674" v="2818"/>
          <ac:inkMkLst>
            <pc:docMk/>
            <pc:sldMk cId="1461963786" sldId="269"/>
            <ac:inkMk id="95" creationId="{6ABBC880-18FB-FB45-8BFB-C02B242D00A4}"/>
          </ac:inkMkLst>
        </pc:inkChg>
        <pc:inkChg chg="add del reco">
          <ac:chgData name="M Terblanche" userId="b443805af4e0fa02" providerId="LiveId" clId="{3D1C83BA-3E0A-8941-BDC0-6012646E2765}" dt="2018-10-20T15:28:17.857" v="2815"/>
          <ac:inkMkLst>
            <pc:docMk/>
            <pc:sldMk cId="1461963786" sldId="269"/>
            <ac:inkMk id="96" creationId="{E3E6D657-2A08-A04A-9501-96304EE80AF9}"/>
          </ac:inkMkLst>
        </pc:inkChg>
        <pc:inkChg chg="add del">
          <ac:chgData name="M Terblanche" userId="b443805af4e0fa02" providerId="LiveId" clId="{3D1C83BA-3E0A-8941-BDC0-6012646E2765}" dt="2018-10-20T15:28:17.857" v="2815"/>
          <ac:inkMkLst>
            <pc:docMk/>
            <pc:sldMk cId="1461963786" sldId="269"/>
            <ac:inkMk id="99" creationId="{3924F839-9D4D-0247-8DE9-136C5B9A64BC}"/>
          </ac:inkMkLst>
        </pc:inkChg>
        <pc:inkChg chg="add del reco">
          <ac:chgData name="M Terblanche" userId="b443805af4e0fa02" providerId="LiveId" clId="{3D1C83BA-3E0A-8941-BDC0-6012646E2765}" dt="2018-10-20T15:28:30.335" v="2830"/>
          <ac:inkMkLst>
            <pc:docMk/>
            <pc:sldMk cId="1461963786" sldId="269"/>
            <ac:inkMk id="100" creationId="{3FDB2B09-3E7A-6C48-9F00-670BF30E0A99}"/>
          </ac:inkMkLst>
        </pc:inkChg>
        <pc:inkChg chg="add del">
          <ac:chgData name="M Terblanche" userId="b443805af4e0fa02" providerId="LiveId" clId="{3D1C83BA-3E0A-8941-BDC0-6012646E2765}" dt="2018-10-20T15:28:21.674" v="2818"/>
          <ac:inkMkLst>
            <pc:docMk/>
            <pc:sldMk cId="1461963786" sldId="269"/>
            <ac:inkMk id="102" creationId="{2596B6B3-0AAE-F845-83A1-F278585EA8CF}"/>
          </ac:inkMkLst>
        </pc:inkChg>
        <pc:inkChg chg="add del reco">
          <ac:chgData name="M Terblanche" userId="b443805af4e0fa02" providerId="LiveId" clId="{3D1C83BA-3E0A-8941-BDC0-6012646E2765}" dt="2018-10-20T15:28:33.126" v="2833"/>
          <ac:inkMkLst>
            <pc:docMk/>
            <pc:sldMk cId="1461963786" sldId="269"/>
            <ac:inkMk id="103" creationId="{743B220C-E67D-4B4F-A5CA-96796A8D6BA1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05" creationId="{A81A863E-A736-984F-BBC1-B2FDFC294CF1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06" creationId="{21944844-D22B-2541-86B1-D66D7A120D38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07" creationId="{B1BBBC6B-D575-BB45-9FCB-A1BE4C612327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08" creationId="{25F5BAC3-5C5C-9C41-B45E-F2B417B7CB9B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09" creationId="{A6F8C905-86E3-C04F-A7F0-58BC2B544EA6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10" creationId="{7B93AEEA-21CD-2549-81AE-D45E14EFC0B5}"/>
          </ac:inkMkLst>
        </pc:inkChg>
        <pc:inkChg chg="add del">
          <ac:chgData name="M Terblanche" userId="b443805af4e0fa02" providerId="LiveId" clId="{3D1C83BA-3E0A-8941-BDC0-6012646E2765}" dt="2018-10-20T15:28:26.515" v="2827"/>
          <ac:inkMkLst>
            <pc:docMk/>
            <pc:sldMk cId="1461963786" sldId="269"/>
            <ac:inkMk id="111" creationId="{6F40FCA1-5965-7445-9E88-C37C69EDAC7A}"/>
          </ac:inkMkLst>
        </pc:inkChg>
        <pc:inkChg chg="add del reco">
          <ac:chgData name="M Terblanche" userId="b443805af4e0fa02" providerId="LiveId" clId="{3D1C83BA-3E0A-8941-BDC0-6012646E2765}" dt="2018-10-20T15:28:30.335" v="2830"/>
          <ac:inkMkLst>
            <pc:docMk/>
            <pc:sldMk cId="1461963786" sldId="269"/>
            <ac:inkMk id="112" creationId="{63E2305D-3826-204C-AA0D-161E9714D5AC}"/>
          </ac:inkMkLst>
        </pc:inkChg>
        <pc:inkChg chg="add del">
          <ac:chgData name="M Terblanche" userId="b443805af4e0fa02" providerId="LiveId" clId="{3D1C83BA-3E0A-8941-BDC0-6012646E2765}" dt="2018-10-20T15:28:30.335" v="2830"/>
          <ac:inkMkLst>
            <pc:docMk/>
            <pc:sldMk cId="1461963786" sldId="269"/>
            <ac:inkMk id="114" creationId="{C8B68373-617F-7547-82F6-F2C513C35F37}"/>
          </ac:inkMkLst>
        </pc:inkChg>
        <pc:inkChg chg="add del reco">
          <ac:chgData name="M Terblanche" userId="b443805af4e0fa02" providerId="LiveId" clId="{3D1C83BA-3E0A-8941-BDC0-6012646E2765}" dt="2018-10-20T15:28:33.126" v="2833"/>
          <ac:inkMkLst>
            <pc:docMk/>
            <pc:sldMk cId="1461963786" sldId="269"/>
            <ac:inkMk id="115" creationId="{B73CD287-1116-224D-B2FC-BB1390B3D3D9}"/>
          </ac:inkMkLst>
        </pc:inkChg>
        <pc:inkChg chg="add del">
          <ac:chgData name="M Terblanche" userId="b443805af4e0fa02" providerId="LiveId" clId="{3D1C83BA-3E0A-8941-BDC0-6012646E2765}" dt="2018-10-20T15:28:33.126" v="2833"/>
          <ac:inkMkLst>
            <pc:docMk/>
            <pc:sldMk cId="1461963786" sldId="269"/>
            <ac:inkMk id="117" creationId="{D6D5D0DF-15D8-5545-B36D-266C1B88460E}"/>
          </ac:inkMkLst>
        </pc:inkChg>
        <pc:inkChg chg="add del reco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18" creationId="{88798908-6715-E44C-8F82-47DB5ECA5252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0" creationId="{822531EB-EF17-194B-A8FF-3ABB116CAB57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1" creationId="{A3638E71-D7E6-3E46-9104-A558FADE6DBF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2" creationId="{B57F98D7-BC29-B143-BA0A-01826197ECD5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3" creationId="{BBE3B081-5853-4F4A-90E7-3460F77142F9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4" creationId="{B1202090-AE5A-4E4C-8FD9-07DD018DCE78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5" creationId="{490D30E5-3445-AD40-974B-2F243BA75DF7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6" creationId="{DBC44B6A-3B2C-1C42-BA01-3CB874DBB80E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7" creationId="{C5D4552F-1135-954F-AB28-8B0AE419CA61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8" creationId="{366F89E9-9FE5-834C-89A9-CD6A642E86A1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29" creationId="{A3AA457C-9937-C541-B66C-7CD687820C39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30" creationId="{6C9EDD7F-0A81-5F44-AA21-BCE454DA77CC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31" creationId="{F7D642E3-E975-174E-9C3C-60E35A34C6EC}"/>
          </ac:inkMkLst>
        </pc:inkChg>
        <pc:inkChg chg="add del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32" creationId="{1D4365EB-58B0-5E4D-A31A-0452EF230FFE}"/>
          </ac:inkMkLst>
        </pc:inkChg>
        <pc:inkChg chg="add reco">
          <ac:chgData name="M Terblanche" userId="b443805af4e0fa02" providerId="LiveId" clId="{3D1C83BA-3E0A-8941-BDC0-6012646E2765}" dt="2018-10-20T15:28:38.948" v="2848"/>
          <ac:inkMkLst>
            <pc:docMk/>
            <pc:sldMk cId="1461963786" sldId="269"/>
            <ac:inkMk id="133" creationId="{40A3B0AF-580B-D345-91BB-6C81412CB524}"/>
          </ac:inkMkLst>
        </pc:inkChg>
        <pc:inkChg chg="add del">
          <ac:chgData name="M Terblanche" userId="b443805af4e0fa02" providerId="LiveId" clId="{3D1C83BA-3E0A-8941-BDC0-6012646E2765}" dt="2018-10-20T15:29:19.106" v="2852"/>
          <ac:inkMkLst>
            <pc:docMk/>
            <pc:sldMk cId="1461963786" sldId="269"/>
            <ac:inkMk id="135" creationId="{A2285BF2-717F-BC44-BC6E-6167330935D4}"/>
          </ac:inkMkLst>
        </pc:inkChg>
        <pc:inkChg chg="add del">
          <ac:chgData name="M Terblanche" userId="b443805af4e0fa02" providerId="LiveId" clId="{3D1C83BA-3E0A-8941-BDC0-6012646E2765}" dt="2018-10-20T15:29:19.106" v="2852"/>
          <ac:inkMkLst>
            <pc:docMk/>
            <pc:sldMk cId="1461963786" sldId="269"/>
            <ac:inkMk id="136" creationId="{BD6C89A9-E09C-5647-8D57-FE7082E6D7DB}"/>
          </ac:inkMkLst>
        </pc:inkChg>
        <pc:inkChg chg="add reco">
          <ac:chgData name="M Terblanche" userId="b443805af4e0fa02" providerId="LiveId" clId="{3D1C83BA-3E0A-8941-BDC0-6012646E2765}" dt="2018-10-20T15:29:19.106" v="2852"/>
          <ac:inkMkLst>
            <pc:docMk/>
            <pc:sldMk cId="1461963786" sldId="269"/>
            <ac:inkMk id="137" creationId="{CB919EBE-729E-6346-86A8-2ECED2E34367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39" creationId="{27C896BA-403B-5C44-865C-2A3957BDD247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0" creationId="{BC919EC7-5405-954F-B3CA-F67FE982C99D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1" creationId="{75DB8EA7-B4B1-A64E-B3AB-F18DC3A62629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2" creationId="{AED0036E-54E0-9C43-B830-9FA238D5EA23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3" creationId="{572D49DA-0C03-034C-AC22-F3058B5A710D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4" creationId="{B1847F88-4054-6D45-97DF-C532051DC646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5" creationId="{DCA4CDD8-2F96-974F-B592-1714015D4CDB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6" creationId="{2DBE44C0-9CD1-1344-8CD5-7D7378653FF9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7" creationId="{3E8214A5-1C6C-1149-8020-2D338E09F605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8" creationId="{80E9321B-47D4-FE48-AD5B-9BA1E26884D2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49" creationId="{D20464A0-52F6-F846-9ADF-5415EB6D1C5B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0" creationId="{04F90576-602D-5244-BFAF-960B83483954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1" creationId="{DEE6E343-09F7-1948-908A-017555307219}"/>
          </ac:inkMkLst>
        </pc:inkChg>
        <pc:inkChg chg="add del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2" creationId="{6E920408-60E2-4245-9E80-C4D87F19B0FE}"/>
          </ac:inkMkLst>
        </pc:inkChg>
        <pc:inkChg chg="add reco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3" creationId="{AF5CC7ED-79BD-A549-A829-200DCE911EC7}"/>
          </ac:inkMkLst>
        </pc:inkChg>
        <pc:inkChg chg="add reco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4" creationId="{B249ED22-EDE9-7E4D-A346-D8F0D405214C}"/>
          </ac:inkMkLst>
        </pc:inkChg>
        <pc:inkChg chg="add reco">
          <ac:chgData name="M Terblanche" userId="b443805af4e0fa02" providerId="LiveId" clId="{3D1C83BA-3E0A-8941-BDC0-6012646E2765}" dt="2018-10-20T15:29:28.246" v="2868"/>
          <ac:inkMkLst>
            <pc:docMk/>
            <pc:sldMk cId="1461963786" sldId="269"/>
            <ac:inkMk id="155" creationId="{642EE615-5E06-304C-8429-403E17F8A80A}"/>
          </ac:inkMkLst>
        </pc:inkChg>
        <pc:inkChg chg="add del">
          <ac:chgData name="M Terblanche" userId="b443805af4e0fa02" providerId="LiveId" clId="{3D1C83BA-3E0A-8941-BDC0-6012646E2765}" dt="2018-10-20T15:29:35.215" v="2873"/>
          <ac:inkMkLst>
            <pc:docMk/>
            <pc:sldMk cId="1461963786" sldId="269"/>
            <ac:inkMk id="159" creationId="{57965B30-6FCE-214D-BA19-A4285892FDFC}"/>
          </ac:inkMkLst>
        </pc:inkChg>
        <pc:inkChg chg="add del">
          <ac:chgData name="M Terblanche" userId="b443805af4e0fa02" providerId="LiveId" clId="{3D1C83BA-3E0A-8941-BDC0-6012646E2765}" dt="2018-10-20T15:29:35.215" v="2873"/>
          <ac:inkMkLst>
            <pc:docMk/>
            <pc:sldMk cId="1461963786" sldId="269"/>
            <ac:inkMk id="160" creationId="{53828DCB-F5B3-6E4D-8A96-01745BA34597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1" creationId="{AD775C90-D8E4-454D-ABF6-D59822B88301}"/>
          </ac:inkMkLst>
        </pc:inkChg>
        <pc:inkChg chg="add del reco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2" creationId="{9D4E3C4D-8631-8B4B-BF00-C18C649DB9F7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4" creationId="{3DB5DC8B-BFB7-8F4D-A5A5-2A7EB2B0D7C9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5" creationId="{D4E154B5-FE30-A443-A18D-F1913DAB33E4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6" creationId="{7096F2B4-2F6C-3A43-89EB-ADD01BFC7BC5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7" creationId="{B276352A-BD38-B446-BEB1-8857ADC4F4B9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8" creationId="{966B52A0-3C33-104D-AF38-4E1CCFF9777A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69" creationId="{8FABFCB8-A7A0-0A43-80F2-61A630A2AADA}"/>
          </ac:inkMkLst>
        </pc:inkChg>
        <pc:inkChg chg="add del">
          <ac:chgData name="M Terblanche" userId="b443805af4e0fa02" providerId="LiveId" clId="{3D1C83BA-3E0A-8941-BDC0-6012646E2765}" dt="2018-10-20T15:29:39.489" v="2882"/>
          <ac:inkMkLst>
            <pc:docMk/>
            <pc:sldMk cId="1461963786" sldId="269"/>
            <ac:inkMk id="170" creationId="{DA58B23B-F6CC-B843-8808-C4E9049DBA71}"/>
          </ac:inkMkLst>
        </pc:inkChg>
        <pc:inkChg chg="add mod reco modStrokes">
          <ac:chgData name="M Terblanche" userId="b443805af4e0fa02" providerId="LiveId" clId="{3D1C83BA-3E0A-8941-BDC0-6012646E2765}" dt="2018-10-20T15:30:12.622" v="2924" actId="1076"/>
          <ac:inkMkLst>
            <pc:docMk/>
            <pc:sldMk cId="1461963786" sldId="269"/>
            <ac:inkMk id="171" creationId="{DB47A485-0763-DA4F-A38B-DD3B1E66E72B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3" creationId="{32F737BC-3698-7D45-B9D2-97211D26F772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4" creationId="{CC39D7B0-B4F4-404B-B3F8-A3698005D6A2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5" creationId="{868F2CEF-F809-884A-91B9-A7FC123FA602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6" creationId="{E598B2F0-3CB5-3D40-A688-50F6841AFE00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7" creationId="{32B0F36F-3488-AC48-AE3B-DA9FB0EBF874}"/>
          </ac:inkMkLst>
        </pc:inkChg>
        <pc:inkChg chg="add del">
          <ac:chgData name="M Terblanche" userId="b443805af4e0fa02" providerId="LiveId" clId="{3D1C83BA-3E0A-8941-BDC0-6012646E2765}" dt="2018-10-20T15:29:45.565" v="2890"/>
          <ac:inkMkLst>
            <pc:docMk/>
            <pc:sldMk cId="1461963786" sldId="269"/>
            <ac:inkMk id="178" creationId="{D9CF61FC-7FCD-7741-B522-8C8ABE2022B1}"/>
          </ac:inkMkLst>
        </pc:inkChg>
        <pc:inkChg chg="add del">
          <ac:chgData name="M Terblanche" userId="b443805af4e0fa02" providerId="LiveId" clId="{3D1C83BA-3E0A-8941-BDC0-6012646E2765}" dt="2018-10-20T15:29:52.682" v="2899"/>
          <ac:inkMkLst>
            <pc:docMk/>
            <pc:sldMk cId="1461963786" sldId="269"/>
            <ac:inkMk id="179" creationId="{3E41114D-08E6-8F47-A3A7-493C9A9B19DF}"/>
          </ac:inkMkLst>
        </pc:inkChg>
        <pc:inkChg chg="add mod reco">
          <ac:chgData name="M Terblanche" userId="b443805af4e0fa02" providerId="LiveId" clId="{3D1C83BA-3E0A-8941-BDC0-6012646E2765}" dt="2018-10-20T15:30:12.622" v="2924" actId="1076"/>
          <ac:inkMkLst>
            <pc:docMk/>
            <pc:sldMk cId="1461963786" sldId="269"/>
            <ac:inkMk id="180" creationId="{7AD7FD00-996C-E243-A56E-BBBC353C3DE0}"/>
          </ac:inkMkLst>
        </pc:inkChg>
        <pc:inkChg chg="add del reco">
          <ac:chgData name="M Terblanche" userId="b443805af4e0fa02" providerId="LiveId" clId="{3D1C83BA-3E0A-8941-BDC0-6012646E2765}" dt="2018-10-20T15:29:52.680" v="2898"/>
          <ac:inkMkLst>
            <pc:docMk/>
            <pc:sldMk cId="1461963786" sldId="269"/>
            <ac:inkMk id="181" creationId="{AD249FF1-7233-A24D-B5AA-1025C137325D}"/>
          </ac:inkMkLst>
        </pc:inkChg>
        <pc:inkChg chg="add del">
          <ac:chgData name="M Terblanche" userId="b443805af4e0fa02" providerId="LiveId" clId="{3D1C83BA-3E0A-8941-BDC0-6012646E2765}" dt="2018-10-20T15:29:48.879" v="2896"/>
          <ac:inkMkLst>
            <pc:docMk/>
            <pc:sldMk cId="1461963786" sldId="269"/>
            <ac:inkMk id="184" creationId="{4784CBD7-FD88-F245-B33F-BBBC0DDF404C}"/>
          </ac:inkMkLst>
        </pc:inkChg>
        <pc:inkChg chg="add del">
          <ac:chgData name="M Terblanche" userId="b443805af4e0fa02" providerId="LiveId" clId="{3D1C83BA-3E0A-8941-BDC0-6012646E2765}" dt="2018-10-20T15:29:48.879" v="2896"/>
          <ac:inkMkLst>
            <pc:docMk/>
            <pc:sldMk cId="1461963786" sldId="269"/>
            <ac:inkMk id="185" creationId="{AEACF770-BA6F-EF40-8EE0-470B470DB1CA}"/>
          </ac:inkMkLst>
        </pc:inkChg>
        <pc:inkChg chg="add del">
          <ac:chgData name="M Terblanche" userId="b443805af4e0fa02" providerId="LiveId" clId="{3D1C83BA-3E0A-8941-BDC0-6012646E2765}" dt="2018-10-20T15:29:48.879" v="2896"/>
          <ac:inkMkLst>
            <pc:docMk/>
            <pc:sldMk cId="1461963786" sldId="269"/>
            <ac:inkMk id="186" creationId="{32ECB0F0-E0F8-A948-AD1B-0B106243AD11}"/>
          </ac:inkMkLst>
        </pc:inkChg>
        <pc:inkChg chg="add del">
          <ac:chgData name="M Terblanche" userId="b443805af4e0fa02" providerId="LiveId" clId="{3D1C83BA-3E0A-8941-BDC0-6012646E2765}" dt="2018-10-20T15:29:48.879" v="2896"/>
          <ac:inkMkLst>
            <pc:docMk/>
            <pc:sldMk cId="1461963786" sldId="269"/>
            <ac:inkMk id="187" creationId="{43624C55-13F0-3247-814A-E3C251FA4DD6}"/>
          </ac:inkMkLst>
        </pc:inkChg>
        <pc:inkChg chg="add del">
          <ac:chgData name="M Terblanche" userId="b443805af4e0fa02" providerId="LiveId" clId="{3D1C83BA-3E0A-8941-BDC0-6012646E2765}" dt="2018-10-20T15:29:48.879" v="2896"/>
          <ac:inkMkLst>
            <pc:docMk/>
            <pc:sldMk cId="1461963786" sldId="269"/>
            <ac:inkMk id="188" creationId="{C2C3A326-C1CC-6940-8165-70BBADC176FC}"/>
          </ac:inkMkLst>
        </pc:inkChg>
        <pc:inkChg chg="add del reco">
          <ac:chgData name="M Terblanche" userId="b443805af4e0fa02" providerId="LiveId" clId="{3D1C83BA-3E0A-8941-BDC0-6012646E2765}" dt="2018-10-20T15:29:52.689" v="2901"/>
          <ac:inkMkLst>
            <pc:docMk/>
            <pc:sldMk cId="1461963786" sldId="269"/>
            <ac:inkMk id="189" creationId="{62B685B6-509C-FA4E-A085-BD6C8FD01D2A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1" creationId="{59150868-C794-0E49-B39A-5578194A4E9F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2" creationId="{90BD0543-3772-6C45-A7A6-A57F7D27F141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3" creationId="{EFE62E4C-9A2E-F345-97FB-A2EC7D6C76D5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4" creationId="{7274C6C4-DC08-DC42-9943-028306F4F035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5" creationId="{33DE865A-98CA-6B42-B1BD-7BADDDEA3BD7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6" creationId="{27E61C06-FDF2-074B-9A7B-B57959A84F7A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7" creationId="{5168429D-FED9-DF41-857F-9D4BBC71F27A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8" creationId="{BCE4758D-E657-A546-B2A8-3CB79E01A214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199" creationId="{636A7B8A-D90C-C14E-8F60-B7D67AB3E7B6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0" creationId="{085CF227-1AC7-AE48-B5F3-65B544D84859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1" creationId="{CFD17098-3C9A-614A-9D13-D0620637F58E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2" creationId="{C4923F5D-9A08-5047-B54B-DD77E6A9751F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3" creationId="{A5CDDF38-072C-DE40-95B3-2A1312B262E7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4" creationId="{FB02C406-0D66-B449-B993-DD99C0BCDA60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5" creationId="{1AFF28AC-927F-EB4B-A5E3-70222459A800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6" creationId="{CCA67029-53AB-6F47-9AE8-8E28AD47EDC7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7" creationId="{FCBEF8CD-5061-7A4C-95DC-529B44F67176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8" creationId="{170A224B-D94F-224B-9C18-6BA559CC99F5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09" creationId="{B8733D82-AF5D-7749-A050-ED33784DFDF6}"/>
          </ac:inkMkLst>
        </pc:inkChg>
        <pc:inkChg chg="add del">
          <ac:chgData name="M Terblanche" userId="b443805af4e0fa02" providerId="LiveId" clId="{3D1C83BA-3E0A-8941-BDC0-6012646E2765}" dt="2018-10-20T15:30:04.069" v="2922"/>
          <ac:inkMkLst>
            <pc:docMk/>
            <pc:sldMk cId="1461963786" sldId="269"/>
            <ac:inkMk id="210" creationId="{9AF1F6C4-29F4-4241-9217-F365D0CB6BAD}"/>
          </ac:inkMkLst>
        </pc:inkChg>
        <pc:inkChg chg="add del mod reco">
          <ac:chgData name="M Terblanche" userId="b443805af4e0fa02" providerId="LiveId" clId="{3D1C83BA-3E0A-8941-BDC0-6012646E2765}" dt="2018-10-20T15:30:23.097" v="2926"/>
          <ac:inkMkLst>
            <pc:docMk/>
            <pc:sldMk cId="1461963786" sldId="269"/>
            <ac:inkMk id="211" creationId="{134E2C3D-7F58-A742-BD02-E1D18F5971E5}"/>
          </ac:inkMkLst>
        </pc:inkChg>
        <pc:inkChg chg="add mod reco">
          <ac:chgData name="M Terblanche" userId="b443805af4e0fa02" providerId="LiveId" clId="{3D1C83BA-3E0A-8941-BDC0-6012646E2765}" dt="2018-10-20T15:30:12.622" v="2924" actId="1076"/>
          <ac:inkMkLst>
            <pc:docMk/>
            <pc:sldMk cId="1461963786" sldId="269"/>
            <ac:inkMk id="212" creationId="{3FE87FD9-CEBE-334A-903A-BC99184CA204}"/>
          </ac:inkMkLst>
        </pc:inkChg>
        <pc:inkChg chg="add del mod reco">
          <ac:chgData name="M Terblanche" userId="b443805af4e0fa02" providerId="LiveId" clId="{3D1C83BA-3E0A-8941-BDC0-6012646E2765}" dt="2018-10-20T15:30:23.097" v="2926"/>
          <ac:inkMkLst>
            <pc:docMk/>
            <pc:sldMk cId="1461963786" sldId="269"/>
            <ac:inkMk id="213" creationId="{B4CE5B59-AC3F-6D48-BA58-8E246B244783}"/>
          </ac:inkMkLst>
        </pc:inkChg>
        <pc:inkChg chg="add mod reco">
          <ac:chgData name="M Terblanche" userId="b443805af4e0fa02" providerId="LiveId" clId="{3D1C83BA-3E0A-8941-BDC0-6012646E2765}" dt="2018-10-20T15:30:12.622" v="2924" actId="1076"/>
          <ac:inkMkLst>
            <pc:docMk/>
            <pc:sldMk cId="1461963786" sldId="269"/>
            <ac:inkMk id="214" creationId="{ABAB083B-83F8-814C-8E69-AADD45606708}"/>
          </ac:inkMkLst>
        </pc:inkChg>
        <pc:inkChg chg="add del">
          <ac:chgData name="M Terblanche" userId="b443805af4e0fa02" providerId="LiveId" clId="{3D1C83BA-3E0A-8941-BDC0-6012646E2765}" dt="2018-10-20T15:30:23.097" v="2926"/>
          <ac:inkMkLst>
            <pc:docMk/>
            <pc:sldMk cId="1461963786" sldId="269"/>
            <ac:inkMk id="219" creationId="{BDA7953C-07CD-C341-8D4E-B9352386A47F}"/>
          </ac:inkMkLst>
        </pc:inkChg>
        <pc:inkChg chg="add reco">
          <ac:chgData name="M Terblanche" userId="b443805af4e0fa02" providerId="LiveId" clId="{3D1C83BA-3E0A-8941-BDC0-6012646E2765}" dt="2018-10-20T15:30:23.097" v="2926"/>
          <ac:inkMkLst>
            <pc:docMk/>
            <pc:sldMk cId="1461963786" sldId="269"/>
            <ac:inkMk id="220" creationId="{B74E3792-479A-4D4A-801C-76AFDA89A556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2" creationId="{B2235420-A9FD-A846-BE1D-A4B58E9E901D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3" creationId="{70E69B61-E2A6-524B-952F-2EE875AECA60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4" creationId="{B4149A0A-8332-E74D-89AC-0BB802FBAE8A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5" creationId="{4F2DFCE8-7532-EC40-B920-4A980E40C072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6" creationId="{E2C488C2-EAAB-6449-9CF0-0BBF34BB8598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7" creationId="{62E0FEEE-1BD4-DD40-B41D-B1D4C40A6AEC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8" creationId="{727C9923-30BB-9640-BFA5-E85C934C62DD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29" creationId="{19A8FBB2-0B62-1242-8305-C7864DDC6D40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30" creationId="{DBF67FCA-CCAB-324B-8413-9DB7A0A66A46}"/>
          </ac:inkMkLst>
        </pc:inkChg>
        <pc:inkChg chg="add del">
          <ac:chgData name="M Terblanche" userId="b443805af4e0fa02" providerId="LiveId" clId="{3D1C83BA-3E0A-8941-BDC0-6012646E2765}" dt="2018-10-20T15:30:29.749" v="2938"/>
          <ac:inkMkLst>
            <pc:docMk/>
            <pc:sldMk cId="1461963786" sldId="269"/>
            <ac:inkMk id="231" creationId="{6F1BD275-A464-734C-A5CD-038527C02DE7}"/>
          </ac:inkMkLst>
        </pc:inkChg>
        <pc:inkChg chg="add mod reco modStrokes">
          <ac:chgData name="M Terblanche" userId="b443805af4e0fa02" providerId="LiveId" clId="{3D1C83BA-3E0A-8941-BDC0-6012646E2765}" dt="2018-10-20T15:30:34.468" v="2941"/>
          <ac:inkMkLst>
            <pc:docMk/>
            <pc:sldMk cId="1461963786" sldId="269"/>
            <ac:inkMk id="232" creationId="{6354F5A5-F8FC-6242-B257-A4A1D77C562D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4" creationId="{A2A783E6-72B0-1944-9A2B-FCC485C83A5F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5" creationId="{DEE0FCDE-108B-7F47-A40B-9EA5E823E389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6" creationId="{57A7F990-7890-3843-9342-E8C7BC284C9B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7" creationId="{F1398D9F-2B17-F044-A5CB-BDB91DC78433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8" creationId="{25C88CC5-FC07-7345-84DC-7EBD8BD7D39D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39" creationId="{3B08B612-7A19-2442-A273-B9E6E8711A82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0" creationId="{878A50C1-809C-204A-B2E2-895C022A5F36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1" creationId="{774F7440-76B1-9E42-9D7C-D934A9BB0E30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2" creationId="{58D3FDBE-59FA-524C-ACB1-9AAD7FEC1217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3" creationId="{9127370A-583A-8043-BF63-DCF730C6010C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4" creationId="{B4C1852A-3F0C-7543-A2AB-068297710CAA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5" creationId="{BFFE2037-263D-0540-97C7-D117C378B8F4}"/>
          </ac:inkMkLst>
        </pc:inkChg>
        <pc:inkChg chg="add del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6" creationId="{13B43870-8DC1-FD4A-A563-3039057B0415}"/>
          </ac:inkMkLst>
        </pc:inkChg>
        <pc:inkChg chg="add reco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7" creationId="{CEF8F759-5D60-7C45-8DA3-0E9CE8309042}"/>
          </ac:inkMkLst>
        </pc:inkChg>
        <pc:inkChg chg="add reco">
          <ac:chgData name="M Terblanche" userId="b443805af4e0fa02" providerId="LiveId" clId="{3D1C83BA-3E0A-8941-BDC0-6012646E2765}" dt="2018-10-20T15:30:43.730" v="2955"/>
          <ac:inkMkLst>
            <pc:docMk/>
            <pc:sldMk cId="1461963786" sldId="269"/>
            <ac:inkMk id="248" creationId="{A329879E-276E-C74E-A6A2-52792FD81A82}"/>
          </ac:inkMkLst>
        </pc:inkChg>
      </pc:sldChg>
      <pc:sldChg chg="addSp delSp modSp new mod ord modTransition setBg">
        <pc:chgData name="M Terblanche" userId="b443805af4e0fa02" providerId="LiveId" clId="{3D1C83BA-3E0A-8941-BDC0-6012646E2765}" dt="2018-10-21T17:54:21.207" v="4853"/>
        <pc:sldMkLst>
          <pc:docMk/>
          <pc:sldMk cId="710351801" sldId="270"/>
        </pc:sldMkLst>
        <pc:inkChg chg="add del">
          <ac:chgData name="M Terblanche" userId="b443805af4e0fa02" providerId="LiveId" clId="{3D1C83BA-3E0A-8941-BDC0-6012646E2765}" dt="2018-10-21T17:53:39.552" v="4799"/>
          <ac:inkMkLst>
            <pc:docMk/>
            <pc:sldMk cId="710351801" sldId="270"/>
            <ac:inkMk id="2" creationId="{71EB9D98-EFF8-A949-8FED-9F07DB26FA8D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3" creationId="{8B6D9A82-1B80-6448-8DAD-2480D9656D38}"/>
          </ac:inkMkLst>
        </pc:inkChg>
        <pc:inkChg chg="add del">
          <ac:chgData name="M Terblanche" userId="b443805af4e0fa02" providerId="LiveId" clId="{3D1C83BA-3E0A-8941-BDC0-6012646E2765}" dt="2018-10-21T17:53:47.035" v="4803"/>
          <ac:inkMkLst>
            <pc:docMk/>
            <pc:sldMk cId="710351801" sldId="270"/>
            <ac:inkMk id="3" creationId="{9279322C-AE1A-EB48-92E3-05EB57C522DF}"/>
          </ac:inkMkLst>
        </pc:inkChg>
        <pc:inkChg chg="add del">
          <ac:chgData name="M Terblanche" userId="b443805af4e0fa02" providerId="LiveId" clId="{3D1C83BA-3E0A-8941-BDC0-6012646E2765}" dt="2018-10-21T17:53:47.035" v="4803"/>
          <ac:inkMkLst>
            <pc:docMk/>
            <pc:sldMk cId="710351801" sldId="270"/>
            <ac:inkMk id="4" creationId="{30927B08-6ABC-B649-BE09-341BBBC3C06C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4" creationId="{BAA09639-DF1D-D34D-82F9-A4849D3745FB}"/>
          </ac:inkMkLst>
        </pc:inkChg>
        <pc:inkChg chg="add del reco">
          <ac:chgData name="M Terblanche" userId="b443805af4e0fa02" providerId="LiveId" clId="{3D1C83BA-3E0A-8941-BDC0-6012646E2765}" dt="2018-10-21T17:53:47.959" v="4805"/>
          <ac:inkMkLst>
            <pc:docMk/>
            <pc:sldMk cId="710351801" sldId="270"/>
            <ac:inkMk id="5" creationId="{30A90FC3-09AD-5143-8509-382F9E65F83A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5" creationId="{67192020-6C84-8C44-A312-ED2556E75417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6" creationId="{8DF0707E-CD26-6C4B-88CF-FB456BB5CA4D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7" creationId="{2C661618-9551-FB44-8021-C478A152026D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7" creationId="{EEB31FE9-AC21-0E4A-BB17-03B72987129D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8" creationId="{20675EBE-6F21-994A-AB45-67F5EA7D7954}"/>
          </ac:inkMkLst>
        </pc:inkChg>
        <pc:inkChg chg="add del">
          <ac:chgData name="M Terblanche" userId="b443805af4e0fa02" providerId="LiveId" clId="{3D1C83BA-3E0A-8941-BDC0-6012646E2765}" dt="2018-10-20T15:31:32.485" v="2967"/>
          <ac:inkMkLst>
            <pc:docMk/>
            <pc:sldMk cId="710351801" sldId="270"/>
            <ac:inkMk id="8" creationId="{76E01FAA-A3A4-9042-A01F-78C130AF67F8}"/>
          </ac:inkMkLst>
        </pc:inkChg>
        <pc:inkChg chg="add del">
          <ac:chgData name="M Terblanche" userId="b443805af4e0fa02" providerId="LiveId" clId="{3D1C83BA-3E0A-8941-BDC0-6012646E2765}" dt="2018-10-21T17:53:39.545" v="4797"/>
          <ac:inkMkLst>
            <pc:docMk/>
            <pc:sldMk cId="710351801" sldId="270"/>
            <ac:inkMk id="9" creationId="{53987814-BBE6-6542-83A0-C1ED97089FD4}"/>
          </ac:inkMkLst>
        </pc:inkChg>
        <pc:inkChg chg="add del reco">
          <ac:chgData name="M Terblanche" userId="b443805af4e0fa02" providerId="LiveId" clId="{3D1C83BA-3E0A-8941-BDC0-6012646E2765}" dt="2018-10-21T17:53:39.540" v="4796"/>
          <ac:inkMkLst>
            <pc:docMk/>
            <pc:sldMk cId="710351801" sldId="270"/>
            <ac:inkMk id="10" creationId="{DC6D9F69-2DE0-0644-B4DD-6D3B3BD2392D}"/>
          </ac:inkMkLst>
        </pc:inkChg>
        <pc:inkChg chg="add del reco">
          <ac:chgData name="M Terblanche" userId="b443805af4e0fa02" providerId="LiveId" clId="{3D1C83BA-3E0A-8941-BDC0-6012646E2765}" dt="2018-10-21T17:53:39.549" v="4798"/>
          <ac:inkMkLst>
            <pc:docMk/>
            <pc:sldMk cId="710351801" sldId="270"/>
            <ac:inkMk id="11" creationId="{63E26EC2-26DF-6D4B-99A3-73F328203B03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12" creationId="{367ECA1B-5148-F645-9BD3-E58111542E3F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13" creationId="{9FAC602E-89B8-CA4C-AA0D-7D674A4A296B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14" creationId="{955DFED2-FDB2-B14C-A9DC-DF4FCFC32579}"/>
          </ac:inkMkLst>
        </pc:inkChg>
        <pc:inkChg chg="add del">
          <ac:chgData name="M Terblanche" userId="b443805af4e0fa02" providerId="LiveId" clId="{3D1C83BA-3E0A-8941-BDC0-6012646E2765}" dt="2018-10-20T15:35:57.275" v="2973"/>
          <ac:inkMkLst>
            <pc:docMk/>
            <pc:sldMk cId="710351801" sldId="270"/>
            <ac:inkMk id="14" creationId="{E501F3F8-7494-BE40-BB1C-4D0FAB785381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15" creationId="{34352590-0DF8-B54E-8317-29D26B83B008}"/>
          </ac:inkMkLst>
        </pc:inkChg>
        <pc:inkChg chg="add del">
          <ac:chgData name="M Terblanche" userId="b443805af4e0fa02" providerId="LiveId" clId="{3D1C83BA-3E0A-8941-BDC0-6012646E2765}" dt="2018-10-20T15:35:57.275" v="2973"/>
          <ac:inkMkLst>
            <pc:docMk/>
            <pc:sldMk cId="710351801" sldId="270"/>
            <ac:inkMk id="15" creationId="{568D87E1-5874-514B-B712-9A4A28FE44DF}"/>
          </ac:inkMkLst>
        </pc:inkChg>
        <pc:inkChg chg="add del">
          <ac:chgData name="M Terblanche" userId="b443805af4e0fa02" providerId="LiveId" clId="{3D1C83BA-3E0A-8941-BDC0-6012646E2765}" dt="2018-10-21T17:53:55.382" v="4813"/>
          <ac:inkMkLst>
            <pc:docMk/>
            <pc:sldMk cId="710351801" sldId="270"/>
            <ac:inkMk id="16" creationId="{0B0BC730-5163-524C-83B0-77859ECFDEEC}"/>
          </ac:inkMkLst>
        </pc:inkChg>
        <pc:inkChg chg="add del">
          <ac:chgData name="M Terblanche" userId="b443805af4e0fa02" providerId="LiveId" clId="{3D1C83BA-3E0A-8941-BDC0-6012646E2765}" dt="2018-10-20T15:35:57.275" v="2973"/>
          <ac:inkMkLst>
            <pc:docMk/>
            <pc:sldMk cId="710351801" sldId="270"/>
            <ac:inkMk id="16" creationId="{CFC673F7-3A74-644F-BF92-04C136EAFA2C}"/>
          </ac:inkMkLst>
        </pc:inkChg>
        <pc:inkChg chg="add del">
          <ac:chgData name="M Terblanche" userId="b443805af4e0fa02" providerId="LiveId" clId="{3D1C83BA-3E0A-8941-BDC0-6012646E2765}" dt="2018-10-20T15:35:57.275" v="2973"/>
          <ac:inkMkLst>
            <pc:docMk/>
            <pc:sldMk cId="710351801" sldId="270"/>
            <ac:inkMk id="17" creationId="{031E8A0D-CC42-7E42-B6AA-F8C9B6E8549C}"/>
          </ac:inkMkLst>
        </pc:inkChg>
        <pc:inkChg chg="add del reco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17" creationId="{625B8392-03D3-9E4E-ADF7-D9A7574E76FD}"/>
          </ac:inkMkLst>
        </pc:inkChg>
        <pc:inkChg chg="add del reco">
          <ac:chgData name="M Terblanche" userId="b443805af4e0fa02" providerId="LiveId" clId="{3D1C83BA-3E0A-8941-BDC0-6012646E2765}" dt="2018-10-20T15:37:20.366" v="3037"/>
          <ac:inkMkLst>
            <pc:docMk/>
            <pc:sldMk cId="710351801" sldId="270"/>
            <ac:inkMk id="18" creationId="{5D3D7696-DB11-C24B-A07F-12040C3EB132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19" creationId="{0FD7B098-E76B-B942-B52B-52EB631BBB91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0" creationId="{7D39F0A2-FB58-FB47-826E-1997C32A1984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0" creationId="{FAFA972F-2FD4-E343-9CEC-2768C1E2F4CF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1" creationId="{85D314EA-F4CA-E548-AAFE-227FA7DC2A4A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1" creationId="{F5255259-71F9-C943-8EA2-2D87C4EAF8EF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2" creationId="{8058DC1B-EAE8-624B-BB7A-7378AE201807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2" creationId="{E2F69AD5-C659-0441-87E0-8CE3EBC73405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3" creationId="{0C51171D-0B41-DD45-8FEB-0D3927CE5433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3" creationId="{44272B53-9504-DB4A-B84D-634372B16ED3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4" creationId="{5C6D15EA-0355-6543-B794-6C6E742068E5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4" creationId="{B7B1EFD8-62C8-DE46-8280-8449F3440BA1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5" creationId="{2D3C9B89-2E57-7446-AFA3-2D7B7BB3B341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5" creationId="{8FD4095D-7996-3A49-80D0-10A0CC235C30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6" creationId="{03483799-F830-BA41-A68B-7BFA9EA21C45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6" creationId="{7416D681-BFD3-6A47-95CC-F5B01E437B79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7" creationId="{7F16AD09-084C-2C4D-B31C-23C158BF615E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7" creationId="{B629A827-4121-4E4E-8FBC-D1CF7E34E4DB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8" creationId="{3C93420F-0A38-9B41-95D2-457CC187D2D7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8" creationId="{DE0ED267-7D86-134D-950C-3C438895FF5C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29" creationId="{6A58BD83-4E39-4542-BBC5-E8240B2F31B8}"/>
          </ac:inkMkLst>
        </pc:inkChg>
        <pc:inkChg chg="add del">
          <ac:chgData name="M Terblanche" userId="b443805af4e0fa02" providerId="LiveId" clId="{3D1C83BA-3E0A-8941-BDC0-6012646E2765}" dt="2018-10-20T15:36:07.027" v="2985"/>
          <ac:inkMkLst>
            <pc:docMk/>
            <pc:sldMk cId="710351801" sldId="270"/>
            <ac:inkMk id="29" creationId="{A82F16A2-3F38-E54F-8C02-5436A45FDBD6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0" creationId="{0EEAB0AC-0902-8944-B42D-DB480F57D67B}"/>
          </ac:inkMkLst>
        </pc:inkChg>
        <pc:inkChg chg="add del reco">
          <ac:chgData name="M Terblanche" userId="b443805af4e0fa02" providerId="LiveId" clId="{3D1C83BA-3E0A-8941-BDC0-6012646E2765}" dt="2018-10-20T15:37:20.371" v="3038"/>
          <ac:inkMkLst>
            <pc:docMk/>
            <pc:sldMk cId="710351801" sldId="270"/>
            <ac:inkMk id="30" creationId="{972D4190-5357-0A4E-85A4-68306033258A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1" creationId="{357ACA1B-6288-0A42-ABC3-D85D5197E8AB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2" creationId="{4CBA951C-CEC8-B042-B3F5-2327D6EE922B}"/>
          </ac:inkMkLst>
        </pc:inkChg>
        <pc:inkChg chg="add del">
          <ac:chgData name="M Terblanche" userId="b443805af4e0fa02" providerId="LiveId" clId="{3D1C83BA-3E0A-8941-BDC0-6012646E2765}" dt="2018-10-20T15:36:08.622" v="2988"/>
          <ac:inkMkLst>
            <pc:docMk/>
            <pc:sldMk cId="710351801" sldId="270"/>
            <ac:inkMk id="32" creationId="{BFC38828-0DAC-9541-91A4-CEAC48750028}"/>
          </ac:inkMkLst>
        </pc:inkChg>
        <pc:inkChg chg="add del">
          <ac:chgData name="M Terblanche" userId="b443805af4e0fa02" providerId="LiveId" clId="{3D1C83BA-3E0A-8941-BDC0-6012646E2765}" dt="2018-10-20T15:36:08.622" v="2988"/>
          <ac:inkMkLst>
            <pc:docMk/>
            <pc:sldMk cId="710351801" sldId="270"/>
            <ac:inkMk id="33" creationId="{60894A5E-D0C5-8542-873D-34FD6AFEFBAB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3" creationId="{D003C5A5-6A25-2149-81BE-38ED277907A1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4" creationId="{D38170ED-F5AB-334A-B7DF-80D376FDE2BB}"/>
          </ac:inkMkLst>
        </pc:inkChg>
        <pc:inkChg chg="add del reco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34" creationId="{DF81E417-EA09-524E-B049-F611C07DCDF2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5" creationId="{F3F7184E-1FFD-F847-BA24-7E2B7EF4C81C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36" creationId="{DC21ED06-0CB3-584B-94F2-151929189D1F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6" creationId="{E848A17B-6F85-EE47-9DF5-24CE4D24CE2D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37" creationId="{BE351BF2-5B21-9B43-B295-CEA5E8B96A5E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7" creationId="{E327C7D6-EAC1-754F-A8AB-C3A7A74DF01B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38" creationId="{3F5CB83A-4CD9-CD4C-81B0-72AC105EC67E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8" creationId="{DFAC0477-4BC0-0846-BC31-9425F80EC18B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39" creationId="{8DF84BFE-5073-F847-9A30-FE8BFE2F7995}"/>
          </ac:inkMkLst>
        </pc:inkChg>
        <pc:inkChg chg="add del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39" creationId="{F27DE6E4-10BE-3B4E-AA25-768174524730}"/>
          </ac:inkMkLst>
        </pc:inkChg>
        <pc:inkChg chg="add reco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40" creationId="{3F7E9307-3DCF-9C42-8A61-390ECCA2A295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0" creationId="{92245103-414B-6F4C-B164-8A14CCF1B0BE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1" creationId="{0D885A7D-3C03-0546-B622-DDD645368E25}"/>
          </ac:inkMkLst>
        </pc:inkChg>
        <pc:inkChg chg="add reco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41" creationId="{4B10755F-1DB1-0046-A573-07FC78F40E4E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2" creationId="{CA1EC03B-0AB0-714B-9859-B4DE1D88B790}"/>
          </ac:inkMkLst>
        </pc:inkChg>
        <pc:inkChg chg="add reco">
          <ac:chgData name="M Terblanche" userId="b443805af4e0fa02" providerId="LiveId" clId="{3D1C83BA-3E0A-8941-BDC0-6012646E2765}" dt="2018-10-21T17:54:05.096" v="4835"/>
          <ac:inkMkLst>
            <pc:docMk/>
            <pc:sldMk cId="710351801" sldId="270"/>
            <ac:inkMk id="42" creationId="{DB93BB11-BC24-0141-A4A0-37757EB5A213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3" creationId="{FD3DA0C3-A5DE-394E-B4B3-1F359D5FFC47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4" creationId="{2433E624-B71E-904C-9BEC-301F7D71393B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5" creationId="{0FA35610-7002-3D4A-952D-61B9BD44CDB0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6" creationId="{44977106-0B35-0B4C-823C-A168EE3C3ADE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46" creationId="{EEE1371E-3335-F848-BDA4-E9E044E85DCD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7" creationId="{329A6A80-F380-9B43-8339-6B476E3EA55D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47" creationId="{64DE3809-987E-E54D-B1F1-78069489A493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8" creationId="{BB7E91E1-C2CC-0647-BD23-97BF68382382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48" creationId="{BEEF180F-7685-864B-BC7D-54685AEE19BB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49" creationId="{80FCBEC1-DA59-064D-8535-9A4D29DE5601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49" creationId="{ABAFA73A-FA46-F843-AD90-37FBF4CF6C49}"/>
          </ac:inkMkLst>
        </pc:inkChg>
        <pc:inkChg chg="add del">
          <ac:chgData name="M Terblanche" userId="b443805af4e0fa02" providerId="LiveId" clId="{3D1C83BA-3E0A-8941-BDC0-6012646E2765}" dt="2018-10-20T15:36:15.476" v="3005"/>
          <ac:inkMkLst>
            <pc:docMk/>
            <pc:sldMk cId="710351801" sldId="270"/>
            <ac:inkMk id="50" creationId="{A1C11F16-13EB-4147-AD56-F5BB4AACA415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0" creationId="{F7EEA601-F6D8-2540-AECC-F824D1342095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1" creationId="{6F194D95-7598-7443-BEF6-B02E1AC1FC7E}"/>
          </ac:inkMkLst>
        </pc:inkChg>
        <pc:inkChg chg="add del reco">
          <ac:chgData name="M Terblanche" userId="b443805af4e0fa02" providerId="LiveId" clId="{3D1C83BA-3E0A-8941-BDC0-6012646E2765}" dt="2018-10-20T15:37:20.359" v="3035"/>
          <ac:inkMkLst>
            <pc:docMk/>
            <pc:sldMk cId="710351801" sldId="270"/>
            <ac:inkMk id="51" creationId="{97E8D44D-4952-DA46-A952-DA1C1A38E376}"/>
          </ac:inkMkLst>
        </pc:inkChg>
        <pc:inkChg chg="add del reco">
          <ac:chgData name="M Terblanche" userId="b443805af4e0fa02" providerId="LiveId" clId="{3D1C83BA-3E0A-8941-BDC0-6012646E2765}" dt="2018-10-20T15:37:20.375" v="3039"/>
          <ac:inkMkLst>
            <pc:docMk/>
            <pc:sldMk cId="710351801" sldId="270"/>
            <ac:inkMk id="52" creationId="{038B58FE-9066-4D47-AD2E-E81EFD48110E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2" creationId="{1607DC80-E600-6A47-9AFB-D75BAA00A32B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3" creationId="{7C58BFFF-4CB9-0F41-9E2E-5BAC647BF722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4" creationId="{2497253C-BF1E-1A49-8B5B-FAF46D7A7D01}"/>
          </ac:inkMkLst>
        </pc:inkChg>
        <pc:inkChg chg="add del">
          <ac:chgData name="M Terblanche" userId="b443805af4e0fa02" providerId="LiveId" clId="{3D1C83BA-3E0A-8941-BDC0-6012646E2765}" dt="2018-10-20T15:36:18.341" v="3010"/>
          <ac:inkMkLst>
            <pc:docMk/>
            <pc:sldMk cId="710351801" sldId="270"/>
            <ac:inkMk id="55" creationId="{68FFECE7-5F69-9F4D-8B62-C1AB24380FFD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5" creationId="{93E8F8C4-76A9-064F-B931-85E1AB00A48F}"/>
          </ac:inkMkLst>
        </pc:inkChg>
        <pc:inkChg chg="add del">
          <ac:chgData name="M Terblanche" userId="b443805af4e0fa02" providerId="LiveId" clId="{3D1C83BA-3E0A-8941-BDC0-6012646E2765}" dt="2018-10-20T15:36:18.341" v="3010"/>
          <ac:inkMkLst>
            <pc:docMk/>
            <pc:sldMk cId="710351801" sldId="270"/>
            <ac:inkMk id="56" creationId="{3252AF8A-0999-3D4F-B989-5E9A1D8D1851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6" creationId="{E5CDCB48-C509-DF42-84F0-A5E8299971BC}"/>
          </ac:inkMkLst>
        </pc:inkChg>
        <pc:inkChg chg="add del">
          <ac:chgData name="M Terblanche" userId="b443805af4e0fa02" providerId="LiveId" clId="{3D1C83BA-3E0A-8941-BDC0-6012646E2765}" dt="2018-10-20T15:36:18.341" v="3010"/>
          <ac:inkMkLst>
            <pc:docMk/>
            <pc:sldMk cId="710351801" sldId="270"/>
            <ac:inkMk id="57" creationId="{0BBFD021-F6A0-1949-8BC1-27BD17C42585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7" creationId="{E39FB08C-38E6-0145-9A98-CC21849C0387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8" creationId="{4EB90B89-6A40-C942-954C-F56FDD875848}"/>
          </ac:inkMkLst>
        </pc:inkChg>
        <pc:inkChg chg="add del reco">
          <ac:chgData name="M Terblanche" userId="b443805af4e0fa02" providerId="LiveId" clId="{3D1C83BA-3E0A-8941-BDC0-6012646E2765}" dt="2018-10-20T15:37:20.377" v="3040"/>
          <ac:inkMkLst>
            <pc:docMk/>
            <pc:sldMk cId="710351801" sldId="270"/>
            <ac:inkMk id="58" creationId="{B957A4C8-BA3F-194E-B703-45A8B569CC40}"/>
          </ac:inkMkLst>
        </pc:inkChg>
        <pc:inkChg chg="add del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59" creationId="{45B3684D-5923-714B-9916-6C73EEA189B1}"/>
          </ac:inkMkLst>
        </pc:inkChg>
        <pc:inkChg chg="add del reco">
          <ac:chgData name="M Terblanche" userId="b443805af4e0fa02" providerId="LiveId" clId="{3D1C83BA-3E0A-8941-BDC0-6012646E2765}" dt="2018-10-21T17:54:21.207" v="4853"/>
          <ac:inkMkLst>
            <pc:docMk/>
            <pc:sldMk cId="710351801" sldId="270"/>
            <ac:inkMk id="60" creationId="{23120663-2C7C-924A-8A54-4A2841C637F6}"/>
          </ac:inkMkLst>
        </pc:inkChg>
        <pc:inkChg chg="add del">
          <ac:chgData name="M Terblanche" userId="b443805af4e0fa02" providerId="LiveId" clId="{3D1C83BA-3E0A-8941-BDC0-6012646E2765}" dt="2018-10-20T15:36:28.248" v="3014"/>
          <ac:inkMkLst>
            <pc:docMk/>
            <pc:sldMk cId="710351801" sldId="270"/>
            <ac:inkMk id="60" creationId="{5ECECBD3-4618-E04F-89B7-171453FEDD1C}"/>
          </ac:inkMkLst>
        </pc:inkChg>
        <pc:inkChg chg="add del">
          <ac:chgData name="M Terblanche" userId="b443805af4e0fa02" providerId="LiveId" clId="{3D1C83BA-3E0A-8941-BDC0-6012646E2765}" dt="2018-10-20T15:36:28.248" v="3014"/>
          <ac:inkMkLst>
            <pc:docMk/>
            <pc:sldMk cId="710351801" sldId="270"/>
            <ac:inkMk id="61" creationId="{D16DAC0C-10F4-C540-B672-28A1274432CA}"/>
          </ac:inkMkLst>
        </pc:inkChg>
        <pc:inkChg chg="add reco">
          <ac:chgData name="M Terblanche" userId="b443805af4e0fa02" providerId="LiveId" clId="{3D1C83BA-3E0A-8941-BDC0-6012646E2765}" dt="2018-10-21T17:54:12.291" v="4850"/>
          <ac:inkMkLst>
            <pc:docMk/>
            <pc:sldMk cId="710351801" sldId="270"/>
            <ac:inkMk id="61" creationId="{EE73F45A-68A8-4A4D-9E30-E53EF81E0DDE}"/>
          </ac:inkMkLst>
        </pc:inkChg>
        <pc:inkChg chg="add del reco">
          <ac:chgData name="M Terblanche" userId="b443805af4e0fa02" providerId="LiveId" clId="{3D1C83BA-3E0A-8941-BDC0-6012646E2765}" dt="2018-10-20T15:37:20.362" v="3036"/>
          <ac:inkMkLst>
            <pc:docMk/>
            <pc:sldMk cId="710351801" sldId="270"/>
            <ac:inkMk id="62" creationId="{C70EEF00-6365-DA48-AAF7-F6F56281C47D}"/>
          </ac:inkMkLst>
        </pc:inkChg>
        <pc:inkChg chg="add del">
          <ac:chgData name="M Terblanche" userId="b443805af4e0fa02" providerId="LiveId" clId="{3D1C83BA-3E0A-8941-BDC0-6012646E2765}" dt="2018-10-20T15:37:22.676" v="3044"/>
          <ac:inkMkLst>
            <pc:docMk/>
            <pc:sldMk cId="710351801" sldId="270"/>
            <ac:inkMk id="64" creationId="{0A5D9FDF-3ED9-9E42-A8CB-3AE23A88B10A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65" creationId="{089FBB93-A6F3-3C4A-AB02-3F8AFA2F31C9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66" creationId="{C2B30698-B097-3C43-A6EE-BBD76EE0AB75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67" creationId="{A4A08744-B2CF-7D4B-82EA-0F3752A771A3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68" creationId="{6647CE73-CABB-8549-88D2-302EC1C19A18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69" creationId="{8CC823AD-81AE-C441-BF7D-C3F714AAE62D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0" creationId="{0C4D4FEC-48E9-4C43-9922-CD7BC3D09726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1" creationId="{C11E79D5-3D08-2B40-964C-F9EB4E15471A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2" creationId="{6F322771-B453-2C48-985E-D5CE9A29D3BC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3" creationId="{5F72080D-5C18-1A46-B8C2-063FE5814ED9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4" creationId="{62A47B15-418B-124A-ADA0-DFBE7F296126}"/>
          </ac:inkMkLst>
        </pc:inkChg>
        <pc:inkChg chg="add del">
          <ac:chgData name="M Terblanche" userId="b443805af4e0fa02" providerId="LiveId" clId="{3D1C83BA-3E0A-8941-BDC0-6012646E2765}" dt="2018-10-20T15:37:22.668" v="3042"/>
          <ac:inkMkLst>
            <pc:docMk/>
            <pc:sldMk cId="710351801" sldId="270"/>
            <ac:inkMk id="75" creationId="{2F578532-E9BA-E442-87F9-3F18CB434192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6" creationId="{B6A22283-1250-5E45-BA02-777D7AEDAB9D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7" creationId="{DC061854-6365-DB44-ABFE-537D03EBA1FD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8" creationId="{3B1F3A88-F861-A84B-B652-B849E977AFFC}"/>
          </ac:inkMkLst>
        </pc:inkChg>
        <pc:inkChg chg="add del">
          <ac:chgData name="M Terblanche" userId="b443805af4e0fa02" providerId="LiveId" clId="{3D1C83BA-3E0A-8941-BDC0-6012646E2765}" dt="2018-10-20T15:37:00.895" v="3033"/>
          <ac:inkMkLst>
            <pc:docMk/>
            <pc:sldMk cId="710351801" sldId="270"/>
            <ac:inkMk id="79" creationId="{B06CFD16-3881-FD49-9C1A-92DA9F689B62}"/>
          </ac:inkMkLst>
        </pc:inkChg>
        <pc:inkChg chg="add del reco">
          <ac:chgData name="M Terblanche" userId="b443805af4e0fa02" providerId="LiveId" clId="{3D1C83BA-3E0A-8941-BDC0-6012646E2765}" dt="2018-10-20T15:37:22.680" v="3045"/>
          <ac:inkMkLst>
            <pc:docMk/>
            <pc:sldMk cId="710351801" sldId="270"/>
            <ac:inkMk id="80" creationId="{C18D02BD-8D8E-2041-A095-5F0640AE2D03}"/>
          </ac:inkMkLst>
        </pc:inkChg>
        <pc:inkChg chg="add del reco">
          <ac:chgData name="M Terblanche" userId="b443805af4e0fa02" providerId="LiveId" clId="{3D1C83BA-3E0A-8941-BDC0-6012646E2765}" dt="2018-10-20T15:37:22.672" v="3043"/>
          <ac:inkMkLst>
            <pc:docMk/>
            <pc:sldMk cId="710351801" sldId="270"/>
            <ac:inkMk id="81" creationId="{FD2CF5C5-BF04-E24C-834F-0BFA77C1273A}"/>
          </ac:inkMkLst>
        </pc:inkChg>
        <pc:inkChg chg="add del reco">
          <ac:chgData name="M Terblanche" userId="b443805af4e0fa02" providerId="LiveId" clId="{3D1C83BA-3E0A-8941-BDC0-6012646E2765}" dt="2018-10-20T15:37:22.661" v="3041"/>
          <ac:inkMkLst>
            <pc:docMk/>
            <pc:sldMk cId="710351801" sldId="270"/>
            <ac:inkMk id="82" creationId="{8FAB656E-E449-9C4C-9CB6-09D11872B51A}"/>
          </ac:inkMkLst>
        </pc:inkChg>
        <pc:inkChg chg="add del">
          <ac:chgData name="M Terblanche" userId="b443805af4e0fa02" providerId="LiveId" clId="{3D1C83BA-3E0A-8941-BDC0-6012646E2765}" dt="2018-10-20T15:37:30.446" v="3049"/>
          <ac:inkMkLst>
            <pc:docMk/>
            <pc:sldMk cId="710351801" sldId="270"/>
            <ac:inkMk id="86" creationId="{697714A2-CB1B-F245-B940-0007218AA534}"/>
          </ac:inkMkLst>
        </pc:inkChg>
        <pc:inkChg chg="add del">
          <ac:chgData name="M Terblanche" userId="b443805af4e0fa02" providerId="LiveId" clId="{3D1C83BA-3E0A-8941-BDC0-6012646E2765}" dt="2018-10-20T15:37:30.446" v="3049"/>
          <ac:inkMkLst>
            <pc:docMk/>
            <pc:sldMk cId="710351801" sldId="270"/>
            <ac:inkMk id="87" creationId="{00D6288D-5D0C-EA4B-98D0-141C67EC6906}"/>
          </ac:inkMkLst>
        </pc:inkChg>
        <pc:inkChg chg="add del reco">
          <ac:chgData name="M Terblanche" userId="b443805af4e0fa02" providerId="LiveId" clId="{3D1C83BA-3E0A-8941-BDC0-6012646E2765}" dt="2018-10-20T15:37:33.170" v="3051"/>
          <ac:inkMkLst>
            <pc:docMk/>
            <pc:sldMk cId="710351801" sldId="270"/>
            <ac:inkMk id="88" creationId="{F61EDE4E-46F1-F345-9675-9BACD6B8874E}"/>
          </ac:inkMkLst>
        </pc:inkChg>
        <pc:inkChg chg="add del">
          <ac:chgData name="M Terblanche" userId="b443805af4e0fa02" providerId="LiveId" clId="{3D1C83BA-3E0A-8941-BDC0-6012646E2765}" dt="2018-10-20T15:37:33.170" v="3051"/>
          <ac:inkMkLst>
            <pc:docMk/>
            <pc:sldMk cId="710351801" sldId="270"/>
            <ac:inkMk id="90" creationId="{98314189-6E2D-0B45-9718-30D21158025B}"/>
          </ac:inkMkLst>
        </pc:inkChg>
        <pc:inkChg chg="add del reco">
          <ac:chgData name="M Terblanche" userId="b443805af4e0fa02" providerId="LiveId" clId="{3D1C83BA-3E0A-8941-BDC0-6012646E2765}" dt="2018-10-20T15:37:34.513" v="3054"/>
          <ac:inkMkLst>
            <pc:docMk/>
            <pc:sldMk cId="710351801" sldId="270"/>
            <ac:inkMk id="91" creationId="{555FF87A-B038-DA4A-976A-EBFD1736D72A}"/>
          </ac:inkMkLst>
        </pc:inkChg>
        <pc:inkChg chg="add del">
          <ac:chgData name="M Terblanche" userId="b443805af4e0fa02" providerId="LiveId" clId="{3D1C83BA-3E0A-8941-BDC0-6012646E2765}" dt="2018-10-20T15:37:34.513" v="3054"/>
          <ac:inkMkLst>
            <pc:docMk/>
            <pc:sldMk cId="710351801" sldId="270"/>
            <ac:inkMk id="93" creationId="{A1C6A76E-B4B1-534C-AD32-346993D0C281}"/>
          </ac:inkMkLst>
        </pc:inkChg>
        <pc:inkChg chg="add del mod reco modStrokes">
          <ac:chgData name="M Terblanche" userId="b443805af4e0fa02" providerId="LiveId" clId="{3D1C83BA-3E0A-8941-BDC0-6012646E2765}" dt="2018-10-20T15:37:59.733" v="3057"/>
          <ac:inkMkLst>
            <pc:docMk/>
            <pc:sldMk cId="710351801" sldId="270"/>
            <ac:inkMk id="94" creationId="{DD720F35-6503-D449-8FA0-B0A298D822B0}"/>
          </ac:inkMkLst>
        </pc:inkChg>
        <pc:inkChg chg="add del">
          <ac:chgData name="M Terblanche" userId="b443805af4e0fa02" providerId="LiveId" clId="{3D1C83BA-3E0A-8941-BDC0-6012646E2765}" dt="2018-10-20T15:38:52.534" v="3081"/>
          <ac:inkMkLst>
            <pc:docMk/>
            <pc:sldMk cId="710351801" sldId="270"/>
            <ac:inkMk id="96" creationId="{C73E81D1-F84E-234B-9F2D-03D088DDA64A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97" creationId="{CC8FCE5B-DBEE-9843-9173-50A6942A35AC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98" creationId="{4FCB9B5E-E203-F64E-B7EF-ECD6B43D42F4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99" creationId="{EAE5DF62-55EC-2B40-9E2B-C9C9BE1169E5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0" creationId="{282A810B-A0E6-0345-8A05-0B79770CAD2C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1" creationId="{1D20292D-8907-774C-A544-C16E4EA24576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2" creationId="{B9B80449-B2C6-9B41-80EE-5DA63F0BA58E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3" creationId="{CCF1C65C-62BC-1841-A2F1-A74DA9A07BD4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4" creationId="{89163CDB-CA96-7C4C-945A-FDC435F4F954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5" creationId="{FA1CF146-45B6-F047-AA0D-0EB9461CAAE8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06" creationId="{BFF74274-4396-2748-98D2-0577A4487B60}"/>
          </ac:inkMkLst>
        </pc:inkChg>
        <pc:inkChg chg="add del">
          <ac:chgData name="M Terblanche" userId="b443805af4e0fa02" providerId="LiveId" clId="{3D1C83BA-3E0A-8941-BDC0-6012646E2765}" dt="2018-10-20T15:38:52.534" v="3081"/>
          <ac:inkMkLst>
            <pc:docMk/>
            <pc:sldMk cId="710351801" sldId="270"/>
            <ac:inkMk id="107" creationId="{A418507A-01A8-E44B-B11C-3F1EF98350B2}"/>
          </ac:inkMkLst>
        </pc:inkChg>
        <pc:inkChg chg="add del reco">
          <ac:chgData name="M Terblanche" userId="b443805af4e0fa02" providerId="LiveId" clId="{3D1C83BA-3E0A-8941-BDC0-6012646E2765}" dt="2018-10-20T15:38:53.577" v="3083"/>
          <ac:inkMkLst>
            <pc:docMk/>
            <pc:sldMk cId="710351801" sldId="270"/>
            <ac:inkMk id="108" creationId="{150EE096-A18F-7A4E-ABCC-DF2D617B68FE}"/>
          </ac:inkMkLst>
        </pc:inkChg>
        <pc:inkChg chg="add del">
          <ac:chgData name="M Terblanche" userId="b443805af4e0fa02" providerId="LiveId" clId="{3D1C83BA-3E0A-8941-BDC0-6012646E2765}" dt="2018-10-20T15:38:53.577" v="3083"/>
          <ac:inkMkLst>
            <pc:docMk/>
            <pc:sldMk cId="710351801" sldId="270"/>
            <ac:inkMk id="110" creationId="{1B671B9F-F84C-DE46-B236-C081454A6F97}"/>
          </ac:inkMkLst>
        </pc:inkChg>
        <pc:inkChg chg="add del reco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11" creationId="{700F9982-8A38-4246-898E-B374D5ACD108}"/>
          </ac:inkMkLst>
        </pc:inkChg>
        <pc:inkChg chg="add del">
          <ac:chgData name="M Terblanche" userId="b443805af4e0fa02" providerId="LiveId" clId="{3D1C83BA-3E0A-8941-BDC0-6012646E2765}" dt="2018-10-20T15:38:56.318" v="3085"/>
          <ac:inkMkLst>
            <pc:docMk/>
            <pc:sldMk cId="710351801" sldId="270"/>
            <ac:inkMk id="113" creationId="{DB390B22-46C6-C84F-B688-84E4ADE76B41}"/>
          </ac:inkMkLst>
        </pc:inkChg>
        <pc:inkChg chg="add del reco">
          <ac:chgData name="M Terblanche" userId="b443805af4e0fa02" providerId="LiveId" clId="{3D1C83BA-3E0A-8941-BDC0-6012646E2765}" dt="2018-10-20T15:38:59.589" v="3087"/>
          <ac:inkMkLst>
            <pc:docMk/>
            <pc:sldMk cId="710351801" sldId="270"/>
            <ac:inkMk id="114" creationId="{2AFFDF67-A206-414F-9C3D-2292B7B92DE4}"/>
          </ac:inkMkLst>
        </pc:inkChg>
        <pc:inkChg chg="add del">
          <ac:chgData name="M Terblanche" userId="b443805af4e0fa02" providerId="LiveId" clId="{3D1C83BA-3E0A-8941-BDC0-6012646E2765}" dt="2018-10-20T15:38:59.589" v="3087"/>
          <ac:inkMkLst>
            <pc:docMk/>
            <pc:sldMk cId="710351801" sldId="270"/>
            <ac:inkMk id="116" creationId="{67060F34-CC51-7045-BEC1-7151D88354D5}"/>
          </ac:inkMkLst>
        </pc:inkChg>
        <pc:inkChg chg="add del reco">
          <ac:chgData name="M Terblanche" userId="b443805af4e0fa02" providerId="LiveId" clId="{3D1C83BA-3E0A-8941-BDC0-6012646E2765}" dt="2018-10-20T15:39:01.221" v="3089"/>
          <ac:inkMkLst>
            <pc:docMk/>
            <pc:sldMk cId="710351801" sldId="270"/>
            <ac:inkMk id="117" creationId="{6C9A7EDB-6699-5E4A-80EA-8CA0F56128D6}"/>
          </ac:inkMkLst>
        </pc:inkChg>
        <pc:inkChg chg="add del">
          <ac:chgData name="M Terblanche" userId="b443805af4e0fa02" providerId="LiveId" clId="{3D1C83BA-3E0A-8941-BDC0-6012646E2765}" dt="2018-10-20T15:39:01.221" v="3089"/>
          <ac:inkMkLst>
            <pc:docMk/>
            <pc:sldMk cId="710351801" sldId="270"/>
            <ac:inkMk id="119" creationId="{BB66E6B5-AB58-8C46-B365-2EA87F04726F}"/>
          </ac:inkMkLst>
        </pc:inkChg>
        <pc:inkChg chg="add del reco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0" creationId="{F0EAB24E-CAE1-7044-B220-8051DFE55B40}"/>
          </ac:inkMkLst>
        </pc:inkChg>
        <pc:inkChg chg="add del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2" creationId="{74F805BD-8644-DC4C-8E97-6FF4CE926ACC}"/>
          </ac:inkMkLst>
        </pc:inkChg>
        <pc:inkChg chg="add del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3" creationId="{0992D710-F11D-9849-BACE-EAE3C239E911}"/>
          </ac:inkMkLst>
        </pc:inkChg>
        <pc:inkChg chg="add del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4" creationId="{B7B962C2-D16B-FC46-BA41-3CD2A16B39A4}"/>
          </ac:inkMkLst>
        </pc:inkChg>
        <pc:inkChg chg="add del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5" creationId="{0263EB4B-C00C-764B-BA50-3F7F82767A51}"/>
          </ac:inkMkLst>
        </pc:inkChg>
        <pc:inkChg chg="add del">
          <ac:chgData name="M Terblanche" userId="b443805af4e0fa02" providerId="LiveId" clId="{3D1C83BA-3E0A-8941-BDC0-6012646E2765}" dt="2018-10-20T15:39:06.523" v="3095"/>
          <ac:inkMkLst>
            <pc:docMk/>
            <pc:sldMk cId="710351801" sldId="270"/>
            <ac:inkMk id="126" creationId="{7664D06C-372C-EE49-A8BE-1AE7BDA0EC43}"/>
          </ac:inkMkLst>
        </pc:inkChg>
        <pc:inkChg chg="add del reco">
          <ac:chgData name="M Terblanche" userId="b443805af4e0fa02" providerId="LiveId" clId="{3D1C83BA-3E0A-8941-BDC0-6012646E2765}" dt="2018-10-20T15:39:10.808" v="3100"/>
          <ac:inkMkLst>
            <pc:docMk/>
            <pc:sldMk cId="710351801" sldId="270"/>
            <ac:inkMk id="127" creationId="{6D026763-C028-6E49-94C5-F9B88EA55E5A}"/>
          </ac:inkMkLst>
        </pc:inkChg>
        <pc:inkChg chg="add del">
          <ac:chgData name="M Terblanche" userId="b443805af4e0fa02" providerId="LiveId" clId="{3D1C83BA-3E0A-8941-BDC0-6012646E2765}" dt="2018-10-20T15:39:10.808" v="3100"/>
          <ac:inkMkLst>
            <pc:docMk/>
            <pc:sldMk cId="710351801" sldId="270"/>
            <ac:inkMk id="129" creationId="{C29FB997-398C-FE4B-A1AE-E22AE9F328DC}"/>
          </ac:inkMkLst>
        </pc:inkChg>
        <pc:inkChg chg="add del">
          <ac:chgData name="M Terblanche" userId="b443805af4e0fa02" providerId="LiveId" clId="{3D1C83BA-3E0A-8941-BDC0-6012646E2765}" dt="2018-10-20T15:39:10.808" v="3100"/>
          <ac:inkMkLst>
            <pc:docMk/>
            <pc:sldMk cId="710351801" sldId="270"/>
            <ac:inkMk id="130" creationId="{54798601-611E-A14C-9C65-8F11F9C5F967}"/>
          </ac:inkMkLst>
        </pc:inkChg>
        <pc:inkChg chg="add del">
          <ac:chgData name="M Terblanche" userId="b443805af4e0fa02" providerId="LiveId" clId="{3D1C83BA-3E0A-8941-BDC0-6012646E2765}" dt="2018-10-20T15:39:10.808" v="3100"/>
          <ac:inkMkLst>
            <pc:docMk/>
            <pc:sldMk cId="710351801" sldId="270"/>
            <ac:inkMk id="131" creationId="{049A447E-5607-FB48-92F2-B0D5F4FA0B88}"/>
          </ac:inkMkLst>
        </pc:inkChg>
        <pc:inkChg chg="add del">
          <ac:chgData name="M Terblanche" userId="b443805af4e0fa02" providerId="LiveId" clId="{3D1C83BA-3E0A-8941-BDC0-6012646E2765}" dt="2018-10-20T15:39:10.808" v="3100"/>
          <ac:inkMkLst>
            <pc:docMk/>
            <pc:sldMk cId="710351801" sldId="270"/>
            <ac:inkMk id="132" creationId="{AF2F4A92-3882-4A44-B6B3-48664226C6BD}"/>
          </ac:inkMkLst>
        </pc:inkChg>
        <pc:inkChg chg="add del reco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33" creationId="{A8D79B6F-A759-1E44-9AFF-0310BEE0EF43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35" creationId="{B8867879-D5D0-4548-B73C-0C2D9AB5FF52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36" creationId="{8E7595ED-A80E-AC4F-B150-0C6A8C319BD6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37" creationId="{B6703D59-EF8C-834B-9CE4-0A2288E99A72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38" creationId="{DB9E8DFE-DE0C-A740-9D45-0C74DB79FBA2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39" creationId="{C76062E4-3735-2543-B4CB-CDB25FFE93C1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0" creationId="{3584D657-CB94-7A43-95EE-FB14962C4E8A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1" creationId="{C22F9CC6-61E5-2348-8A09-0F4B1AE2453C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2" creationId="{E7CAE9FB-CD8D-2443-86AE-8E08CD15008F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3" creationId="{D71A37B3-BF4E-634C-A1C3-A08751079124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4" creationId="{3F6A7CA3-254D-0C40-B27C-837A6C3D306E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5" creationId="{9A053C71-4054-1148-990C-7A726FEDEC6F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6" creationId="{F0D19F8A-0522-104B-9DD8-C3B8E468F49F}"/>
          </ac:inkMkLst>
        </pc:inkChg>
        <pc:inkChg chg="add del mod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147" creationId="{2D08F547-DB0B-6547-9415-6BCAB1D9ED7A}"/>
          </ac:inkMkLst>
        </pc:inkChg>
        <pc:inkChg chg="add del">
          <ac:chgData name="M Terblanche" userId="b443805af4e0fa02" providerId="LiveId" clId="{3D1C83BA-3E0A-8941-BDC0-6012646E2765}" dt="2018-10-20T15:39:33.043" v="3117"/>
          <ac:inkMkLst>
            <pc:docMk/>
            <pc:sldMk cId="710351801" sldId="270"/>
            <ac:inkMk id="152" creationId="{48CF7D53-5326-6E4F-9BCD-9E540A196684}"/>
          </ac:inkMkLst>
        </pc:inkChg>
        <pc:inkChg chg="add del">
          <ac:chgData name="M Terblanche" userId="b443805af4e0fa02" providerId="LiveId" clId="{3D1C83BA-3E0A-8941-BDC0-6012646E2765}" dt="2018-10-20T15:39:33.043" v="3117"/>
          <ac:inkMkLst>
            <pc:docMk/>
            <pc:sldMk cId="710351801" sldId="270"/>
            <ac:inkMk id="153" creationId="{A185B156-1EAC-8A46-B63A-B8D7DF0A79A7}"/>
          </ac:inkMkLst>
        </pc:inkChg>
        <pc:inkChg chg="add mod reco">
          <ac:chgData name="M Terblanche" userId="b443805af4e0fa02" providerId="LiveId" clId="{3D1C83BA-3E0A-8941-BDC0-6012646E2765}" dt="2018-10-20T15:42:49.178" v="3310" actId="1076"/>
          <ac:inkMkLst>
            <pc:docMk/>
            <pc:sldMk cId="710351801" sldId="270"/>
            <ac:inkMk id="154" creationId="{BCB83622-354C-7640-A0E3-892B04B807BE}"/>
          </ac:inkMkLst>
        </pc:inkChg>
        <pc:inkChg chg="add del">
          <ac:chgData name="M Terblanche" userId="b443805af4e0fa02" providerId="LiveId" clId="{3D1C83BA-3E0A-8941-BDC0-6012646E2765}" dt="2018-10-20T15:39:35.200" v="3121"/>
          <ac:inkMkLst>
            <pc:docMk/>
            <pc:sldMk cId="710351801" sldId="270"/>
            <ac:inkMk id="156" creationId="{EC902FD4-68F1-1B48-B8E5-133E68BEE5CD}"/>
          </ac:inkMkLst>
        </pc:inkChg>
        <pc:inkChg chg="add del">
          <ac:chgData name="M Terblanche" userId="b443805af4e0fa02" providerId="LiveId" clId="{3D1C83BA-3E0A-8941-BDC0-6012646E2765}" dt="2018-10-20T15:39:35.200" v="3121"/>
          <ac:inkMkLst>
            <pc:docMk/>
            <pc:sldMk cId="710351801" sldId="270"/>
            <ac:inkMk id="157" creationId="{B1CD72AE-1E7F-8642-B1CA-8E0795324F29}"/>
          </ac:inkMkLst>
        </pc:inkChg>
        <pc:inkChg chg="add del">
          <ac:chgData name="M Terblanche" userId="b443805af4e0fa02" providerId="LiveId" clId="{3D1C83BA-3E0A-8941-BDC0-6012646E2765}" dt="2018-10-20T15:39:35.200" v="3121"/>
          <ac:inkMkLst>
            <pc:docMk/>
            <pc:sldMk cId="710351801" sldId="270"/>
            <ac:inkMk id="158" creationId="{C3673D0D-DADD-934D-BF36-2895D4718687}"/>
          </ac:inkMkLst>
        </pc:inkChg>
        <pc:inkChg chg="add mod reco">
          <ac:chgData name="M Terblanche" userId="b443805af4e0fa02" providerId="LiveId" clId="{3D1C83BA-3E0A-8941-BDC0-6012646E2765}" dt="2018-10-20T15:42:49.178" v="3310" actId="1076"/>
          <ac:inkMkLst>
            <pc:docMk/>
            <pc:sldMk cId="710351801" sldId="270"/>
            <ac:inkMk id="159" creationId="{64617FA8-D818-104E-ABBB-3B8180D1168C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1" creationId="{A0FC13FA-32D5-3244-975D-7798238E56BB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2" creationId="{0A5CC603-D1B2-2D47-AF45-ED52598AC35F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3" creationId="{54166F55-BA1A-CD48-B6D2-61BEE5A9B4BD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4" creationId="{7D406AAD-201E-3540-8EB0-8690004A41E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5" creationId="{7DFA2C5B-0157-E849-99D4-B8D8A5568457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6" creationId="{DDFF96F6-A3C4-A64B-B9AE-F7C9E69D7C18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7" creationId="{0A4EADCE-9616-0745-928F-D898E21E250D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8" creationId="{F8913A15-A338-E84F-8C50-EFAF2F7E15BB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69" creationId="{AA38C059-4210-294E-9C0A-1AAF45C4CF60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0" creationId="{463841F2-028F-0445-BC1A-C35ADA9FDCC8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1" creationId="{24572784-A331-0646-9CD7-291679C1E141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2" creationId="{51819DD1-75D6-5145-BF6E-1C2E10D5F56B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3" creationId="{1CEEC92F-CE13-AB45-8D18-A1EBAFC32029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4" creationId="{849EC349-2F30-FA4A-9B14-5F4AEAAC01A3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5" creationId="{B3EBA2B8-8FA1-6A4E-8AC9-DA061347CFAB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6" creationId="{398B9DD5-5AF3-7F4C-B662-185B2D7F26B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7" creationId="{C3342A3F-713B-904B-AFE7-77E9F462CE71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8" creationId="{BC50C114-2E74-BE45-8ED1-CEB49E8009DF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79" creationId="{440AD22B-3225-3044-AA50-2678B8F44A7C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0" creationId="{26198664-B33A-9D43-9AA6-866B3DBE7A59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1" creationId="{77301D2A-47D5-F44D-A5F9-74727D80F38E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2" creationId="{888DFA79-B31B-9949-8D13-5046609DC48E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3" creationId="{BA8C641C-2C10-9D4D-97B4-9820086473B1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4" creationId="{798F518D-E758-B14C-BEAE-87DEE1CA675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5" creationId="{A5AFEB60-F58D-F14E-8249-6425C3C39290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6" creationId="{4D934B59-EBFF-C347-A890-B42A6AE5DB7F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7" creationId="{8B980FA7-3A80-F048-8C53-85A78F4A12DE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8" creationId="{AFB5A9C5-93B9-564D-831F-89227CA30538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89" creationId="{1CBA9ACF-1F77-EF46-B2DD-61899DBA9FB1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0" creationId="{DC1A7EAD-5E12-E54C-A18E-81A1212A6612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1" creationId="{010DC9A6-B0BA-BC46-AB84-F522F7D2E33E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2" creationId="{07DA7770-4803-F44F-8657-1C40E01BA3FD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3" creationId="{B29259BF-5687-AC44-9D7F-27146680115A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4" creationId="{C307E052-EAEB-F747-9834-453FAFD013C3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5" creationId="{154F01AC-1887-7F44-9C9C-91F1EAF3711B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6" creationId="{67C0F13E-C69A-1C43-8770-1A411B5FC8F3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7" creationId="{9D4BBCE5-4565-C04E-94B9-6525E82953DE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8" creationId="{090273F3-FEF1-4D46-B69C-884C53DDAC57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199" creationId="{734F4CF0-3A76-4645-92EF-055D831F7397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0" creationId="{AFF5A0C9-483A-104E-9630-B3AEE369CA80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1" creationId="{51B8CEBF-C129-E140-ABCF-A2FAF1D6AA49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2" creationId="{60B3F3C6-DC1D-BC45-8E6D-120F78997B3F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3" creationId="{F042A600-DE0A-AC47-84C1-753514A0F867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4" creationId="{BC5C7E94-1647-EB45-965E-BCD5AA9BBDF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5" creationId="{0F546C54-726D-B24C-B701-06A75E08AE4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6" creationId="{C1308B4A-D3B7-2249-A4F1-603EEDD2F0EC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7" creationId="{6A1834CE-7A6A-5F4A-AD1C-BCB67793801C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8" creationId="{9DAC1A7E-6A36-7A4B-89EE-2FA3DB5A7716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09" creationId="{DA9C05CE-787D-6741-82B4-CC939AB9BB7A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0" creationId="{D5A14D43-6BEA-714E-99DA-D530CEDDC3ED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1" creationId="{0CAE7076-AD51-DB43-8527-A4474764A084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2" creationId="{3DF81EF4-27C0-FE46-9C46-FDB72656A2B0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3" creationId="{74533BE5-5860-FA42-B0C3-33F570C82127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4" creationId="{D66F0E58-7699-B541-AB85-91E27F00B4E3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5" creationId="{5CA4AD37-8F89-C040-B54D-BF584828A373}"/>
          </ac:inkMkLst>
        </pc:inkChg>
        <pc:inkChg chg="add del">
          <ac:chgData name="M Terblanche" userId="b443805af4e0fa02" providerId="LiveId" clId="{3D1C83BA-3E0A-8941-BDC0-6012646E2765}" dt="2018-10-20T15:40:09.044" v="3179"/>
          <ac:inkMkLst>
            <pc:docMk/>
            <pc:sldMk cId="710351801" sldId="270"/>
            <ac:inkMk id="216" creationId="{56870107-8A88-BC4D-AC43-445E1BBEFF35}"/>
          </ac:inkMkLst>
        </pc:inkChg>
        <pc:inkChg chg="add del reco">
          <ac:chgData name="M Terblanche" userId="b443805af4e0fa02" providerId="LiveId" clId="{3D1C83BA-3E0A-8941-BDC0-6012646E2765}" dt="2018-10-20T15:40:17.620" v="3182"/>
          <ac:inkMkLst>
            <pc:docMk/>
            <pc:sldMk cId="710351801" sldId="270"/>
            <ac:inkMk id="217" creationId="{D4A891DF-04FF-D94E-ABC9-12048400B8BD}"/>
          </ac:inkMkLst>
        </pc:inkChg>
        <pc:inkChg chg="add del">
          <ac:chgData name="M Terblanche" userId="b443805af4e0fa02" providerId="LiveId" clId="{3D1C83BA-3E0A-8941-BDC0-6012646E2765}" dt="2018-10-20T15:40:17.620" v="3182"/>
          <ac:inkMkLst>
            <pc:docMk/>
            <pc:sldMk cId="710351801" sldId="270"/>
            <ac:inkMk id="219" creationId="{D045A400-AF17-C84C-8595-4D644BE40244}"/>
          </ac:inkMkLst>
        </pc:inkChg>
        <pc:inkChg chg="add del reco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0" creationId="{D1D5C674-E9F3-4F41-AADD-5A13ED97B96C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2" creationId="{E4A6F0B1-8A63-8C4B-A949-C52F609CE190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3" creationId="{C9207532-715D-DD40-8C26-B42EEBD6B24E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4" creationId="{B47F8BB9-8E1E-8D48-8A48-B75D868F4702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5" creationId="{818FEA58-902B-7F4B-AE06-3C57ADA1DFD5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6" creationId="{4A3EE18A-8EDF-004D-88B1-9C2D64F70F5B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7" creationId="{740AC0B8-E5C7-124B-8018-0C7193461C2A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8" creationId="{B5825FB9-B405-134A-9336-6E5004975A20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29" creationId="{58BADE0D-F87E-574D-80EB-BE1FD58CDFF9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0" creationId="{2FBE6B00-A46C-4342-9E72-08EE78618F94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1" creationId="{8238B995-C8D5-1943-8945-6C8AA83D7275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2" creationId="{A9B0C793-5802-9045-80C9-626C0A4B861E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3" creationId="{71E7C704-770F-B848-94A6-71688C3A3C4D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4" creationId="{204EFA51-8D68-2344-84DF-D6F55FA82E0E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5" creationId="{C334F21F-285A-3049-9FD5-4F6AA5FF79E6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6" creationId="{987776CB-3D70-E742-B7DC-2203EF38870B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7" creationId="{ED52CF50-CFA9-144E-B82C-2089F1F2BCBD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8" creationId="{0CD51DA3-D4C5-364E-B723-D26923FDC1B7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39" creationId="{BA7E67B2-3777-0C46-8089-6E7B4E9A1209}"/>
          </ac:inkMkLst>
        </pc:inkChg>
        <pc:inkChg chg="add del">
          <ac:chgData name="M Terblanche" userId="b443805af4e0fa02" providerId="LiveId" clId="{3D1C83BA-3E0A-8941-BDC0-6012646E2765}" dt="2018-10-20T15:40:27.514" v="3202"/>
          <ac:inkMkLst>
            <pc:docMk/>
            <pc:sldMk cId="710351801" sldId="270"/>
            <ac:inkMk id="240" creationId="{44ED5D7C-B281-1347-BDC0-445DC2B04A4C}"/>
          </ac:inkMkLst>
        </pc:inkChg>
        <pc:inkChg chg="add del mod reco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241" creationId="{19A742C2-3F18-D74E-B262-227480504CF5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3" creationId="{EB108849-C710-7D40-B262-0422D9E37047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4" creationId="{850E70DD-A250-1D42-ADF8-9C3715E5A3F7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5" creationId="{9AC76F32-8374-8F42-980F-CE09F3805679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6" creationId="{DD76B402-E72E-5C46-88A2-A62E526AABCB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7" creationId="{1CE63C86-837E-8E47-91E1-A462037FB663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8" creationId="{0C0406C7-DC4F-E441-8251-AF5F06FF48BE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49" creationId="{F3669AE6-4098-2D48-86C9-A29AEA0728DC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0" creationId="{5CDDB480-8678-AF4B-919F-DECEE044DC1D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1" creationId="{065379E3-FFB4-8743-97D5-04C3312C8CCC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2" creationId="{F2B50E9E-7E34-704E-AD2A-CAABEBCD591E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3" creationId="{73168F3B-1565-EA42-9CB3-A46F105AC4E1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4" creationId="{A6DF97FD-7798-0142-87C6-6E44BA85280E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5" creationId="{B36BF226-4634-9744-BB93-10305A401D16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6" creationId="{55F8B006-ED25-544F-B2B9-F0085FE101BB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7" creationId="{8A7C0C9A-EC24-734E-BCF9-440D28DBB4D4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8" creationId="{CD9AC9C5-A698-5549-ABEC-0AD30B6DA017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59" creationId="{08DAF884-A464-D94E-A716-BFC094B22855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0" creationId="{7C161BC5-79A9-CE44-BB0C-7E63386F8E02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1" creationId="{49790A3D-5919-C94B-B2AD-4ECBF583B274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2" creationId="{AD727528-248E-F74F-A8B9-900E8911D056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3" creationId="{9E531B90-364E-E145-9621-DF1A6BAADE28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4" creationId="{8FBE0373-31FD-7A49-856B-0EE4A949C8BA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5" creationId="{00777AED-43A4-1249-AE43-AB7CB7BB2CD9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6" creationId="{1DEC8067-53E9-0448-B690-397DD150FA00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7" creationId="{366077B6-5372-AB4D-ABBF-C30E33763A58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8" creationId="{92F5A83A-915B-3548-84EE-6165D1DC3E8A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69" creationId="{ED443EB2-BFBA-D046-A3E3-2446244582CB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0" creationId="{9AB28DF0-12C7-424C-9AC6-EE7025CFF031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1" creationId="{A3D9CB3C-4ED7-4D40-8DB3-6B7B5198F864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2" creationId="{CE069950-01A9-BF46-B25A-4892536B1187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3" creationId="{230FE766-C3E2-1442-8D05-1164106E3848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4" creationId="{EC9D1756-F559-D645-A1C0-57AB6EE8BF44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5" creationId="{371A063F-B0AC-4347-BF4E-DB9E4927D471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6" creationId="{8920D88C-4A5D-FE4D-9F85-236A0CD92C29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7" creationId="{46915491-5699-C749-BAC0-10EE9C911827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8" creationId="{209C0D45-8D4E-144A-B7FA-241025609E24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79" creationId="{5EB2272B-E495-4E41-9233-E7CFFB083FA0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80" creationId="{39A1F3D0-0034-7740-822D-79C697051368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81" creationId="{CFE0D6FF-53F4-8C4D-B436-A803DADDDE99}"/>
          </ac:inkMkLst>
        </pc:inkChg>
        <pc:inkChg chg="add del">
          <ac:chgData name="M Terblanche" userId="b443805af4e0fa02" providerId="LiveId" clId="{3D1C83BA-3E0A-8941-BDC0-6012646E2765}" dt="2018-10-20T15:40:48.924" v="3244"/>
          <ac:inkMkLst>
            <pc:docMk/>
            <pc:sldMk cId="710351801" sldId="270"/>
            <ac:inkMk id="282" creationId="{BE7ADC09-8E9D-B04D-8EB1-683AC98A9A04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3" creationId="{7A047152-26E2-F94C-BB60-8E6E9B965528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4" creationId="{77D8A783-00E2-7941-A7B9-014D50894173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5" creationId="{E9FAB382-C52F-CC46-8702-50740BD05D84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6" creationId="{824682FB-390D-9A44-90E1-AE3A458C429F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7" creationId="{8E8A298F-A5FE-284D-AAB3-533349D706F4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8" creationId="{6C461FF6-EA3A-3345-87B1-167E1B44123A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89" creationId="{727A8509-A667-EA40-B2B6-EBD1E12E4D03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90" creationId="{CDDD9E62-C24C-7A4D-AA71-7799A19F785A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91" creationId="{0C0D0D30-BA75-4B40-95D6-2CA7CCFF89F5}"/>
          </ac:inkMkLst>
        </pc:inkChg>
        <pc:inkChg chg="add del reco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292" creationId="{95268218-86EB-4842-B67D-C1DFD4380C12}"/>
          </ac:inkMkLst>
        </pc:inkChg>
        <pc:inkChg chg="add del">
          <ac:chgData name="M Terblanche" userId="b443805af4e0fa02" providerId="LiveId" clId="{3D1C83BA-3E0A-8941-BDC0-6012646E2765}" dt="2018-10-20T15:40:56.601" v="3247"/>
          <ac:inkMkLst>
            <pc:docMk/>
            <pc:sldMk cId="710351801" sldId="270"/>
            <ac:inkMk id="303" creationId="{F0F17FA7-4190-3443-860E-AFEFDB934515}"/>
          </ac:inkMkLst>
        </pc:inkChg>
        <pc:inkChg chg="add del mod reco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04" creationId="{6BDEA24D-B7A8-DE44-AE9C-E9C6E3E3A280}"/>
          </ac:inkMkLst>
        </pc:inkChg>
        <pc:inkChg chg="add del">
          <ac:chgData name="M Terblanche" userId="b443805af4e0fa02" providerId="LiveId" clId="{3D1C83BA-3E0A-8941-BDC0-6012646E2765}" dt="2018-10-20T15:41:11.114" v="3253"/>
          <ac:inkMkLst>
            <pc:docMk/>
            <pc:sldMk cId="710351801" sldId="270"/>
            <ac:inkMk id="306" creationId="{2A64EA22-784F-AC47-A48B-1ADA32119041}"/>
          </ac:inkMkLst>
        </pc:inkChg>
        <pc:inkChg chg="add del">
          <ac:chgData name="M Terblanche" userId="b443805af4e0fa02" providerId="LiveId" clId="{3D1C83BA-3E0A-8941-BDC0-6012646E2765}" dt="2018-10-20T15:41:11.114" v="3253"/>
          <ac:inkMkLst>
            <pc:docMk/>
            <pc:sldMk cId="710351801" sldId="270"/>
            <ac:inkMk id="307" creationId="{27876506-EC78-C447-A97E-488B97C8240D}"/>
          </ac:inkMkLst>
        </pc:inkChg>
        <pc:inkChg chg="add del">
          <ac:chgData name="M Terblanche" userId="b443805af4e0fa02" providerId="LiveId" clId="{3D1C83BA-3E0A-8941-BDC0-6012646E2765}" dt="2018-10-20T15:41:11.114" v="3253"/>
          <ac:inkMkLst>
            <pc:docMk/>
            <pc:sldMk cId="710351801" sldId="270"/>
            <ac:inkMk id="308" creationId="{AC4345E7-C7DD-F344-943A-1F7CAE6D1FD2}"/>
          </ac:inkMkLst>
        </pc:inkChg>
        <pc:inkChg chg="add del">
          <ac:chgData name="M Terblanche" userId="b443805af4e0fa02" providerId="LiveId" clId="{3D1C83BA-3E0A-8941-BDC0-6012646E2765}" dt="2018-10-20T15:41:11.114" v="3253"/>
          <ac:inkMkLst>
            <pc:docMk/>
            <pc:sldMk cId="710351801" sldId="270"/>
            <ac:inkMk id="309" creationId="{279E9E97-0016-974D-9B6D-D5FBEA833478}"/>
          </ac:inkMkLst>
        </pc:inkChg>
        <pc:inkChg chg="add del reco">
          <ac:chgData name="M Terblanche" userId="b443805af4e0fa02" providerId="LiveId" clId="{3D1C83BA-3E0A-8941-BDC0-6012646E2765}" dt="2018-10-20T15:41:22.530" v="3266"/>
          <ac:inkMkLst>
            <pc:docMk/>
            <pc:sldMk cId="710351801" sldId="270"/>
            <ac:inkMk id="310" creationId="{A06AD499-81DB-F849-9A4D-C8F8592B34D9}"/>
          </ac:inkMkLst>
        </pc:inkChg>
        <pc:inkChg chg="add del">
          <ac:chgData name="M Terblanche" userId="b443805af4e0fa02" providerId="LiveId" clId="{3D1C83BA-3E0A-8941-BDC0-6012646E2765}" dt="2018-10-20T15:41:14.040" v="3258"/>
          <ac:inkMkLst>
            <pc:docMk/>
            <pc:sldMk cId="710351801" sldId="270"/>
            <ac:inkMk id="312" creationId="{18F187AA-C8A2-8948-BD1A-32C70E70F72E}"/>
          </ac:inkMkLst>
        </pc:inkChg>
        <pc:inkChg chg="add del">
          <ac:chgData name="M Terblanche" userId="b443805af4e0fa02" providerId="LiveId" clId="{3D1C83BA-3E0A-8941-BDC0-6012646E2765}" dt="2018-10-20T15:41:14.040" v="3258"/>
          <ac:inkMkLst>
            <pc:docMk/>
            <pc:sldMk cId="710351801" sldId="270"/>
            <ac:inkMk id="313" creationId="{9BB98BEB-785A-4141-87DF-7826B4D0700A}"/>
          </ac:inkMkLst>
        </pc:inkChg>
        <pc:inkChg chg="add del">
          <ac:chgData name="M Terblanche" userId="b443805af4e0fa02" providerId="LiveId" clId="{3D1C83BA-3E0A-8941-BDC0-6012646E2765}" dt="2018-10-20T15:41:14.040" v="3258"/>
          <ac:inkMkLst>
            <pc:docMk/>
            <pc:sldMk cId="710351801" sldId="270"/>
            <ac:inkMk id="314" creationId="{81BEF4E1-2A11-7740-B118-7FE7FD425BC5}"/>
          </ac:inkMkLst>
        </pc:inkChg>
        <pc:inkChg chg="add del">
          <ac:chgData name="M Terblanche" userId="b443805af4e0fa02" providerId="LiveId" clId="{3D1C83BA-3E0A-8941-BDC0-6012646E2765}" dt="2018-10-20T15:41:14.040" v="3258"/>
          <ac:inkMkLst>
            <pc:docMk/>
            <pc:sldMk cId="710351801" sldId="270"/>
            <ac:inkMk id="315" creationId="{68A81243-9EF6-704C-B9B2-C72253C470D6}"/>
          </ac:inkMkLst>
        </pc:inkChg>
        <pc:inkChg chg="add del reco">
          <ac:chgData name="M Terblanche" userId="b443805af4e0fa02" providerId="LiveId" clId="{3D1C83BA-3E0A-8941-BDC0-6012646E2765}" dt="2018-10-20T15:41:22.536" v="3267"/>
          <ac:inkMkLst>
            <pc:docMk/>
            <pc:sldMk cId="710351801" sldId="270"/>
            <ac:inkMk id="316" creationId="{C00876CF-3D67-EF4C-AA59-48008E049E74}"/>
          </ac:inkMkLst>
        </pc:inkChg>
        <pc:inkChg chg="add del">
          <ac:chgData name="M Terblanche" userId="b443805af4e0fa02" providerId="LiveId" clId="{3D1C83BA-3E0A-8941-BDC0-6012646E2765}" dt="2018-10-20T15:41:17.548" v="3264"/>
          <ac:inkMkLst>
            <pc:docMk/>
            <pc:sldMk cId="710351801" sldId="270"/>
            <ac:inkMk id="318" creationId="{AA222147-8D0A-054C-B1BD-6E8EDF1B3DF0}"/>
          </ac:inkMkLst>
        </pc:inkChg>
        <pc:inkChg chg="add del">
          <ac:chgData name="M Terblanche" userId="b443805af4e0fa02" providerId="LiveId" clId="{3D1C83BA-3E0A-8941-BDC0-6012646E2765}" dt="2018-10-20T15:41:17.548" v="3264"/>
          <ac:inkMkLst>
            <pc:docMk/>
            <pc:sldMk cId="710351801" sldId="270"/>
            <ac:inkMk id="319" creationId="{7AD9454D-83C8-6747-B98B-D29A4F7ECE86}"/>
          </ac:inkMkLst>
        </pc:inkChg>
        <pc:inkChg chg="add del">
          <ac:chgData name="M Terblanche" userId="b443805af4e0fa02" providerId="LiveId" clId="{3D1C83BA-3E0A-8941-BDC0-6012646E2765}" dt="2018-10-20T15:41:17.548" v="3264"/>
          <ac:inkMkLst>
            <pc:docMk/>
            <pc:sldMk cId="710351801" sldId="270"/>
            <ac:inkMk id="320" creationId="{AB8A9C2E-A3AB-1245-8CD2-212524C31420}"/>
          </ac:inkMkLst>
        </pc:inkChg>
        <pc:inkChg chg="add del">
          <ac:chgData name="M Terblanche" userId="b443805af4e0fa02" providerId="LiveId" clId="{3D1C83BA-3E0A-8941-BDC0-6012646E2765}" dt="2018-10-20T15:41:17.548" v="3264"/>
          <ac:inkMkLst>
            <pc:docMk/>
            <pc:sldMk cId="710351801" sldId="270"/>
            <ac:inkMk id="321" creationId="{8E3B3424-53E1-9040-96D1-43BD5D9EA081}"/>
          </ac:inkMkLst>
        </pc:inkChg>
        <pc:inkChg chg="add del reco">
          <ac:chgData name="M Terblanche" userId="b443805af4e0fa02" providerId="LiveId" clId="{3D1C83BA-3E0A-8941-BDC0-6012646E2765}" dt="2018-10-20T15:41:23.065" v="3268"/>
          <ac:inkMkLst>
            <pc:docMk/>
            <pc:sldMk cId="710351801" sldId="270"/>
            <ac:inkMk id="322" creationId="{38F200CE-C145-1543-BBCF-7D0CB1D63E9F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4" creationId="{85ACF542-E56F-7441-B707-4A4EFC640FBE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5" creationId="{774615D4-8992-C34E-8CC7-A86AC052D034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6" creationId="{247D4CB5-A18E-FA4C-83E0-E53A3EDBAC25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7" creationId="{518A2FBA-DD53-C541-886E-0A7206CB6FE2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8" creationId="{CAFF2EBE-DBD1-F54C-8EF3-A23A27B95E7E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29" creationId="{C43C3D1B-E8CA-B948-988F-A2FEDE1DC684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30" creationId="{A318FBC0-C6DD-5D44-B51A-D159E45C4A83}"/>
          </ac:inkMkLst>
        </pc:inkChg>
        <pc:inkChg chg="add del mod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331" creationId="{29B93DD9-4D55-0345-B8A7-3F3526F9FF27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38" creationId="{C5376C97-C17A-E940-90CD-25D1341A8B5D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39" creationId="{38B597A1-3342-7547-B2E4-C4FBF9E768D7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0" creationId="{E288D902-D83D-FC47-BC9F-8EE7CC73932F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1" creationId="{47EE5D25-0248-5643-A52E-D9EDE0F24FB9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2" creationId="{D3C2A7C6-99D3-FA4C-883D-8375D862D7F5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3" creationId="{4507135C-01C2-C547-A413-D06E63764C2C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4" creationId="{E5384522-2F19-7B43-84DB-2304274B2ADB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5" creationId="{84177BD2-B4F3-2D4F-9900-C7FF5F952C6B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6" creationId="{434E6C5F-8E01-C742-AAB7-F28264294D10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7" creationId="{7F7BF8D0-AF1C-8A45-96E3-9450EDC75044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8" creationId="{56300660-6D3A-E147-9324-548549F48843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49" creationId="{23DEE0C2-FD25-F54A-A5AE-EA1D48F97448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50" creationId="{78DE323B-9CAD-6348-933B-D1BB4052E4CD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51" creationId="{BD9356B3-BEAE-0C48-B059-5F4707E20F44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52" creationId="{C77C81E9-2C5B-9543-A95F-E775B76FE6D8}"/>
          </ac:inkMkLst>
        </pc:inkChg>
        <pc:inkChg chg="add mod">
          <ac:chgData name="M Terblanche" userId="b443805af4e0fa02" providerId="LiveId" clId="{3D1C83BA-3E0A-8941-BDC0-6012646E2765}" dt="2018-10-20T15:45:04.938" v="3392" actId="1076"/>
          <ac:inkMkLst>
            <pc:docMk/>
            <pc:sldMk cId="710351801" sldId="270"/>
            <ac:inkMk id="353" creationId="{F2FFFD5A-A444-474B-A923-A76BFB9F492A}"/>
          </ac:inkMkLst>
        </pc:inkChg>
        <pc:inkChg chg="add mod">
          <ac:chgData name="M Terblanche" userId="b443805af4e0fa02" providerId="LiveId" clId="{3D1C83BA-3E0A-8941-BDC0-6012646E2765}" dt="2018-10-20T15:45:04.938" v="3392" actId="1076"/>
          <ac:inkMkLst>
            <pc:docMk/>
            <pc:sldMk cId="710351801" sldId="270"/>
            <ac:inkMk id="354" creationId="{7FBE11A0-4667-9246-8B31-2D5B90F1A383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55" creationId="{4E13540A-5D7F-3B4F-BE2E-8B0CD2374260}"/>
          </ac:inkMkLst>
        </pc:inkChg>
        <pc:inkChg chg="add del">
          <ac:chgData name="M Terblanche" userId="b443805af4e0fa02" providerId="LiveId" clId="{3D1C83BA-3E0A-8941-BDC0-6012646E2765}" dt="2018-10-20T15:41:41.948" v="3296"/>
          <ac:inkMkLst>
            <pc:docMk/>
            <pc:sldMk cId="710351801" sldId="270"/>
            <ac:inkMk id="356" creationId="{2A67D2EE-A10E-E146-8657-4F3096FF086A}"/>
          </ac:inkMkLst>
        </pc:inkChg>
        <pc:inkChg chg="add mod reco">
          <ac:chgData name="M Terblanche" userId="b443805af4e0fa02" providerId="LiveId" clId="{3D1C83BA-3E0A-8941-BDC0-6012646E2765}" dt="2018-10-20T15:45:04.938" v="3392" actId="1076"/>
          <ac:inkMkLst>
            <pc:docMk/>
            <pc:sldMk cId="710351801" sldId="270"/>
            <ac:inkMk id="357" creationId="{A591CDCE-7BC7-8B4F-B223-57F0A58A0584}"/>
          </ac:inkMkLst>
        </pc:inkChg>
        <pc:inkChg chg="add mod reco">
          <ac:chgData name="M Terblanche" userId="b443805af4e0fa02" providerId="LiveId" clId="{3D1C83BA-3E0A-8941-BDC0-6012646E2765}" dt="2018-10-20T15:45:04.938" v="3392" actId="1076"/>
          <ac:inkMkLst>
            <pc:docMk/>
            <pc:sldMk cId="710351801" sldId="270"/>
            <ac:inkMk id="358" creationId="{3D13E315-A2B0-A344-8CBB-90061E1D9DE4}"/>
          </ac:inkMkLst>
        </pc:inkChg>
        <pc:inkChg chg="add mod reco">
          <ac:chgData name="M Terblanche" userId="b443805af4e0fa02" providerId="LiveId" clId="{3D1C83BA-3E0A-8941-BDC0-6012646E2765}" dt="2018-10-20T15:45:04.938" v="3392" actId="1076"/>
          <ac:inkMkLst>
            <pc:docMk/>
            <pc:sldMk cId="710351801" sldId="270"/>
            <ac:inkMk id="359" creationId="{B86CF1FB-D845-2D45-A64C-21097214923E}"/>
          </ac:inkMkLst>
        </pc:inkChg>
        <pc:inkChg chg="add del mod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363" creationId="{9CA2F8FE-07A3-AE41-A942-B571D75FCFB4}"/>
          </ac:inkMkLst>
        </pc:inkChg>
        <pc:inkChg chg="add del">
          <ac:chgData name="M Terblanche" userId="b443805af4e0fa02" providerId="LiveId" clId="{3D1C83BA-3E0A-8941-BDC0-6012646E2765}" dt="2018-10-20T15:41:45.381" v="3300"/>
          <ac:inkMkLst>
            <pc:docMk/>
            <pc:sldMk cId="710351801" sldId="270"/>
            <ac:inkMk id="364" creationId="{36DBC725-5A0E-8A45-931C-CA5460125D17}"/>
          </ac:inkMkLst>
        </pc:inkChg>
        <pc:inkChg chg="add del">
          <ac:chgData name="M Terblanche" userId="b443805af4e0fa02" providerId="LiveId" clId="{3D1C83BA-3E0A-8941-BDC0-6012646E2765}" dt="2018-10-20T15:41:45.381" v="3300"/>
          <ac:inkMkLst>
            <pc:docMk/>
            <pc:sldMk cId="710351801" sldId="270"/>
            <ac:inkMk id="365" creationId="{B2A2623E-CDC7-CA49-B9FC-ED4BEEAF5D85}"/>
          </ac:inkMkLst>
        </pc:inkChg>
        <pc:inkChg chg="add mod reco">
          <ac:chgData name="M Terblanche" userId="b443805af4e0fa02" providerId="LiveId" clId="{3D1C83BA-3E0A-8941-BDC0-6012646E2765}" dt="2018-10-20T15:42:49.178" v="3310" actId="1076"/>
          <ac:inkMkLst>
            <pc:docMk/>
            <pc:sldMk cId="710351801" sldId="270"/>
            <ac:inkMk id="366" creationId="{5E26B1C1-7E6B-B441-92D4-D28EC0A6FDDD}"/>
          </ac:inkMkLst>
        </pc:inkChg>
        <pc:inkChg chg="add del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368" creationId="{0FD069FB-72A8-E943-A4E4-FB6177E5FBB7}"/>
          </ac:inkMkLst>
        </pc:inkChg>
        <pc:inkChg chg="add del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369" creationId="{EC5E541D-F054-864F-9FFC-9383889CB81E}"/>
          </ac:inkMkLst>
        </pc:inkChg>
        <pc:inkChg chg="add del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370" creationId="{5FCD73A2-0E2D-6246-A594-92A12F3625BA}"/>
          </ac:inkMkLst>
        </pc:inkChg>
        <pc:inkChg chg="add del">
          <ac:chgData name="M Terblanche" userId="b443805af4e0fa02" providerId="LiveId" clId="{3D1C83BA-3E0A-8941-BDC0-6012646E2765}" dt="2018-10-20T15:42:34.602" v="3308"/>
          <ac:inkMkLst>
            <pc:docMk/>
            <pc:sldMk cId="710351801" sldId="270"/>
            <ac:inkMk id="371" creationId="{31C9771B-7749-804C-9F96-379790260D89}"/>
          </ac:inkMkLst>
        </pc:inkChg>
        <pc:inkChg chg="add mod reco">
          <ac:chgData name="M Terblanche" userId="b443805af4e0fa02" providerId="LiveId" clId="{3D1C83BA-3E0A-8941-BDC0-6012646E2765}" dt="2018-10-20T15:42:49.178" v="3310" actId="1076"/>
          <ac:inkMkLst>
            <pc:docMk/>
            <pc:sldMk cId="710351801" sldId="270"/>
            <ac:inkMk id="372" creationId="{CBED7BE9-C392-F14B-8526-B6876716AFAE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4" creationId="{5C75E8B6-136D-6A40-91F5-D06155814B9A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5" creationId="{BD7A4BEC-94BB-9840-B287-BDAACFB10290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6" creationId="{160BA80C-A7EC-AC4C-9713-BD39EDF676BF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7" creationId="{B94A8C2D-C27E-5942-AEBE-A03F413588F4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8" creationId="{31EE218C-14F6-E04F-BB79-0CAC0AB43624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79" creationId="{81632747-C354-3040-A12A-D3085974FA28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80" creationId="{F478B77E-9D92-4E4F-A00C-AA987C65FAFF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81" creationId="{26BE6701-AC79-504E-95E7-3B079C7478F7}"/>
          </ac:inkMkLst>
        </pc:inkChg>
        <pc:inkChg chg="add del">
          <ac:chgData name="M Terblanche" userId="b443805af4e0fa02" providerId="LiveId" clId="{3D1C83BA-3E0A-8941-BDC0-6012646E2765}" dt="2018-10-20T15:43:15.902" v="3326"/>
          <ac:inkMkLst>
            <pc:docMk/>
            <pc:sldMk cId="710351801" sldId="270"/>
            <ac:inkMk id="382" creationId="{CCC3D745-65E9-6348-B180-522D4BF31D9C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83" creationId="{13CBCF62-09CF-E44E-8F62-0D5B9DB57047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84" creationId="{7438AA6D-AAAD-2143-9BCB-C692E4F6BE51}"/>
          </ac:inkMkLst>
        </pc:inkChg>
        <pc:inkChg chg="add del">
          <ac:chgData name="M Terblanche" userId="b443805af4e0fa02" providerId="LiveId" clId="{3D1C83BA-3E0A-8941-BDC0-6012646E2765}" dt="2018-10-20T15:43:09.565" v="3323"/>
          <ac:inkMkLst>
            <pc:docMk/>
            <pc:sldMk cId="710351801" sldId="270"/>
            <ac:inkMk id="385" creationId="{D424CA80-3E52-544F-BBC0-C43521E897F1}"/>
          </ac:inkMkLst>
        </pc:inkChg>
        <pc:inkChg chg="add del reco">
          <ac:chgData name="M Terblanche" userId="b443805af4e0fa02" providerId="LiveId" clId="{3D1C83BA-3E0A-8941-BDC0-6012646E2765}" dt="2018-10-20T15:43:15.902" v="3326"/>
          <ac:inkMkLst>
            <pc:docMk/>
            <pc:sldMk cId="710351801" sldId="270"/>
            <ac:inkMk id="386" creationId="{475F016B-22D5-C147-BE6F-04352506C00D}"/>
          </ac:inkMkLst>
        </pc:inkChg>
        <pc:inkChg chg="add del reco">
          <ac:chgData name="M Terblanche" userId="b443805af4e0fa02" providerId="LiveId" clId="{3D1C83BA-3E0A-8941-BDC0-6012646E2765}" dt="2018-10-20T15:43:15.902" v="3326"/>
          <ac:inkMkLst>
            <pc:docMk/>
            <pc:sldMk cId="710351801" sldId="270"/>
            <ac:inkMk id="387" creationId="{0ED82470-10E4-1E49-9588-6408F9011B57}"/>
          </ac:inkMkLst>
        </pc:inkChg>
        <pc:inkChg chg="add del reco">
          <ac:chgData name="M Terblanche" userId="b443805af4e0fa02" providerId="LiveId" clId="{3D1C83BA-3E0A-8941-BDC0-6012646E2765}" dt="2018-10-20T15:43:15.902" v="3326"/>
          <ac:inkMkLst>
            <pc:docMk/>
            <pc:sldMk cId="710351801" sldId="270"/>
            <ac:inkMk id="388" creationId="{28F8EEB0-827D-504A-B8D5-C64F61EE71BB}"/>
          </ac:inkMkLst>
        </pc:inkChg>
        <pc:inkChg chg="add del">
          <ac:chgData name="M Terblanche" userId="b443805af4e0fa02" providerId="LiveId" clId="{3D1C83BA-3E0A-8941-BDC0-6012646E2765}" dt="2018-10-20T15:43:15.902" v="3326"/>
          <ac:inkMkLst>
            <pc:docMk/>
            <pc:sldMk cId="710351801" sldId="270"/>
            <ac:inkMk id="392" creationId="{065C4EE5-1705-9241-ABA8-BC6731E576AF}"/>
          </ac:inkMkLst>
        </pc:inkChg>
        <pc:inkChg chg="add del reco">
          <ac:chgData name="M Terblanche" userId="b443805af4e0fa02" providerId="LiveId" clId="{3D1C83BA-3E0A-8941-BDC0-6012646E2765}" dt="2018-10-20T15:43:23.661" v="3328"/>
          <ac:inkMkLst>
            <pc:docMk/>
            <pc:sldMk cId="710351801" sldId="270"/>
            <ac:inkMk id="393" creationId="{DE627BA4-6747-3744-BF54-DE08738A2F00}"/>
          </ac:inkMkLst>
        </pc:inkChg>
        <pc:inkChg chg="add del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395" creationId="{77B738F2-CC6F-0B4F-81D3-21E5A2AEDD24}"/>
          </ac:inkMkLst>
        </pc:inkChg>
        <pc:inkChg chg="add del">
          <ac:chgData name="M Terblanche" userId="b443805af4e0fa02" providerId="LiveId" clId="{3D1C83BA-3E0A-8941-BDC0-6012646E2765}" dt="2018-10-20T15:43:31.518" v="3334"/>
          <ac:inkMkLst>
            <pc:docMk/>
            <pc:sldMk cId="710351801" sldId="270"/>
            <ac:inkMk id="396" creationId="{C4912EA7-6686-4B47-8BF2-ED402492B661}"/>
          </ac:inkMkLst>
        </pc:inkChg>
        <pc:inkChg chg="add del">
          <ac:chgData name="M Terblanche" userId="b443805af4e0fa02" providerId="LiveId" clId="{3D1C83BA-3E0A-8941-BDC0-6012646E2765}" dt="2018-10-20T15:43:31.518" v="3334"/>
          <ac:inkMkLst>
            <pc:docMk/>
            <pc:sldMk cId="710351801" sldId="270"/>
            <ac:inkMk id="397" creationId="{4B80FA13-92FF-9E43-BF6F-BEDF7DF8F59F}"/>
          </ac:inkMkLst>
        </pc:inkChg>
        <pc:inkChg chg="add del">
          <ac:chgData name="M Terblanche" userId="b443805af4e0fa02" providerId="LiveId" clId="{3D1C83BA-3E0A-8941-BDC0-6012646E2765}" dt="2018-10-20T15:43:31.518" v="3334"/>
          <ac:inkMkLst>
            <pc:docMk/>
            <pc:sldMk cId="710351801" sldId="270"/>
            <ac:inkMk id="398" creationId="{BA9C382F-5243-8243-A48F-8BA695FEC0A0}"/>
          </ac:inkMkLst>
        </pc:inkChg>
        <pc:inkChg chg="add del">
          <ac:chgData name="M Terblanche" userId="b443805af4e0fa02" providerId="LiveId" clId="{3D1C83BA-3E0A-8941-BDC0-6012646E2765}" dt="2018-10-20T15:43:31.518" v="3334"/>
          <ac:inkMkLst>
            <pc:docMk/>
            <pc:sldMk cId="710351801" sldId="270"/>
            <ac:inkMk id="399" creationId="{DD33FC02-EBD9-CF48-B492-945196B69AC4}"/>
          </ac:inkMkLst>
        </pc:inkChg>
        <pc:inkChg chg="add del mod reco modStrokes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00" creationId="{49270639-9491-3540-9B6D-6F9BD02A18F2}"/>
          </ac:inkMkLst>
        </pc:inkChg>
        <pc:inkChg chg="add del">
          <ac:chgData name="M Terblanche" userId="b443805af4e0fa02" providerId="LiveId" clId="{3D1C83BA-3E0A-8941-BDC0-6012646E2765}" dt="2018-10-20T15:43:35.961" v="3339"/>
          <ac:inkMkLst>
            <pc:docMk/>
            <pc:sldMk cId="710351801" sldId="270"/>
            <ac:inkMk id="402" creationId="{5CDAEC05-F025-9440-B5F5-93BBCA1CEB5B}"/>
          </ac:inkMkLst>
        </pc:inkChg>
        <pc:inkChg chg="add del">
          <ac:chgData name="M Terblanche" userId="b443805af4e0fa02" providerId="LiveId" clId="{3D1C83BA-3E0A-8941-BDC0-6012646E2765}" dt="2018-10-20T15:43:35.961" v="3339"/>
          <ac:inkMkLst>
            <pc:docMk/>
            <pc:sldMk cId="710351801" sldId="270"/>
            <ac:inkMk id="403" creationId="{152DF986-2AC1-CD48-9C72-DCB513945BC1}"/>
          </ac:inkMkLst>
        </pc:inkChg>
        <pc:inkChg chg="add del reco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04" creationId="{0C140A2B-F7AF-D242-8275-EE71D9274840}"/>
          </ac:inkMkLst>
        </pc:inkChg>
        <pc:inkChg chg="add del">
          <ac:chgData name="M Terblanche" userId="b443805af4e0fa02" providerId="LiveId" clId="{3D1C83BA-3E0A-8941-BDC0-6012646E2765}" dt="2018-10-20T15:43:40.945" v="3348"/>
          <ac:inkMkLst>
            <pc:docMk/>
            <pc:sldMk cId="710351801" sldId="270"/>
            <ac:inkMk id="406" creationId="{9A93E3A3-C790-EB44-94D0-BB7E9801033E}"/>
          </ac:inkMkLst>
        </pc:inkChg>
        <pc:inkChg chg="add del">
          <ac:chgData name="M Terblanche" userId="b443805af4e0fa02" providerId="LiveId" clId="{3D1C83BA-3E0A-8941-BDC0-6012646E2765}" dt="2018-10-20T15:43:40.945" v="3348"/>
          <ac:inkMkLst>
            <pc:docMk/>
            <pc:sldMk cId="710351801" sldId="270"/>
            <ac:inkMk id="407" creationId="{C0877686-4AD1-B048-B18D-A041C96866BC}"/>
          </ac:inkMkLst>
        </pc:inkChg>
        <pc:inkChg chg="add del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08" creationId="{4606D4EA-E797-294E-BC6F-06E82C93D93E}"/>
          </ac:inkMkLst>
        </pc:inkChg>
        <pc:inkChg chg="add del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09" creationId="{9F7661F5-FA06-F546-84D2-C7431C727B9F}"/>
          </ac:inkMkLst>
        </pc:inkChg>
        <pc:inkChg chg="add del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10" creationId="{70C7B633-8A1C-AA41-8552-5F42EECDCB4C}"/>
          </ac:inkMkLst>
        </pc:inkChg>
        <pc:inkChg chg="add del">
          <ac:chgData name="M Terblanche" userId="b443805af4e0fa02" providerId="LiveId" clId="{3D1C83BA-3E0A-8941-BDC0-6012646E2765}" dt="2018-10-20T15:43:40.945" v="3348"/>
          <ac:inkMkLst>
            <pc:docMk/>
            <pc:sldMk cId="710351801" sldId="270"/>
            <ac:inkMk id="411" creationId="{62D64192-D313-5847-937D-5DD044BA964C}"/>
          </ac:inkMkLst>
        </pc:inkChg>
        <pc:inkChg chg="add del">
          <ac:chgData name="M Terblanche" userId="b443805af4e0fa02" providerId="LiveId" clId="{3D1C83BA-3E0A-8941-BDC0-6012646E2765}" dt="2018-10-20T15:43:40.945" v="3348"/>
          <ac:inkMkLst>
            <pc:docMk/>
            <pc:sldMk cId="710351801" sldId="270"/>
            <ac:inkMk id="412" creationId="{05253753-8CBC-DB4C-A48D-B384EA7BBDD0}"/>
          </ac:inkMkLst>
        </pc:inkChg>
        <pc:inkChg chg="add del">
          <ac:chgData name="M Terblanche" userId="b443805af4e0fa02" providerId="LiveId" clId="{3D1C83BA-3E0A-8941-BDC0-6012646E2765}" dt="2018-10-20T15:43:40.945" v="3348"/>
          <ac:inkMkLst>
            <pc:docMk/>
            <pc:sldMk cId="710351801" sldId="270"/>
            <ac:inkMk id="413" creationId="{00DF8C1A-EA1F-E348-829A-9A5BE94B9459}"/>
          </ac:inkMkLst>
        </pc:inkChg>
        <pc:inkChg chg="add del reco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14" creationId="{4D6B9C4A-D4FA-B14B-9149-EBB7A8A04C9E}"/>
          </ac:inkMkLst>
        </pc:inkChg>
        <pc:inkChg chg="add del reco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15" creationId="{7C4E2997-F5DB-064C-BAB9-885F975E6FC6}"/>
          </ac:inkMkLst>
        </pc:inkChg>
        <pc:inkChg chg="add del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18" creationId="{7FA61545-FE72-574A-A37B-D09996E276E3}"/>
          </ac:inkMkLst>
        </pc:inkChg>
        <pc:inkChg chg="add reco">
          <ac:chgData name="M Terblanche" userId="b443805af4e0fa02" providerId="LiveId" clId="{3D1C83BA-3E0A-8941-BDC0-6012646E2765}" dt="2018-10-20T15:43:49.459" v="3351"/>
          <ac:inkMkLst>
            <pc:docMk/>
            <pc:sldMk cId="710351801" sldId="270"/>
            <ac:inkMk id="419" creationId="{F8A270BE-9F2D-1C48-9F3F-8B5B5F369DC0}"/>
          </ac:inkMkLst>
        </pc:inkChg>
        <pc:inkChg chg="add del">
          <ac:chgData name="M Terblanche" userId="b443805af4e0fa02" providerId="LiveId" clId="{3D1C83BA-3E0A-8941-BDC0-6012646E2765}" dt="2018-10-20T15:43:59.359" v="3355"/>
          <ac:inkMkLst>
            <pc:docMk/>
            <pc:sldMk cId="710351801" sldId="270"/>
            <ac:inkMk id="421" creationId="{0F38D223-4543-D34B-B38B-ED2394EBCDE1}"/>
          </ac:inkMkLst>
        </pc:inkChg>
        <pc:inkChg chg="add del">
          <ac:chgData name="M Terblanche" userId="b443805af4e0fa02" providerId="LiveId" clId="{3D1C83BA-3E0A-8941-BDC0-6012646E2765}" dt="2018-10-20T15:43:59.359" v="3355"/>
          <ac:inkMkLst>
            <pc:docMk/>
            <pc:sldMk cId="710351801" sldId="270"/>
            <ac:inkMk id="422" creationId="{35CBC995-0CCB-5A47-AADC-33ED216AB56C}"/>
          </ac:inkMkLst>
        </pc:inkChg>
        <pc:inkChg chg="add del reco">
          <ac:chgData name="M Terblanche" userId="b443805af4e0fa02" providerId="LiveId" clId="{3D1C83BA-3E0A-8941-BDC0-6012646E2765}" dt="2018-10-20T15:44:02.553" v="3357"/>
          <ac:inkMkLst>
            <pc:docMk/>
            <pc:sldMk cId="710351801" sldId="270"/>
            <ac:inkMk id="423" creationId="{C9B23B79-FC49-9647-89D0-1EAED01D2C59}"/>
          </ac:inkMkLst>
        </pc:inkChg>
        <pc:inkChg chg="add del">
          <ac:chgData name="M Terblanche" userId="b443805af4e0fa02" providerId="LiveId" clId="{3D1C83BA-3E0A-8941-BDC0-6012646E2765}" dt="2018-10-20T15:44:08.407" v="3363"/>
          <ac:inkMkLst>
            <pc:docMk/>
            <pc:sldMk cId="710351801" sldId="270"/>
            <ac:inkMk id="425" creationId="{E1A4002D-FEFA-8544-85F4-9BD4ECA385CB}"/>
          </ac:inkMkLst>
        </pc:inkChg>
        <pc:inkChg chg="add del">
          <ac:chgData name="M Terblanche" userId="b443805af4e0fa02" providerId="LiveId" clId="{3D1C83BA-3E0A-8941-BDC0-6012646E2765}" dt="2018-10-20T15:44:08.407" v="3363"/>
          <ac:inkMkLst>
            <pc:docMk/>
            <pc:sldMk cId="710351801" sldId="270"/>
            <ac:inkMk id="426" creationId="{157A27D9-7FB8-6144-B771-389F43DA22E6}"/>
          </ac:inkMkLst>
        </pc:inkChg>
        <pc:inkChg chg="add del">
          <ac:chgData name="M Terblanche" userId="b443805af4e0fa02" providerId="LiveId" clId="{3D1C83BA-3E0A-8941-BDC0-6012646E2765}" dt="2018-10-20T15:44:08.407" v="3363"/>
          <ac:inkMkLst>
            <pc:docMk/>
            <pc:sldMk cId="710351801" sldId="270"/>
            <ac:inkMk id="427" creationId="{400D56F6-23E9-BF48-B59F-6DB903A67CBC}"/>
          </ac:inkMkLst>
        </pc:inkChg>
        <pc:inkChg chg="add del">
          <ac:chgData name="M Terblanche" userId="b443805af4e0fa02" providerId="LiveId" clId="{3D1C83BA-3E0A-8941-BDC0-6012646E2765}" dt="2018-10-20T15:44:08.407" v="3363"/>
          <ac:inkMkLst>
            <pc:docMk/>
            <pc:sldMk cId="710351801" sldId="270"/>
            <ac:inkMk id="428" creationId="{8B2A9429-423F-4541-9EF3-8313D2D8ED74}"/>
          </ac:inkMkLst>
        </pc:inkChg>
        <pc:inkChg chg="add del">
          <ac:chgData name="M Terblanche" userId="b443805af4e0fa02" providerId="LiveId" clId="{3D1C83BA-3E0A-8941-BDC0-6012646E2765}" dt="2018-10-20T15:44:08.407" v="3363"/>
          <ac:inkMkLst>
            <pc:docMk/>
            <pc:sldMk cId="710351801" sldId="270"/>
            <ac:inkMk id="429" creationId="{3921BA09-F167-7A4D-9CFE-A2BD56F3FFD4}"/>
          </ac:inkMkLst>
        </pc:inkChg>
        <pc:inkChg chg="add mod reco">
          <ac:chgData name="M Terblanche" userId="b443805af4e0fa02" providerId="LiveId" clId="{3D1C83BA-3E0A-8941-BDC0-6012646E2765}" dt="2018-10-20T15:44:23.107" v="3367" actId="1076"/>
          <ac:inkMkLst>
            <pc:docMk/>
            <pc:sldMk cId="710351801" sldId="270"/>
            <ac:inkMk id="430" creationId="{8BDD92D2-6841-C347-B575-7C5352C70234}"/>
          </ac:inkMkLst>
        </pc:inkChg>
        <pc:inkChg chg="add mod reco">
          <ac:chgData name="M Terblanche" userId="b443805af4e0fa02" providerId="LiveId" clId="{3D1C83BA-3E0A-8941-BDC0-6012646E2765}" dt="2018-10-20T15:44:23.107" v="3367" actId="1076"/>
          <ac:inkMkLst>
            <pc:docMk/>
            <pc:sldMk cId="710351801" sldId="270"/>
            <ac:inkMk id="431" creationId="{BED6EA7A-EA57-8646-853A-02BDE069DEA2}"/>
          </ac:inkMkLst>
        </pc:inkChg>
        <pc:inkChg chg="add mod">
          <ac:chgData name="M Terblanche" userId="b443805af4e0fa02" providerId="LiveId" clId="{3D1C83BA-3E0A-8941-BDC0-6012646E2765}" dt="2018-10-20T15:44:23.107" v="3367" actId="1076"/>
          <ac:inkMkLst>
            <pc:docMk/>
            <pc:sldMk cId="710351801" sldId="270"/>
            <ac:inkMk id="434" creationId="{03D8821D-852C-D64B-A4B9-65E0A10DD225}"/>
          </ac:inkMkLst>
        </pc:inkChg>
        <pc:inkChg chg="add del">
          <ac:chgData name="M Terblanche" userId="b443805af4e0fa02" providerId="LiveId" clId="{3D1C83BA-3E0A-8941-BDC0-6012646E2765}" dt="2018-10-20T15:44:34.743" v="3369"/>
          <ac:inkMkLst>
            <pc:docMk/>
            <pc:sldMk cId="710351801" sldId="270"/>
            <ac:inkMk id="435" creationId="{C151668D-239A-7C4D-8B1F-008D419B185C}"/>
          </ac:inkMkLst>
        </pc:inkChg>
        <pc:inkChg chg="add del reco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36" creationId="{EFCBDCCB-657E-CC48-992F-48A3F0E413A9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38" creationId="{B23090E8-EE75-C349-A20E-AD7DD94839B1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39" creationId="{AC777AEB-FBD9-ED46-A868-AAFB4D383A7D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0" creationId="{9F25ED66-CAF5-1A49-8FBB-FE35F91EAD3D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1" creationId="{5A174F62-4B71-F64A-A8F9-247F625C40F5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2" creationId="{5D031B2D-FC72-CB4D-ACEB-97664E70D8F9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3" creationId="{43711BD7-CDBB-3049-A8EC-ACC0C27E4471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4" creationId="{113A04D2-25A0-EE4B-B3FE-1C405EEC6879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5" creationId="{5759BDB7-776F-2B4D-AAAA-863624CFB546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6" creationId="{976B9CCA-16C4-CB49-8E6C-FD22D8AA586F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7" creationId="{F87C6131-8149-E44B-9B2C-2E02C4D6E28F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8" creationId="{137BC346-82A1-224B-A757-CD06CDC9C758}"/>
          </ac:inkMkLst>
        </pc:inkChg>
        <pc:inkChg chg="add del">
          <ac:chgData name="M Terblanche" userId="b443805af4e0fa02" providerId="LiveId" clId="{3D1C83BA-3E0A-8941-BDC0-6012646E2765}" dt="2018-10-21T17:54:21.207" v="4853"/>
          <ac:inkMkLst>
            <pc:docMk/>
            <pc:sldMk cId="710351801" sldId="270"/>
            <ac:inkMk id="448" creationId="{5B53616B-1B65-C441-BB04-11E2738F5963}"/>
          </ac:inkMkLst>
        </pc:inkChg>
        <pc:inkChg chg="add reco">
          <ac:chgData name="M Terblanche" userId="b443805af4e0fa02" providerId="LiveId" clId="{3D1C83BA-3E0A-8941-BDC0-6012646E2765}" dt="2018-10-21T17:54:21.207" v="4853"/>
          <ac:inkMkLst>
            <pc:docMk/>
            <pc:sldMk cId="710351801" sldId="270"/>
            <ac:inkMk id="449" creationId="{C1A33DC6-449A-C94B-BA4F-9C0058AD46A6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49" creationId="{E007D7FD-A843-FC4F-9926-07D4B1143689}"/>
          </ac:inkMkLst>
        </pc:inkChg>
        <pc:inkChg chg="add del">
          <ac:chgData name="M Terblanche" userId="b443805af4e0fa02" providerId="LiveId" clId="{3D1C83BA-3E0A-8941-BDC0-6012646E2765}" dt="2018-10-20T15:44:42.045" v="3383"/>
          <ac:inkMkLst>
            <pc:docMk/>
            <pc:sldMk cId="710351801" sldId="270"/>
            <ac:inkMk id="450" creationId="{03834475-399C-9C44-A98B-FD5E99BB7908}"/>
          </ac:inkMkLst>
        </pc:inkChg>
        <pc:inkChg chg="add del reco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1" creationId="{E49C303B-1B48-7849-AE5D-85F74D4F84B8}"/>
          </ac:inkMkLst>
        </pc:inkChg>
        <pc:inkChg chg="add del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3" creationId="{B4A341F5-23CA-E34D-971F-CF9F80BF45D1}"/>
          </ac:inkMkLst>
        </pc:inkChg>
        <pc:inkChg chg="add del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4" creationId="{D60B85A2-2519-1040-BF0B-16E597647ABB}"/>
          </ac:inkMkLst>
        </pc:inkChg>
        <pc:inkChg chg="add del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5" creationId="{1CB8965A-4542-B441-B2B0-7F1202F14475}"/>
          </ac:inkMkLst>
        </pc:inkChg>
        <pc:inkChg chg="add del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6" creationId="{CBB9576D-A3B5-2240-AD98-A1883227EF4A}"/>
          </ac:inkMkLst>
        </pc:inkChg>
        <pc:inkChg chg="add del">
          <ac:chgData name="M Terblanche" userId="b443805af4e0fa02" providerId="LiveId" clId="{3D1C83BA-3E0A-8941-BDC0-6012646E2765}" dt="2018-10-20T15:44:50.390" v="3390"/>
          <ac:inkMkLst>
            <pc:docMk/>
            <pc:sldMk cId="710351801" sldId="270"/>
            <ac:inkMk id="457" creationId="{8A047F36-9D49-1146-8742-119082DEB755}"/>
          </ac:inkMkLst>
        </pc:inkChg>
        <pc:inkChg chg="add del mod reco modStrokes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58" creationId="{1D14470E-1632-0D43-9AA1-88BBFE492BFB}"/>
          </ac:inkMkLst>
        </pc:inkChg>
        <pc:inkChg chg="add del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460" creationId="{EFD3E275-DFA1-724F-B038-E6DABC466FA1}"/>
          </ac:inkMkLst>
        </pc:inkChg>
        <pc:inkChg chg="add del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461" creationId="{62F12E5B-E007-E043-9A8D-8E9B65DDFB43}"/>
          </ac:inkMkLst>
        </pc:inkChg>
        <pc:inkChg chg="add del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462" creationId="{B4A709C8-3986-114B-8B94-BCCE214C86E9}"/>
          </ac:inkMkLst>
        </pc:inkChg>
        <pc:inkChg chg="add del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463" creationId="{A81DEC23-C6D2-9441-AB2D-FE7CFF935C73}"/>
          </ac:inkMkLst>
        </pc:inkChg>
        <pc:inkChg chg="add del">
          <ac:chgData name="M Terblanche" userId="b443805af4e0fa02" providerId="LiveId" clId="{3D1C83BA-3E0A-8941-BDC0-6012646E2765}" dt="2018-10-20T15:45:10.400" v="3398"/>
          <ac:inkMkLst>
            <pc:docMk/>
            <pc:sldMk cId="710351801" sldId="270"/>
            <ac:inkMk id="464" creationId="{B08C836A-C7EB-D04C-9C52-689CFBCA781B}"/>
          </ac:inkMkLst>
        </pc:inkChg>
        <pc:inkChg chg="add del mod reco modStrokes">
          <ac:chgData name="M Terblanche" userId="b443805af4e0fa02" providerId="LiveId" clId="{3D1C83BA-3E0A-8941-BDC0-6012646E2765}" dt="2018-10-20T15:45:17.006" v="3402"/>
          <ac:inkMkLst>
            <pc:docMk/>
            <pc:sldMk cId="710351801" sldId="270"/>
            <ac:inkMk id="465" creationId="{DDACF6E3-B8A2-794C-8171-524D2290D887}"/>
          </ac:inkMkLst>
        </pc:inkChg>
        <pc:inkChg chg="add del">
          <ac:chgData name="M Terblanche" userId="b443805af4e0fa02" providerId="LiveId" clId="{3D1C83BA-3E0A-8941-BDC0-6012646E2765}" dt="2018-10-20T15:45:17.006" v="3402"/>
          <ac:inkMkLst>
            <pc:docMk/>
            <pc:sldMk cId="710351801" sldId="270"/>
            <ac:inkMk id="467" creationId="{8E049B03-7E7B-BF46-8463-9E71D0181ADB}"/>
          </ac:inkMkLst>
        </pc:inkChg>
        <pc:inkChg chg="add reco">
          <ac:chgData name="M Terblanche" userId="b443805af4e0fa02" providerId="LiveId" clId="{3D1C83BA-3E0A-8941-BDC0-6012646E2765}" dt="2018-10-20T15:45:17.006" v="3402"/>
          <ac:inkMkLst>
            <pc:docMk/>
            <pc:sldMk cId="710351801" sldId="270"/>
            <ac:inkMk id="468" creationId="{FDBCA08D-085A-0046-AF12-B224CD133821}"/>
          </ac:inkMkLst>
        </pc:inkChg>
        <pc:inkChg chg="add del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0" creationId="{906D3FAB-63CB-0A4B-ADE3-02FD075240F3}"/>
          </ac:inkMkLst>
        </pc:inkChg>
        <pc:inkChg chg="add del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1" creationId="{07F671F0-3869-6541-8BBC-CD8AA9B0CC54}"/>
          </ac:inkMkLst>
        </pc:inkChg>
        <pc:inkChg chg="add del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2" creationId="{176D5C24-ADE3-9941-897B-864FFD91CA54}"/>
          </ac:inkMkLst>
        </pc:inkChg>
        <pc:inkChg chg="add del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3" creationId="{A0199D01-CD26-1F4B-9AB2-6A432D317738}"/>
          </ac:inkMkLst>
        </pc:inkChg>
        <pc:inkChg chg="add del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4" creationId="{FDA27A9C-55F2-2645-AE2E-37E06D53C408}"/>
          </ac:inkMkLst>
        </pc:inkChg>
        <pc:inkChg chg="add reco">
          <ac:chgData name="M Terblanche" userId="b443805af4e0fa02" providerId="LiveId" clId="{3D1C83BA-3E0A-8941-BDC0-6012646E2765}" dt="2018-10-20T15:45:25.235" v="3411"/>
          <ac:inkMkLst>
            <pc:docMk/>
            <pc:sldMk cId="710351801" sldId="270"/>
            <ac:inkMk id="475" creationId="{9AC62F0D-0740-9040-BF1A-6A84338874F1}"/>
          </ac:inkMkLst>
        </pc:inkChg>
        <pc:inkChg chg="add del">
          <ac:chgData name="M Terblanche" userId="b443805af4e0fa02" providerId="LiveId" clId="{3D1C83BA-3E0A-8941-BDC0-6012646E2765}" dt="2018-10-20T15:45:36.467" v="3415"/>
          <ac:inkMkLst>
            <pc:docMk/>
            <pc:sldMk cId="710351801" sldId="270"/>
            <ac:inkMk id="477" creationId="{0C7D4955-24A6-C54E-B1DE-67A38AFF4BAC}"/>
          </ac:inkMkLst>
        </pc:inkChg>
      </pc:sldChg>
      <pc:sldChg chg="addSp delSp modSp new mod ord modTransition setBg">
        <pc:chgData name="M Terblanche" userId="b443805af4e0fa02" providerId="LiveId" clId="{3D1C83BA-3E0A-8941-BDC0-6012646E2765}" dt="2018-10-20T16:06:41.210" v="4077" actId="12563"/>
        <pc:sldMkLst>
          <pc:docMk/>
          <pc:sldMk cId="1340024074" sldId="272"/>
        </pc:sldMkLst>
        <pc:inkChg chg="add del">
          <ac:chgData name="M Terblanche" userId="b443805af4e0fa02" providerId="LiveId" clId="{3D1C83BA-3E0A-8941-BDC0-6012646E2765}" dt="2018-10-20T15:51:56.972" v="3552"/>
          <ac:inkMkLst>
            <pc:docMk/>
            <pc:sldMk cId="1340024074" sldId="272"/>
            <ac:inkMk id="2" creationId="{E5B01CE1-8120-2B46-AAFC-32D2D270E875}"/>
          </ac:inkMkLst>
        </pc:inkChg>
        <pc:inkChg chg="add del">
          <ac:chgData name="M Terblanche" userId="b443805af4e0fa02" providerId="LiveId" clId="{3D1C83BA-3E0A-8941-BDC0-6012646E2765}" dt="2018-10-20T15:51:56.597" v="3551"/>
          <ac:inkMkLst>
            <pc:docMk/>
            <pc:sldMk cId="1340024074" sldId="272"/>
            <ac:inkMk id="3" creationId="{5994C509-5E81-044E-BBBA-56F776F5B845}"/>
          </ac:inkMkLst>
        </pc:inkChg>
        <pc:inkChg chg="add del">
          <ac:chgData name="M Terblanche" userId="b443805af4e0fa02" providerId="LiveId" clId="{3D1C83BA-3E0A-8941-BDC0-6012646E2765}" dt="2018-10-20T15:51:55.822" v="3550"/>
          <ac:inkMkLst>
            <pc:docMk/>
            <pc:sldMk cId="1340024074" sldId="272"/>
            <ac:inkMk id="4" creationId="{C301B11E-CB24-C846-B676-E34CC73AF468}"/>
          </ac:inkMkLst>
        </pc:inkChg>
        <pc:inkChg chg="add del">
          <ac:chgData name="M Terblanche" userId="b443805af4e0fa02" providerId="LiveId" clId="{3D1C83BA-3E0A-8941-BDC0-6012646E2765}" dt="2018-10-20T15:51:55.570" v="3549"/>
          <ac:inkMkLst>
            <pc:docMk/>
            <pc:sldMk cId="1340024074" sldId="272"/>
            <ac:inkMk id="5" creationId="{E86305FD-6BF9-2C40-9FC3-49900DA606AF}"/>
          </ac:inkMkLst>
        </pc:inkChg>
        <pc:inkChg chg="add del reco">
          <ac:chgData name="M Terblanche" userId="b443805af4e0fa02" providerId="LiveId" clId="{3D1C83BA-3E0A-8941-BDC0-6012646E2765}" dt="2018-10-20T15:51:55.570" v="3549"/>
          <ac:inkMkLst>
            <pc:docMk/>
            <pc:sldMk cId="1340024074" sldId="272"/>
            <ac:inkMk id="6" creationId="{5841D3C6-4230-CC4D-A3B0-21AA2343270C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8" creationId="{BD043826-1974-A842-A530-E64B88258691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9" creationId="{38F189F1-C8B4-F241-8062-F4D2FDA2DDEB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0" creationId="{A57E9B40-A69C-294C-8558-6476AF851293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1" creationId="{BAF9C1AC-3EA6-8D48-B73D-7BB1EECDEDA5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2" creationId="{7B1F04A6-8E89-2647-AEFF-9ADD287CC0EF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3" creationId="{50186DA3-96D2-DA47-A5B9-EC4A1E7717C3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4" creationId="{FA0D8C82-EF8E-1349-8455-4BFF717BAAB2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5" creationId="{7EB36BC4-A775-E94D-9F50-A061EE94AE3B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6" creationId="{F592345A-B40F-9B4A-B8F1-D4FA6D4FDD52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7" creationId="{32806D6E-3F4A-074E-86E1-83769CEA034B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8" creationId="{02774D13-CA24-4841-B5D1-C2474E64C887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19" creationId="{A604A6CE-5174-6E4F-9D27-B4DC55012AF2}"/>
          </ac:inkMkLst>
        </pc:inkChg>
        <pc:inkChg chg="add del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20" creationId="{42630473-D77E-AB42-8945-55DA15D8D0ED}"/>
          </ac:inkMkLst>
        </pc:inkChg>
        <pc:inkChg chg="add reco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21" creationId="{CA931C65-5BC9-CC42-B376-5C59387C04BE}"/>
          </ac:inkMkLst>
        </pc:inkChg>
        <pc:inkChg chg="add reco">
          <ac:chgData name="M Terblanche" userId="b443805af4e0fa02" providerId="LiveId" clId="{3D1C83BA-3E0A-8941-BDC0-6012646E2765}" dt="2018-10-20T15:52:07.431" v="3566"/>
          <ac:inkMkLst>
            <pc:docMk/>
            <pc:sldMk cId="1340024074" sldId="272"/>
            <ac:inkMk id="22" creationId="{2E9F08EC-73BD-CE4D-A6D6-9B0AD8C1D43E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25" creationId="{57754585-F7F5-2747-9E3E-E18281433E17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26" creationId="{97A0A729-2311-C04A-B615-53D4A3038953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27" creationId="{6EB01BD3-D3A4-7945-BADE-355971CD38EC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28" creationId="{6D3251D8-1C76-A44F-848A-B546B520B253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29" creationId="{75DFF85D-3674-094E-9BD1-1BD257ED20C7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30" creationId="{B91524BD-C648-2746-8AE5-74620058E1CC}"/>
          </ac:inkMkLst>
        </pc:inkChg>
        <pc:inkChg chg="add del">
          <ac:chgData name="M Terblanche" userId="b443805af4e0fa02" providerId="LiveId" clId="{3D1C83BA-3E0A-8941-BDC0-6012646E2765}" dt="2018-10-20T15:52:47.636" v="3575"/>
          <ac:inkMkLst>
            <pc:docMk/>
            <pc:sldMk cId="1340024074" sldId="272"/>
            <ac:inkMk id="31" creationId="{CD8C6FE7-F1A3-4F42-AD38-1F3FCEE6E84A}"/>
          </ac:inkMkLst>
        </pc:inkChg>
        <pc:inkChg chg="add del reco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2" creationId="{C25D90B3-45DB-684B-8216-A0D19C2A9DEF}"/>
          </ac:inkMkLst>
        </pc:inkChg>
        <pc:inkChg chg="add del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4" creationId="{95364A88-589E-7249-90F6-89FE62AB1E7D}"/>
          </ac:inkMkLst>
        </pc:inkChg>
        <pc:inkChg chg="add del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5" creationId="{9075E1DD-454A-194F-AD12-BE4302CEC6C1}"/>
          </ac:inkMkLst>
        </pc:inkChg>
        <pc:inkChg chg="add del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6" creationId="{E5C118E1-F6FD-2A4A-B37B-4FDF27F7FDEE}"/>
          </ac:inkMkLst>
        </pc:inkChg>
        <pc:inkChg chg="add del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7" creationId="{F27AFE1D-71A0-754A-A34C-AD103F3DCF6E}"/>
          </ac:inkMkLst>
        </pc:inkChg>
        <pc:inkChg chg="add del">
          <ac:chgData name="M Terblanche" userId="b443805af4e0fa02" providerId="LiveId" clId="{3D1C83BA-3E0A-8941-BDC0-6012646E2765}" dt="2018-10-20T15:53:02.886" v="3582"/>
          <ac:inkMkLst>
            <pc:docMk/>
            <pc:sldMk cId="1340024074" sldId="272"/>
            <ac:inkMk id="38" creationId="{6DD583C1-B057-B846-B95A-1F2A266647B3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9" creationId="{6E0FA3EF-4C43-1649-B484-B98D6E22C220}"/>
          </ac:inkMkLst>
        </pc:inkChg>
        <pc:inkChg chg="add del">
          <ac:chgData name="M Terblanche" userId="b443805af4e0fa02" providerId="LiveId" clId="{3D1C83BA-3E0A-8941-BDC0-6012646E2765}" dt="2018-10-20T15:53:24.608" v="3588"/>
          <ac:inkMkLst>
            <pc:docMk/>
            <pc:sldMk cId="1340024074" sldId="272"/>
            <ac:inkMk id="41" creationId="{AF7C4518-2033-EA43-8330-A5BD07C727E0}"/>
          </ac:inkMkLst>
        </pc:inkChg>
        <pc:inkChg chg="add del">
          <ac:chgData name="M Terblanche" userId="b443805af4e0fa02" providerId="LiveId" clId="{3D1C83BA-3E0A-8941-BDC0-6012646E2765}" dt="2018-10-20T15:53:24.608" v="3588"/>
          <ac:inkMkLst>
            <pc:docMk/>
            <pc:sldMk cId="1340024074" sldId="272"/>
            <ac:inkMk id="42" creationId="{F0A71EC5-530B-5848-9A98-B022CDB34A01}"/>
          </ac:inkMkLst>
        </pc:inkChg>
        <pc:inkChg chg="add del reco">
          <ac:chgData name="M Terblanche" userId="b443805af4e0fa02" providerId="LiveId" clId="{3D1C83BA-3E0A-8941-BDC0-6012646E2765}" dt="2018-10-20T15:53:33.955" v="3597"/>
          <ac:inkMkLst>
            <pc:docMk/>
            <pc:sldMk cId="1340024074" sldId="272"/>
            <ac:inkMk id="43" creationId="{712FEC8D-6C52-1544-B51F-831125BBC815}"/>
          </ac:inkMkLst>
        </pc:inkChg>
        <pc:inkChg chg="add del">
          <ac:chgData name="M Terblanche" userId="b443805af4e0fa02" providerId="LiveId" clId="{3D1C83BA-3E0A-8941-BDC0-6012646E2765}" dt="2018-10-20T15:53:29.017" v="3593"/>
          <ac:inkMkLst>
            <pc:docMk/>
            <pc:sldMk cId="1340024074" sldId="272"/>
            <ac:inkMk id="45" creationId="{D1D8BECE-EDB5-5E4F-9791-48C395D21CF8}"/>
          </ac:inkMkLst>
        </pc:inkChg>
        <pc:inkChg chg="add del">
          <ac:chgData name="M Terblanche" userId="b443805af4e0fa02" providerId="LiveId" clId="{3D1C83BA-3E0A-8941-BDC0-6012646E2765}" dt="2018-10-20T15:53:29.017" v="3593"/>
          <ac:inkMkLst>
            <pc:docMk/>
            <pc:sldMk cId="1340024074" sldId="272"/>
            <ac:inkMk id="46" creationId="{96193E7B-88B2-C54B-BDFB-09C3667B7A24}"/>
          </ac:inkMkLst>
        </pc:inkChg>
        <pc:inkChg chg="add del reco">
          <ac:chgData name="M Terblanche" userId="b443805af4e0fa02" providerId="LiveId" clId="{3D1C83BA-3E0A-8941-BDC0-6012646E2765}" dt="2018-10-20T15:53:35.645" v="3599"/>
          <ac:inkMkLst>
            <pc:docMk/>
            <pc:sldMk cId="1340024074" sldId="272"/>
            <ac:inkMk id="47" creationId="{A908E78D-E047-5340-A157-4F0597494301}"/>
          </ac:inkMkLst>
        </pc:inkChg>
        <pc:inkChg chg="add del">
          <ac:chgData name="M Terblanche" userId="b443805af4e0fa02" providerId="LiveId" clId="{3D1C83BA-3E0A-8941-BDC0-6012646E2765}" dt="2018-10-20T15:53:33.955" v="3597"/>
          <ac:inkMkLst>
            <pc:docMk/>
            <pc:sldMk cId="1340024074" sldId="272"/>
            <ac:inkMk id="49" creationId="{754A0A6D-ED35-E247-970C-63344C250659}"/>
          </ac:inkMkLst>
        </pc:inkChg>
        <pc:inkChg chg="add del">
          <ac:chgData name="M Terblanche" userId="b443805af4e0fa02" providerId="LiveId" clId="{3D1C83BA-3E0A-8941-BDC0-6012646E2765}" dt="2018-10-20T15:53:33.955" v="3597"/>
          <ac:inkMkLst>
            <pc:docMk/>
            <pc:sldMk cId="1340024074" sldId="272"/>
            <ac:inkMk id="50" creationId="{BABC9ECC-49B1-5146-8E2A-C5B1EE2FE4D4}"/>
          </ac:inkMkLst>
        </pc:inkChg>
        <pc:inkChg chg="add del reco">
          <ac:chgData name="M Terblanche" userId="b443805af4e0fa02" providerId="LiveId" clId="{3D1C83BA-3E0A-8941-BDC0-6012646E2765}" dt="2018-10-20T15:53:35.655" v="3600"/>
          <ac:inkMkLst>
            <pc:docMk/>
            <pc:sldMk cId="1340024074" sldId="272"/>
            <ac:inkMk id="51" creationId="{7DC0A8FB-8E42-D143-9C3C-9DA0710229CA}"/>
          </ac:inkMkLst>
        </pc:inkChg>
        <pc:inkChg chg="add del">
          <ac:chgData name="M Terblanche" userId="b443805af4e0fa02" providerId="LiveId" clId="{3D1C83BA-3E0A-8941-BDC0-6012646E2765}" dt="2018-10-20T15:54:05.685" v="3604"/>
          <ac:inkMkLst>
            <pc:docMk/>
            <pc:sldMk cId="1340024074" sldId="272"/>
            <ac:inkMk id="53" creationId="{C836F735-C18B-2841-9B2B-81133CDA1742}"/>
          </ac:inkMkLst>
        </pc:inkChg>
        <pc:inkChg chg="add del">
          <ac:chgData name="M Terblanche" userId="b443805af4e0fa02" providerId="LiveId" clId="{3D1C83BA-3E0A-8941-BDC0-6012646E2765}" dt="2018-10-20T15:54:05.685" v="3604"/>
          <ac:inkMkLst>
            <pc:docMk/>
            <pc:sldMk cId="1340024074" sldId="272"/>
            <ac:inkMk id="54" creationId="{5E8D840F-90CE-6C49-A23E-6056734A6F55}"/>
          </ac:inkMkLst>
        </pc:inkChg>
        <pc:inkChg chg="add del reco">
          <ac:chgData name="M Terblanche" userId="b443805af4e0fa02" providerId="LiveId" clId="{3D1C83BA-3E0A-8941-BDC0-6012646E2765}" dt="2018-10-20T15:54:07.283" v="3606"/>
          <ac:inkMkLst>
            <pc:docMk/>
            <pc:sldMk cId="1340024074" sldId="272"/>
            <ac:inkMk id="55" creationId="{C0E530EC-FB27-6740-AC3B-DFB57239F0F0}"/>
          </ac:inkMkLst>
        </pc:inkChg>
        <pc:inkChg chg="add del">
          <ac:chgData name="M Terblanche" userId="b443805af4e0fa02" providerId="LiveId" clId="{3D1C83BA-3E0A-8941-BDC0-6012646E2765}" dt="2018-10-20T15:54:07.283" v="3606"/>
          <ac:inkMkLst>
            <pc:docMk/>
            <pc:sldMk cId="1340024074" sldId="272"/>
            <ac:inkMk id="57" creationId="{0375EB45-5820-EF45-BEB7-4B46D2C2D439}"/>
          </ac:inkMkLst>
        </pc:inkChg>
        <pc:inkChg chg="add del reco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58" creationId="{BCCB5DC7-1D2C-7D45-A7AF-3EC9CE113634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0" creationId="{B4EC7ACB-3958-7F49-B00B-A08DC90C1398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1" creationId="{7E0F39BC-F879-CB46-AE45-64221434648A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2" creationId="{988041EE-1E1F-7048-8082-2324755EAC9B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3" creationId="{237AFE99-FD2E-7A42-AC9D-DC14ED2B052D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4" creationId="{72851FAB-4150-2D47-917B-1414992187B7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5" creationId="{BECFE6B1-165D-724A-B67E-B875AEDC04EC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6" creationId="{E2EA7DEC-16FD-6446-B9E2-7EB21DACDDD4}"/>
          </ac:inkMkLst>
        </pc:inkChg>
        <pc:inkChg chg="add del">
          <ac:chgData name="M Terblanche" userId="b443805af4e0fa02" providerId="LiveId" clId="{3D1C83BA-3E0A-8941-BDC0-6012646E2765}" dt="2018-10-20T15:54:10.103" v="3616"/>
          <ac:inkMkLst>
            <pc:docMk/>
            <pc:sldMk cId="1340024074" sldId="272"/>
            <ac:inkMk id="67" creationId="{4B9259B2-7548-9D4D-AC59-C221F4B9DF0E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68" creationId="{FB4C04DD-1A2E-8A4D-8427-FFCEFB5B9270}"/>
          </ac:inkMkLst>
        </pc:inkChg>
        <pc:inkChg chg="add del">
          <ac:chgData name="M Terblanche" userId="b443805af4e0fa02" providerId="LiveId" clId="{3D1C83BA-3E0A-8941-BDC0-6012646E2765}" dt="2018-10-20T15:54:15.379" v="3621"/>
          <ac:inkMkLst>
            <pc:docMk/>
            <pc:sldMk cId="1340024074" sldId="272"/>
            <ac:inkMk id="70" creationId="{C2F41861-6EF3-4740-A380-C731752CC722}"/>
          </ac:inkMkLst>
        </pc:inkChg>
        <pc:inkChg chg="add del">
          <ac:chgData name="M Terblanche" userId="b443805af4e0fa02" providerId="LiveId" clId="{3D1C83BA-3E0A-8941-BDC0-6012646E2765}" dt="2018-10-20T15:54:15.379" v="3621"/>
          <ac:inkMkLst>
            <pc:docMk/>
            <pc:sldMk cId="1340024074" sldId="272"/>
            <ac:inkMk id="71" creationId="{1B99AB88-DAE1-6349-85BC-5DE042E60409}"/>
          </ac:inkMkLst>
        </pc:inkChg>
        <pc:inkChg chg="add del reco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2" creationId="{E9A8EA91-972C-2844-918E-700DC6E29287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4" creationId="{DF282BD7-8E17-6642-A5B4-8E361E6F3001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5" creationId="{14C9C2F4-35C9-3747-B47B-6434D7B2C2E7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6" creationId="{60ED684D-EABC-4E45-8393-608E2D8D71CF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7" creationId="{A7A59A32-173D-2A41-AACD-1F745145534F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8" creationId="{F1D55768-2E38-0D41-8D6D-81545E10599E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79" creationId="{53673CCF-198D-4945-A919-4089033179D7}"/>
          </ac:inkMkLst>
        </pc:inkChg>
        <pc:inkChg chg="add del">
          <ac:chgData name="M Terblanche" userId="b443805af4e0fa02" providerId="LiveId" clId="{3D1C83BA-3E0A-8941-BDC0-6012646E2765}" dt="2018-10-20T15:54:17.606" v="3629"/>
          <ac:inkMkLst>
            <pc:docMk/>
            <pc:sldMk cId="1340024074" sldId="272"/>
            <ac:inkMk id="80" creationId="{0BDF5A48-F600-9D4C-B285-AA9B3C55DBD8}"/>
          </ac:inkMkLst>
        </pc:inkChg>
        <pc:inkChg chg="add del reco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81" creationId="{B8DB9A70-ACE1-2A44-9011-D78121645121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3" creationId="{E7ABAD7E-33EA-3842-8DC7-CC5AE200E3E3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4" creationId="{54A84BA7-0902-0649-B9A5-A46747C392A8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5" creationId="{6CC89536-2A76-4F44-9894-98C2269FAA93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6" creationId="{0C6E7359-8AC5-544A-9CCF-F79B2E8804DE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7" creationId="{85E0B024-8841-3441-ADE5-522302B1AE57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8" creationId="{BD3E96D3-BE64-3540-8E76-D644B4AA3132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89" creationId="{27426F00-20DF-574A-ACB1-458ADC997262}"/>
          </ac:inkMkLst>
        </pc:inkChg>
        <pc:inkChg chg="add del">
          <ac:chgData name="M Terblanche" userId="b443805af4e0fa02" providerId="LiveId" clId="{3D1C83BA-3E0A-8941-BDC0-6012646E2765}" dt="2018-10-20T15:54:24.544" v="3640"/>
          <ac:inkMkLst>
            <pc:docMk/>
            <pc:sldMk cId="1340024074" sldId="272"/>
            <ac:inkMk id="90" creationId="{3E87932D-717D-FE48-9EEE-5B9BC7AC3272}"/>
          </ac:inkMkLst>
        </pc:inkChg>
        <pc:inkChg chg="add del reco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91" creationId="{64539118-E1D6-4F4F-8433-41C0B5CB04AD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93" creationId="{B8A9FE93-591D-4A47-85D3-F705F305CCE2}"/>
          </ac:inkMkLst>
        </pc:inkChg>
        <pc:inkChg chg="add del">
          <ac:chgData name="M Terblanche" userId="b443805af4e0fa02" providerId="LiveId" clId="{3D1C83BA-3E0A-8941-BDC0-6012646E2765}" dt="2018-10-20T15:54:32.122" v="3647"/>
          <ac:inkMkLst>
            <pc:docMk/>
            <pc:sldMk cId="1340024074" sldId="272"/>
            <ac:inkMk id="94" creationId="{9BC59EC2-43AB-E744-8458-386C2A6C887A}"/>
          </ac:inkMkLst>
        </pc:inkChg>
        <pc:inkChg chg="add del">
          <ac:chgData name="M Terblanche" userId="b443805af4e0fa02" providerId="LiveId" clId="{3D1C83BA-3E0A-8941-BDC0-6012646E2765}" dt="2018-10-20T15:54:32.122" v="3647"/>
          <ac:inkMkLst>
            <pc:docMk/>
            <pc:sldMk cId="1340024074" sldId="272"/>
            <ac:inkMk id="95" creationId="{F591D8F6-A3AB-FC4B-90B2-40F8A8785294}"/>
          </ac:inkMkLst>
        </pc:inkChg>
        <pc:inkChg chg="add del">
          <ac:chgData name="M Terblanche" userId="b443805af4e0fa02" providerId="LiveId" clId="{3D1C83BA-3E0A-8941-BDC0-6012646E2765}" dt="2018-10-20T15:54:32.122" v="3647"/>
          <ac:inkMkLst>
            <pc:docMk/>
            <pc:sldMk cId="1340024074" sldId="272"/>
            <ac:inkMk id="96" creationId="{9B01AF92-5219-4942-9C19-335E03958345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97" creationId="{83B05207-BD8A-504A-8DA2-AFE3FF40E214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99" creationId="{156F8F05-6724-CE44-8054-005A16003767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100" creationId="{5B754428-0482-0E4F-AF06-9A43A028C37F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101" creationId="{B833DB07-452A-0940-8EC1-1AD236C46DE8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102" creationId="{B7CE5B3A-DC73-874A-A12E-AF6F91EDBBCB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103" creationId="{9A4C8961-AD0C-EB49-93C8-42C2B15A5E1E}"/>
          </ac:inkMkLst>
        </pc:inkChg>
        <pc:inkChg chg="add del">
          <ac:chgData name="M Terblanche" userId="b443805af4e0fa02" providerId="LiveId" clId="{3D1C83BA-3E0A-8941-BDC0-6012646E2765}" dt="2018-10-20T15:54:35.275" v="3655"/>
          <ac:inkMkLst>
            <pc:docMk/>
            <pc:sldMk cId="1340024074" sldId="272"/>
            <ac:inkMk id="104" creationId="{2F5C3461-06C9-6A41-8734-E42F1B6ED217}"/>
          </ac:inkMkLst>
        </pc:inkChg>
        <pc:inkChg chg="add del reco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05" creationId="{86A015EF-55A1-5D45-8CCF-00B2445E5BF3}"/>
          </ac:inkMkLst>
        </pc:inkChg>
        <pc:inkChg chg="add del">
          <ac:chgData name="M Terblanche" userId="b443805af4e0fa02" providerId="LiveId" clId="{3D1C83BA-3E0A-8941-BDC0-6012646E2765}" dt="2018-10-20T15:54:40.072" v="3661"/>
          <ac:inkMkLst>
            <pc:docMk/>
            <pc:sldMk cId="1340024074" sldId="272"/>
            <ac:inkMk id="107" creationId="{A64A3112-143B-A341-A1C7-BF80D1C9BF29}"/>
          </ac:inkMkLst>
        </pc:inkChg>
        <pc:inkChg chg="add del">
          <ac:chgData name="M Terblanche" userId="b443805af4e0fa02" providerId="LiveId" clId="{3D1C83BA-3E0A-8941-BDC0-6012646E2765}" dt="2018-10-20T15:54:40.072" v="3661"/>
          <ac:inkMkLst>
            <pc:docMk/>
            <pc:sldMk cId="1340024074" sldId="272"/>
            <ac:inkMk id="108" creationId="{E4D66894-18E3-D64B-BAE6-0150932E285E}"/>
          </ac:inkMkLst>
        </pc:inkChg>
        <pc:inkChg chg="add del">
          <ac:chgData name="M Terblanche" userId="b443805af4e0fa02" providerId="LiveId" clId="{3D1C83BA-3E0A-8941-BDC0-6012646E2765}" dt="2018-10-20T15:54:40.072" v="3661"/>
          <ac:inkMkLst>
            <pc:docMk/>
            <pc:sldMk cId="1340024074" sldId="272"/>
            <ac:inkMk id="109" creationId="{7E089A47-F9EC-5049-9BF6-71677B58C7D9}"/>
          </ac:inkMkLst>
        </pc:inkChg>
        <pc:inkChg chg="add del">
          <ac:chgData name="M Terblanche" userId="b443805af4e0fa02" providerId="LiveId" clId="{3D1C83BA-3E0A-8941-BDC0-6012646E2765}" dt="2018-10-20T15:54:46.272" v="3674"/>
          <ac:inkMkLst>
            <pc:docMk/>
            <pc:sldMk cId="1340024074" sldId="272"/>
            <ac:inkMk id="110" creationId="{E4CA26CC-A961-E542-8BB9-9F2176EDB3B9}"/>
          </ac:inkMkLst>
        </pc:inkChg>
        <pc:inkChg chg="add del reco">
          <ac:chgData name="M Terblanche" userId="b443805af4e0fa02" providerId="LiveId" clId="{3D1C83BA-3E0A-8941-BDC0-6012646E2765}" dt="2018-10-20T15:54:46.266" v="3673"/>
          <ac:inkMkLst>
            <pc:docMk/>
            <pc:sldMk cId="1340024074" sldId="272"/>
            <ac:inkMk id="111" creationId="{5DFFF4A6-3D66-8946-A1F0-6766E99714A5}"/>
          </ac:inkMkLst>
        </pc:inkChg>
        <pc:inkChg chg="add del">
          <ac:chgData name="M Terblanche" userId="b443805af4e0fa02" providerId="LiveId" clId="{3D1C83BA-3E0A-8941-BDC0-6012646E2765}" dt="2018-10-20T15:54:42.255" v="3666"/>
          <ac:inkMkLst>
            <pc:docMk/>
            <pc:sldMk cId="1340024074" sldId="272"/>
            <ac:inkMk id="113" creationId="{16280F64-275C-5A43-9BDF-BC15E74C1B0D}"/>
          </ac:inkMkLst>
        </pc:inkChg>
        <pc:inkChg chg="add del">
          <ac:chgData name="M Terblanche" userId="b443805af4e0fa02" providerId="LiveId" clId="{3D1C83BA-3E0A-8941-BDC0-6012646E2765}" dt="2018-10-20T15:54:42.255" v="3666"/>
          <ac:inkMkLst>
            <pc:docMk/>
            <pc:sldMk cId="1340024074" sldId="272"/>
            <ac:inkMk id="114" creationId="{EA6C2243-AE44-EE40-882E-8E3DEF5A0AB2}"/>
          </ac:inkMkLst>
        </pc:inkChg>
        <pc:inkChg chg="add del">
          <ac:chgData name="M Terblanche" userId="b443805af4e0fa02" providerId="LiveId" clId="{3D1C83BA-3E0A-8941-BDC0-6012646E2765}" dt="2018-10-20T15:54:42.255" v="3666"/>
          <ac:inkMkLst>
            <pc:docMk/>
            <pc:sldMk cId="1340024074" sldId="272"/>
            <ac:inkMk id="115" creationId="{59B7357F-79DD-B248-B4E4-B0F02C478766}"/>
          </ac:inkMkLst>
        </pc:inkChg>
        <pc:inkChg chg="add del">
          <ac:chgData name="M Terblanche" userId="b443805af4e0fa02" providerId="LiveId" clId="{3D1C83BA-3E0A-8941-BDC0-6012646E2765}" dt="2018-10-20T15:54:46.260" v="3672"/>
          <ac:inkMkLst>
            <pc:docMk/>
            <pc:sldMk cId="1340024074" sldId="272"/>
            <ac:inkMk id="116" creationId="{2188E6CC-81E8-7347-81DE-1ED041AF4F6F}"/>
          </ac:inkMkLst>
        </pc:inkChg>
        <pc:inkChg chg="add del reco">
          <ac:chgData name="M Terblanche" userId="b443805af4e0fa02" providerId="LiveId" clId="{3D1C83BA-3E0A-8941-BDC0-6012646E2765}" dt="2018-10-20T15:54:46.276" v="3675"/>
          <ac:inkMkLst>
            <pc:docMk/>
            <pc:sldMk cId="1340024074" sldId="272"/>
            <ac:inkMk id="117" creationId="{01FD02BA-0659-8D4B-9ECE-0B04B8AC95D5}"/>
          </ac:inkMkLst>
        </pc:inkChg>
        <pc:inkChg chg="add del">
          <ac:chgData name="M Terblanche" userId="b443805af4e0fa02" providerId="LiveId" clId="{3D1C83BA-3E0A-8941-BDC0-6012646E2765}" dt="2018-10-20T15:54:43.890" v="3670"/>
          <ac:inkMkLst>
            <pc:docMk/>
            <pc:sldMk cId="1340024074" sldId="272"/>
            <ac:inkMk id="119" creationId="{7322E059-00B3-F24E-8E8B-07EAD3C93130}"/>
          </ac:inkMkLst>
        </pc:inkChg>
        <pc:inkChg chg="add del">
          <ac:chgData name="M Terblanche" userId="b443805af4e0fa02" providerId="LiveId" clId="{3D1C83BA-3E0A-8941-BDC0-6012646E2765}" dt="2018-10-20T15:54:43.890" v="3670"/>
          <ac:inkMkLst>
            <pc:docMk/>
            <pc:sldMk cId="1340024074" sldId="272"/>
            <ac:inkMk id="120" creationId="{B71FE6C7-D78A-104E-AA82-1A4B7B4D100D}"/>
          </ac:inkMkLst>
        </pc:inkChg>
        <pc:inkChg chg="add del">
          <ac:chgData name="M Terblanche" userId="b443805af4e0fa02" providerId="LiveId" clId="{3D1C83BA-3E0A-8941-BDC0-6012646E2765}" dt="2018-10-20T15:54:43.890" v="3670"/>
          <ac:inkMkLst>
            <pc:docMk/>
            <pc:sldMk cId="1340024074" sldId="272"/>
            <ac:inkMk id="121" creationId="{F1F97523-87AF-DA43-B523-2E620F2F5F92}"/>
          </ac:inkMkLst>
        </pc:inkChg>
        <pc:inkChg chg="add del reco">
          <ac:chgData name="M Terblanche" userId="b443805af4e0fa02" providerId="LiveId" clId="{3D1C83BA-3E0A-8941-BDC0-6012646E2765}" dt="2018-10-20T15:54:46.280" v="3676"/>
          <ac:inkMkLst>
            <pc:docMk/>
            <pc:sldMk cId="1340024074" sldId="272"/>
            <ac:inkMk id="122" creationId="{C812BC0D-B9F6-5C4C-B02D-2789188C3DF3}"/>
          </ac:inkMkLst>
        </pc:inkChg>
        <pc:inkChg chg="add del">
          <ac:chgData name="M Terblanche" userId="b443805af4e0fa02" providerId="LiveId" clId="{3D1C83BA-3E0A-8941-BDC0-6012646E2765}" dt="2018-10-20T15:54:50.854" v="3681"/>
          <ac:inkMkLst>
            <pc:docMk/>
            <pc:sldMk cId="1340024074" sldId="272"/>
            <ac:inkMk id="124" creationId="{CC6E9740-1733-DF46-A3F3-D95A544A71B4}"/>
          </ac:inkMkLst>
        </pc:inkChg>
        <pc:inkChg chg="add del">
          <ac:chgData name="M Terblanche" userId="b443805af4e0fa02" providerId="LiveId" clId="{3D1C83BA-3E0A-8941-BDC0-6012646E2765}" dt="2018-10-20T15:54:50.854" v="3681"/>
          <ac:inkMkLst>
            <pc:docMk/>
            <pc:sldMk cId="1340024074" sldId="272"/>
            <ac:inkMk id="125" creationId="{0AE77129-3E80-2E41-A0A3-5084766807AD}"/>
          </ac:inkMkLst>
        </pc:inkChg>
        <pc:inkChg chg="add del">
          <ac:chgData name="M Terblanche" userId="b443805af4e0fa02" providerId="LiveId" clId="{3D1C83BA-3E0A-8941-BDC0-6012646E2765}" dt="2018-10-20T15:54:50.854" v="3681"/>
          <ac:inkMkLst>
            <pc:docMk/>
            <pc:sldMk cId="1340024074" sldId="272"/>
            <ac:inkMk id="126" creationId="{553D2BFF-18EB-2047-B426-C4FB7635705A}"/>
          </ac:inkMkLst>
        </pc:inkChg>
        <pc:inkChg chg="add del">
          <ac:chgData name="M Terblanche" userId="b443805af4e0fa02" providerId="LiveId" clId="{3D1C83BA-3E0A-8941-BDC0-6012646E2765}" dt="2018-10-20T15:54:50.854" v="3681"/>
          <ac:inkMkLst>
            <pc:docMk/>
            <pc:sldMk cId="1340024074" sldId="272"/>
            <ac:inkMk id="127" creationId="{02DB6FDD-6C67-6B4E-A5B0-A7DB7C5AB4A9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128" creationId="{95961361-6CF3-6946-A27F-AD2D324FEED4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0" creationId="{402C8B03-DF05-5C41-9B4E-E5CC0557A9A6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1" creationId="{C8F0E43E-10EC-CB4F-80EC-09884CF848AC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2" creationId="{79187B47-C99D-754C-8070-9974EA49001C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3" creationId="{C72CB2D7-26FB-984A-A735-E73418093D57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4" creationId="{634A04D0-E833-2E48-8EFF-344A29C1BE10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5" creationId="{5B8E55F2-B6E8-1D4E-A1E9-A6F443FEB0D0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6" creationId="{23DD2A2F-3B19-AB4C-86E5-980AF7FD9D2E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7" creationId="{B0EFEF39-5A01-9841-93A8-AEF7E234B6CC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8" creationId="{BFED87F1-B07E-A64F-AD51-4D40F0DC5F82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39" creationId="{21955D30-2940-8540-B895-29BA8F791D1E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40" creationId="{F3793981-E90F-4F48-ADAD-DDC5A47A7F79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41" creationId="{A29F6BF7-289A-0648-97B8-A3FD7A754EE5}"/>
          </ac:inkMkLst>
        </pc:inkChg>
        <pc:inkChg chg="add del">
          <ac:chgData name="M Terblanche" userId="b443805af4e0fa02" providerId="LiveId" clId="{3D1C83BA-3E0A-8941-BDC0-6012646E2765}" dt="2018-10-20T15:54:56.900" v="3695"/>
          <ac:inkMkLst>
            <pc:docMk/>
            <pc:sldMk cId="1340024074" sldId="272"/>
            <ac:inkMk id="142" creationId="{3287992A-8E80-F649-B69C-0951B8FA5A85}"/>
          </ac:inkMkLst>
        </pc:inkChg>
        <pc:inkChg chg="add del reco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143" creationId="{7CEE61B7-109A-8543-818A-E1AA9E725B55}"/>
          </ac:inkMkLst>
        </pc:inkChg>
        <pc:inkChg chg="add del reco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144" creationId="{C622E625-E3C7-5C4B-BA11-12AFF47868A0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145" creationId="{C4D8A20C-CDA2-9548-ADFD-08DBA50E7D66}"/>
          </ac:inkMkLst>
        </pc:inkChg>
        <pc:inkChg chg="add del">
          <ac:chgData name="M Terblanche" userId="b443805af4e0fa02" providerId="LiveId" clId="{3D1C83BA-3E0A-8941-BDC0-6012646E2765}" dt="2018-10-20T15:55:02.574" v="3699"/>
          <ac:inkMkLst>
            <pc:docMk/>
            <pc:sldMk cId="1340024074" sldId="272"/>
            <ac:inkMk id="149" creationId="{2AB3CB47-7E26-6243-8323-F7DFC3F10F4B}"/>
          </ac:inkMkLst>
        </pc:inkChg>
        <pc:inkChg chg="add del">
          <ac:chgData name="M Terblanche" userId="b443805af4e0fa02" providerId="LiveId" clId="{3D1C83BA-3E0A-8941-BDC0-6012646E2765}" dt="2018-10-20T15:55:22.002" v="3703"/>
          <ac:inkMkLst>
            <pc:docMk/>
            <pc:sldMk cId="1340024074" sldId="272"/>
            <ac:inkMk id="150" creationId="{03D753B0-B93C-3F49-9BC3-186B7CD3BAC6}"/>
          </ac:inkMkLst>
        </pc:inkChg>
        <pc:inkChg chg="add del">
          <ac:chgData name="M Terblanche" userId="b443805af4e0fa02" providerId="LiveId" clId="{3D1C83BA-3E0A-8941-BDC0-6012646E2765}" dt="2018-10-20T15:55:22.002" v="3703"/>
          <ac:inkMkLst>
            <pc:docMk/>
            <pc:sldMk cId="1340024074" sldId="272"/>
            <ac:inkMk id="151" creationId="{26B54BC2-43B5-A343-AE11-7EE61E4F6079}"/>
          </ac:inkMkLst>
        </pc:inkChg>
        <pc:inkChg chg="add del reco">
          <ac:chgData name="M Terblanche" userId="b443805af4e0fa02" providerId="LiveId" clId="{3D1C83BA-3E0A-8941-BDC0-6012646E2765}" dt="2018-10-20T15:55:23.220" v="3705"/>
          <ac:inkMkLst>
            <pc:docMk/>
            <pc:sldMk cId="1340024074" sldId="272"/>
            <ac:inkMk id="152" creationId="{FE839977-E11C-1449-8B96-FA32B4AE3062}"/>
          </ac:inkMkLst>
        </pc:inkChg>
        <pc:inkChg chg="add del">
          <ac:chgData name="M Terblanche" userId="b443805af4e0fa02" providerId="LiveId" clId="{3D1C83BA-3E0A-8941-BDC0-6012646E2765}" dt="2018-10-20T15:55:31.122" v="3710"/>
          <ac:inkMkLst>
            <pc:docMk/>
            <pc:sldMk cId="1340024074" sldId="272"/>
            <ac:inkMk id="154" creationId="{F2DE885B-33B3-FF40-B6AE-2BB3CDB900BB}"/>
          </ac:inkMkLst>
        </pc:inkChg>
        <pc:inkChg chg="add del">
          <ac:chgData name="M Terblanche" userId="b443805af4e0fa02" providerId="LiveId" clId="{3D1C83BA-3E0A-8941-BDC0-6012646E2765}" dt="2018-10-20T15:55:31.122" v="3710"/>
          <ac:inkMkLst>
            <pc:docMk/>
            <pc:sldMk cId="1340024074" sldId="272"/>
            <ac:inkMk id="155" creationId="{47FE8FF1-A8F1-9345-898C-6540CDD00789}"/>
          </ac:inkMkLst>
        </pc:inkChg>
        <pc:inkChg chg="add del">
          <ac:chgData name="M Terblanche" userId="b443805af4e0fa02" providerId="LiveId" clId="{3D1C83BA-3E0A-8941-BDC0-6012646E2765}" dt="2018-10-20T15:55:31.122" v="3710"/>
          <ac:inkMkLst>
            <pc:docMk/>
            <pc:sldMk cId="1340024074" sldId="272"/>
            <ac:inkMk id="156" creationId="{4009DB21-80EA-7B41-B676-879C22DC36D9}"/>
          </ac:inkMkLst>
        </pc:inkChg>
        <pc:inkChg chg="add del">
          <ac:chgData name="M Terblanche" userId="b443805af4e0fa02" providerId="LiveId" clId="{3D1C83BA-3E0A-8941-BDC0-6012646E2765}" dt="2018-10-20T15:55:31.122" v="3710"/>
          <ac:inkMkLst>
            <pc:docMk/>
            <pc:sldMk cId="1340024074" sldId="272"/>
            <ac:inkMk id="157" creationId="{D5ACE8B0-2588-244C-9216-F6285D1AF0C8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158" creationId="{71EC2C38-7A21-D54A-85A8-31190AD14BC2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0" creationId="{A0FA7403-1EBB-2943-98A7-E912EF02AEFC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1" creationId="{2BF1D892-790B-4E4E-89B3-DAF4C8A55AD7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2" creationId="{1E1D2C74-1C7E-9740-9F8E-08F57A4E1292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3" creationId="{B0D36400-DE6B-0846-8211-AE110E1160BA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4" creationId="{2309B617-BC0B-7247-990E-028AD96ECB47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5" creationId="{4F085412-31AA-5445-A4E3-D52349BC042F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6" creationId="{290C461C-FE35-4545-B981-5AAD4CDC652B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7" creationId="{4911C4D3-1B79-2F4D-8B2D-976D481E50C5}"/>
          </ac:inkMkLst>
        </pc:inkChg>
        <pc:inkChg chg="add del">
          <ac:chgData name="M Terblanche" userId="b443805af4e0fa02" providerId="LiveId" clId="{3D1C83BA-3E0A-8941-BDC0-6012646E2765}" dt="2018-10-20T15:55:35.119" v="3720"/>
          <ac:inkMkLst>
            <pc:docMk/>
            <pc:sldMk cId="1340024074" sldId="272"/>
            <ac:inkMk id="168" creationId="{41A3B529-991E-5740-B56D-E27BABC959B1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169" creationId="{79EA7EED-9E12-2646-A664-1A69F8EA13CF}"/>
          </ac:inkMkLst>
        </pc:inkChg>
        <pc:inkChg chg="add del">
          <ac:chgData name="M Terblanche" userId="b443805af4e0fa02" providerId="LiveId" clId="{3D1C83BA-3E0A-8941-BDC0-6012646E2765}" dt="2018-10-20T15:55:40.598" v="3724"/>
          <ac:inkMkLst>
            <pc:docMk/>
            <pc:sldMk cId="1340024074" sldId="272"/>
            <ac:inkMk id="171" creationId="{8DDC4DA6-647D-D444-B8FC-09889ECC0195}"/>
          </ac:inkMkLst>
        </pc:inkChg>
        <pc:inkChg chg="add del">
          <ac:chgData name="M Terblanche" userId="b443805af4e0fa02" providerId="LiveId" clId="{3D1C83BA-3E0A-8941-BDC0-6012646E2765}" dt="2018-10-20T15:55:40.598" v="3724"/>
          <ac:inkMkLst>
            <pc:docMk/>
            <pc:sldMk cId="1340024074" sldId="272"/>
            <ac:inkMk id="172" creationId="{B436437C-B5CC-AD4E-99FD-12089744919F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173" creationId="{549AEC13-DBAA-2049-AD01-740509C5EAFC}"/>
          </ac:inkMkLst>
        </pc:inkChg>
        <pc:inkChg chg="add del mod">
          <ac:chgData name="M Terblanche" userId="b443805af4e0fa02" providerId="LiveId" clId="{3D1C83BA-3E0A-8941-BDC0-6012646E2765}" dt="2018-10-20T15:57:56.268" v="3841"/>
          <ac:inkMkLst>
            <pc:docMk/>
            <pc:sldMk cId="1340024074" sldId="272"/>
            <ac:inkMk id="175" creationId="{2D8761E0-A7BE-DF43-87D9-F8B7F01324E2}"/>
          </ac:inkMkLst>
        </pc:inkChg>
        <pc:inkChg chg="add del mod">
          <ac:chgData name="M Terblanche" userId="b443805af4e0fa02" providerId="LiveId" clId="{3D1C83BA-3E0A-8941-BDC0-6012646E2765}" dt="2018-10-20T15:57:56.285" v="3845"/>
          <ac:inkMkLst>
            <pc:docMk/>
            <pc:sldMk cId="1340024074" sldId="272"/>
            <ac:inkMk id="176" creationId="{9DA713AC-C583-2147-B7A9-59E3E1D1DC42}"/>
          </ac:inkMkLst>
        </pc:inkChg>
        <pc:inkChg chg="add del mod">
          <ac:chgData name="M Terblanche" userId="b443805af4e0fa02" providerId="LiveId" clId="{3D1C83BA-3E0A-8941-BDC0-6012646E2765}" dt="2018-10-20T15:57:56.277" v="3843"/>
          <ac:inkMkLst>
            <pc:docMk/>
            <pc:sldMk cId="1340024074" sldId="272"/>
            <ac:inkMk id="177" creationId="{47DB0F6F-581A-BA4C-BB1D-7567BF738DB7}"/>
          </ac:inkMkLst>
        </pc:inkChg>
        <pc:inkChg chg="add del mod">
          <ac:chgData name="M Terblanche" userId="b443805af4e0fa02" providerId="LiveId" clId="{3D1C83BA-3E0A-8941-BDC0-6012646E2765}" dt="2018-10-20T15:57:56.273" v="3842"/>
          <ac:inkMkLst>
            <pc:docMk/>
            <pc:sldMk cId="1340024074" sldId="272"/>
            <ac:inkMk id="178" creationId="{B5FCBD10-A7C7-7C4F-AE36-60E85244FDD0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3" creationId="{6DDB372F-CF2C-6345-A268-442754005851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4" creationId="{C68E0A68-EA92-1A46-9E46-F776FCDCC3EB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5" creationId="{C38F3737-9723-8746-B9CD-9A1D6C8D9A3E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6" creationId="{98722ED5-15FB-A14B-89C6-26B17E8A0784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7" creationId="{BF96CF71-8A94-3243-9397-B034F064D3D1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8" creationId="{45034525-8724-3240-898D-0D187ABBC910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89" creationId="{42F55255-8FE3-8940-8AE1-545AB5E01D9B}"/>
          </ac:inkMkLst>
        </pc:inkChg>
        <pc:inkChg chg="add del">
          <ac:chgData name="M Terblanche" userId="b443805af4e0fa02" providerId="LiveId" clId="{3D1C83BA-3E0A-8941-BDC0-6012646E2765}" dt="2018-10-20T15:55:47.938" v="3738"/>
          <ac:inkMkLst>
            <pc:docMk/>
            <pc:sldMk cId="1340024074" sldId="272"/>
            <ac:inkMk id="190" creationId="{083C3249-F501-CA4D-883F-3255983BB98F}"/>
          </ac:inkMkLst>
        </pc:inkChg>
        <pc:inkChg chg="add del reco">
          <ac:chgData name="M Terblanche" userId="b443805af4e0fa02" providerId="LiveId" clId="{3D1C83BA-3E0A-8941-BDC0-6012646E2765}" dt="2018-10-20T15:55:50.119" v="3742"/>
          <ac:inkMkLst>
            <pc:docMk/>
            <pc:sldMk cId="1340024074" sldId="272"/>
            <ac:inkMk id="191" creationId="{1AAEF59A-1637-DF49-9CF8-FFEFD8D530FD}"/>
          </ac:inkMkLst>
        </pc:inkChg>
        <pc:inkChg chg="add del">
          <ac:chgData name="M Terblanche" userId="b443805af4e0fa02" providerId="LiveId" clId="{3D1C83BA-3E0A-8941-BDC0-6012646E2765}" dt="2018-10-20T15:55:50.119" v="3742"/>
          <ac:inkMkLst>
            <pc:docMk/>
            <pc:sldMk cId="1340024074" sldId="272"/>
            <ac:inkMk id="193" creationId="{1763A69E-52FE-044D-A1BF-43B1BFC72345}"/>
          </ac:inkMkLst>
        </pc:inkChg>
        <pc:inkChg chg="add del">
          <ac:chgData name="M Terblanche" userId="b443805af4e0fa02" providerId="LiveId" clId="{3D1C83BA-3E0A-8941-BDC0-6012646E2765}" dt="2018-10-20T15:55:50.119" v="3742"/>
          <ac:inkMkLst>
            <pc:docMk/>
            <pc:sldMk cId="1340024074" sldId="272"/>
            <ac:inkMk id="194" creationId="{F7AF6CAC-FBB5-0A44-AFE8-46E1C012968F}"/>
          </ac:inkMkLst>
        </pc:inkChg>
        <pc:inkChg chg="add del mod reco">
          <ac:chgData name="M Terblanche" userId="b443805af4e0fa02" providerId="LiveId" clId="{3D1C83BA-3E0A-8941-BDC0-6012646E2765}" dt="2018-10-20T15:57:56.282" v="3844"/>
          <ac:inkMkLst>
            <pc:docMk/>
            <pc:sldMk cId="1340024074" sldId="272"/>
            <ac:inkMk id="195" creationId="{A19D8222-858C-6645-81D3-83EA0EE499D9}"/>
          </ac:inkMkLst>
        </pc:inkChg>
        <pc:inkChg chg="add del">
          <ac:chgData name="M Terblanche" userId="b443805af4e0fa02" providerId="LiveId" clId="{3D1C83BA-3E0A-8941-BDC0-6012646E2765}" dt="2018-10-20T15:55:52.218" v="3745"/>
          <ac:inkMkLst>
            <pc:docMk/>
            <pc:sldMk cId="1340024074" sldId="272"/>
            <ac:inkMk id="197" creationId="{D4D4036D-7843-D74E-8892-95C313A0C9A9}"/>
          </ac:inkMkLst>
        </pc:inkChg>
        <pc:inkChg chg="add del">
          <ac:chgData name="M Terblanche" userId="b443805af4e0fa02" providerId="LiveId" clId="{3D1C83BA-3E0A-8941-BDC0-6012646E2765}" dt="2018-10-20T15:55:52.218" v="3745"/>
          <ac:inkMkLst>
            <pc:docMk/>
            <pc:sldMk cId="1340024074" sldId="272"/>
            <ac:inkMk id="198" creationId="{647BED70-711A-1D4A-AC3B-CED3100235A9}"/>
          </ac:inkMkLst>
        </pc:inkChg>
        <pc:inkChg chg="add del reco">
          <ac:chgData name="M Terblanche" userId="b443805af4e0fa02" providerId="LiveId" clId="{3D1C83BA-3E0A-8941-BDC0-6012646E2765}" dt="2018-10-20T15:55:59.067" v="3747"/>
          <ac:inkMkLst>
            <pc:docMk/>
            <pc:sldMk cId="1340024074" sldId="272"/>
            <ac:inkMk id="199" creationId="{5A090000-A542-804E-903D-8FB3C2D791DC}"/>
          </ac:inkMkLst>
        </pc:inkChg>
        <pc:inkChg chg="add del">
          <ac:chgData name="M Terblanche" userId="b443805af4e0fa02" providerId="LiveId" clId="{3D1C83BA-3E0A-8941-BDC0-6012646E2765}" dt="2018-10-20T15:56:02.802" v="3750"/>
          <ac:inkMkLst>
            <pc:docMk/>
            <pc:sldMk cId="1340024074" sldId="272"/>
            <ac:inkMk id="201" creationId="{6B296122-191D-6E43-8695-A5C3D49CACC9}"/>
          </ac:inkMkLst>
        </pc:inkChg>
        <pc:inkChg chg="add del">
          <ac:chgData name="M Terblanche" userId="b443805af4e0fa02" providerId="LiveId" clId="{3D1C83BA-3E0A-8941-BDC0-6012646E2765}" dt="2018-10-20T15:56:02.802" v="3750"/>
          <ac:inkMkLst>
            <pc:docMk/>
            <pc:sldMk cId="1340024074" sldId="272"/>
            <ac:inkMk id="202" creationId="{70784D58-F5A8-C24D-BE65-FD8F0537F850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03" creationId="{8F36ECE3-2F25-C648-BA5D-0A8913216A9F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05" creationId="{FDEF1DF6-BF78-DF43-8A46-6DB420EC2028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06" creationId="{77161EAE-A941-F949-8B24-8B76D824BE18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07" creationId="{2423F3FD-B2F9-8D4C-896F-C016CCEA730A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08" creationId="{D7A93BF0-D77A-EE40-900A-99544B7D94A5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09" creationId="{B22B22FC-3ABB-7C4A-A103-BB008F7CB9B4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0" creationId="{BCEEEFFD-425D-C844-96A3-E5D903F6FCD0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1" creationId="{6642E06A-BBA1-5747-8CAE-6FFCEB8CEF91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2" creationId="{993C6641-9788-2B49-90E0-F14774087BCA}"/>
          </ac:inkMkLst>
        </pc:inkChg>
        <pc:inkChg chg="add del">
          <ac:chgData name="M Terblanche" userId="b443805af4e0fa02" providerId="LiveId" clId="{3D1C83BA-3E0A-8941-BDC0-6012646E2765}" dt="2018-10-20T15:56:15.699" v="3776"/>
          <ac:inkMkLst>
            <pc:docMk/>
            <pc:sldMk cId="1340024074" sldId="272"/>
            <ac:inkMk id="213" creationId="{E17C63DB-8604-EF4A-BE46-FA2241932335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4" creationId="{0332F4C4-F37E-0F43-A6F4-0963D9E42797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5" creationId="{CBAA9575-AF31-2046-8A7C-ADE5F6790471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6" creationId="{6CB5CD06-88B1-6F4C-9C7F-5CD6F76FE4D1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7" creationId="{FA715FA2-4093-964A-A3A6-FF738DE4EED0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8" creationId="{19D1BEE5-0EB6-2543-ADB3-AB59CDB1014C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19" creationId="{514FA99D-4E49-2345-94D4-CBD7D879E5DA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0" creationId="{ED785D35-A209-D24F-9F5E-5AC2CC9DD721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1" creationId="{76246482-9F58-A344-AA0F-8258755C3906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2" creationId="{211A23A5-2FC1-7D46-B19D-23397607768C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3" creationId="{12B2494D-0F5E-4B4A-8FC8-8FF2C975C0CB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4" creationId="{AEEEF6EE-AE6A-534C-ADEC-2411A34CBC5B}"/>
          </ac:inkMkLst>
        </pc:inkChg>
        <pc:inkChg chg="add del">
          <ac:chgData name="M Terblanche" userId="b443805af4e0fa02" providerId="LiveId" clId="{3D1C83BA-3E0A-8941-BDC0-6012646E2765}" dt="2018-10-20T15:56:11.788" v="3772"/>
          <ac:inkMkLst>
            <pc:docMk/>
            <pc:sldMk cId="1340024074" sldId="272"/>
            <ac:inkMk id="225" creationId="{63A30F6E-208F-1746-B9E2-BC51B2BB0401}"/>
          </ac:inkMkLst>
        </pc:inkChg>
        <pc:inkChg chg="add del reco">
          <ac:chgData name="M Terblanche" userId="b443805af4e0fa02" providerId="LiveId" clId="{3D1C83BA-3E0A-8941-BDC0-6012646E2765}" dt="2018-10-20T15:56:15.693" v="3775"/>
          <ac:inkMkLst>
            <pc:docMk/>
            <pc:sldMk cId="1340024074" sldId="272"/>
            <ac:inkMk id="226" creationId="{F9E47D2C-A408-F74F-B07C-3C088B721CF4}"/>
          </ac:inkMkLst>
        </pc:inkChg>
        <pc:inkChg chg="add del mod reco modStrokes">
          <ac:chgData name="M Terblanche" userId="b443805af4e0fa02" providerId="LiveId" clId="{3D1C83BA-3E0A-8941-BDC0-6012646E2765}" dt="2018-10-20T15:56:15.705" v="3777"/>
          <ac:inkMkLst>
            <pc:docMk/>
            <pc:sldMk cId="1340024074" sldId="272"/>
            <ac:inkMk id="227" creationId="{ECA86C08-8D5E-5E4A-9965-DD1961695EDF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0" creationId="{5F77AE48-C05E-574B-8F5B-39FEC39518A7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1" creationId="{3264EC23-D37B-2A49-B857-DED072545207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2" creationId="{D70158CD-C5C8-DE45-B134-EA8EDAF2DC14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3" creationId="{74405C8F-312C-CB45-B7B0-4E24B0B83125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4" creationId="{C9FC5CFA-3D44-754A-AC2D-091B47CD3459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5" creationId="{A8356E56-3837-4A45-9F00-1C4EC66A0C2E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6" creationId="{B8BD7C69-2F7B-924F-8D55-72CB5D9CAC88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7" creationId="{1569D0BF-06CC-1544-9EC5-818261B2DD1C}"/>
          </ac:inkMkLst>
        </pc:inkChg>
        <pc:inkChg chg="add del">
          <ac:chgData name="M Terblanche" userId="b443805af4e0fa02" providerId="LiveId" clId="{3D1C83BA-3E0A-8941-BDC0-6012646E2765}" dt="2018-10-20T15:56:34.202" v="3806"/>
          <ac:inkMkLst>
            <pc:docMk/>
            <pc:sldMk cId="1340024074" sldId="272"/>
            <ac:inkMk id="238" creationId="{8356A6CB-001E-B244-BF32-5A1551ED36E0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39" creationId="{16905DFB-8DC7-974A-9169-94F612307E43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0" creationId="{A75C8056-E0BD-134E-8376-FE812832F460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1" creationId="{1C2DF8D3-1B54-384E-BADC-185143E9CA8F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2" creationId="{836E29CA-B6E8-9E48-921A-C7BAE7D778F4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3" creationId="{69C3CCC9-3EE6-EB48-9BA5-4917E815B64E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4" creationId="{C6CA5D18-597E-0049-AEAF-6A1FC6ED8407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5" creationId="{89B7E6D3-2465-FE47-864D-ABA17E4BA254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6" creationId="{A0432BF3-8C89-6B43-B86F-C236F9F4C88D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7" creationId="{5400803D-4F1F-6748-9132-68E0A175EF25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8" creationId="{A66C2BAF-D3DF-4D42-BBD5-0C324B710162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49" creationId="{A4D5AB13-4517-F14A-8F56-CA025A238CD6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50" creationId="{CC53A4C9-BF57-AB41-B80D-DCC55FC2CD72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51" creationId="{4156AE69-01FE-E34D-A0D5-08A32DA16EB2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52" creationId="{A1FF9610-DE14-C34C-B759-C347D07B7614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53" creationId="{3A95B175-F11B-4649-B164-4B7F4638A62D}"/>
          </ac:inkMkLst>
        </pc:inkChg>
        <pc:inkChg chg="add del">
          <ac:chgData name="M Terblanche" userId="b443805af4e0fa02" providerId="LiveId" clId="{3D1C83BA-3E0A-8941-BDC0-6012646E2765}" dt="2018-10-20T15:56:28.036" v="3803"/>
          <ac:inkMkLst>
            <pc:docMk/>
            <pc:sldMk cId="1340024074" sldId="272"/>
            <ac:inkMk id="254" creationId="{B383A7BE-EB23-FD43-9EE1-C8A1530A1B04}"/>
          </ac:inkMkLst>
        </pc:inkChg>
        <pc:inkChg chg="add del reco">
          <ac:chgData name="M Terblanche" userId="b443805af4e0fa02" providerId="LiveId" clId="{3D1C83BA-3E0A-8941-BDC0-6012646E2765}" dt="2018-10-20T15:56:34.202" v="3806"/>
          <ac:inkMkLst>
            <pc:docMk/>
            <pc:sldMk cId="1340024074" sldId="272"/>
            <ac:inkMk id="255" creationId="{E09A4D2A-632C-A243-98F9-F60825933263}"/>
          </ac:inkMkLst>
        </pc:inkChg>
        <pc:inkChg chg="add del reco">
          <ac:chgData name="M Terblanche" userId="b443805af4e0fa02" providerId="LiveId" clId="{3D1C83BA-3E0A-8941-BDC0-6012646E2765}" dt="2018-10-20T15:56:34.202" v="3806"/>
          <ac:inkMkLst>
            <pc:docMk/>
            <pc:sldMk cId="1340024074" sldId="272"/>
            <ac:inkMk id="256" creationId="{7AF872B2-0FA8-5C4F-A2DF-69AE1AB69E1F}"/>
          </ac:inkMkLst>
        </pc:inkChg>
        <pc:inkChg chg="add del">
          <ac:chgData name="M Terblanche" userId="b443805af4e0fa02" providerId="LiveId" clId="{3D1C83BA-3E0A-8941-BDC0-6012646E2765}" dt="2018-10-20T15:56:34.202" v="3806"/>
          <ac:inkMkLst>
            <pc:docMk/>
            <pc:sldMk cId="1340024074" sldId="272"/>
            <ac:inkMk id="259" creationId="{991C2309-8B90-D04F-BD1F-9BA319AF348C}"/>
          </ac:inkMkLst>
        </pc:inkChg>
        <pc:inkChg chg="add del reco">
          <ac:chgData name="M Terblanche" userId="b443805af4e0fa02" providerId="LiveId" clId="{3D1C83BA-3E0A-8941-BDC0-6012646E2765}" dt="2018-10-20T15:58:42.884" v="3873"/>
          <ac:inkMkLst>
            <pc:docMk/>
            <pc:sldMk cId="1340024074" sldId="272"/>
            <ac:inkMk id="260" creationId="{77E86331-BFC6-814B-83E3-79C83B2757DB}"/>
          </ac:inkMkLst>
        </pc:inkChg>
        <pc:inkChg chg="add del">
          <ac:chgData name="M Terblanche" userId="b443805af4e0fa02" providerId="LiveId" clId="{3D1C83BA-3E0A-8941-BDC0-6012646E2765}" dt="2018-10-20T15:56:47.814" v="3810"/>
          <ac:inkMkLst>
            <pc:docMk/>
            <pc:sldMk cId="1340024074" sldId="272"/>
            <ac:inkMk id="262" creationId="{D40604A5-2478-274A-9C62-77D3316E68C3}"/>
          </ac:inkMkLst>
        </pc:inkChg>
        <pc:inkChg chg="add del">
          <ac:chgData name="M Terblanche" userId="b443805af4e0fa02" providerId="LiveId" clId="{3D1C83BA-3E0A-8941-BDC0-6012646E2765}" dt="2018-10-20T15:56:47.814" v="3810"/>
          <ac:inkMkLst>
            <pc:docMk/>
            <pc:sldMk cId="1340024074" sldId="272"/>
            <ac:inkMk id="263" creationId="{21092969-872E-B34F-AA46-8A378FD142BD}"/>
          </ac:inkMkLst>
        </pc:inkChg>
        <pc:inkChg chg="add del reco">
          <ac:chgData name="M Terblanche" userId="b443805af4e0fa02" providerId="LiveId" clId="{3D1C83BA-3E0A-8941-BDC0-6012646E2765}" dt="2018-10-20T15:58:42.884" v="3873"/>
          <ac:inkMkLst>
            <pc:docMk/>
            <pc:sldMk cId="1340024074" sldId="272"/>
            <ac:inkMk id="264" creationId="{C9543694-99AA-C34F-8D6C-A09A645F646C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66" creationId="{BAA35635-E199-8A48-8033-7F06A9903562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67" creationId="{99EF07A9-EB77-6F43-9544-2FCC231B95F0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68" creationId="{63AC7E20-0670-AE4F-A2A7-88139A247E50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69" creationId="{BADF938A-E146-734E-ABFD-9A5383E02361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0" creationId="{BD9E9724-10E7-6347-BD21-779EF54587A9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1" creationId="{E036FE31-419D-9746-BE94-AAD469D75357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2" creationId="{AF35E664-ED50-9D4A-8478-2F2C079697C4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3" creationId="{2CD19AEF-CC48-344A-AC93-7662DB6A7B06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4" creationId="{4B86403F-9D87-C446-8ECD-574D53C0C4D7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5" creationId="{49A059A8-BCEA-4D46-864F-7CE7DDB77209}"/>
          </ac:inkMkLst>
        </pc:inkChg>
        <pc:inkChg chg="add del">
          <ac:chgData name="M Terblanche" userId="b443805af4e0fa02" providerId="LiveId" clId="{3D1C83BA-3E0A-8941-BDC0-6012646E2765}" dt="2018-10-20T15:56:56.316" v="3823"/>
          <ac:inkMkLst>
            <pc:docMk/>
            <pc:sldMk cId="1340024074" sldId="272"/>
            <ac:inkMk id="276" creationId="{4F3D7E2E-DC7C-A543-B940-5C6D57F159F0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77" creationId="{258E6EB8-00FA-814F-85F3-640C4BA56221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78" creationId="{0F4F3D2D-654A-C043-946F-1FF2BCE9AAFD}"/>
          </ac:inkMkLst>
        </pc:inkChg>
        <pc:inkChg chg="add del">
          <ac:chgData name="M Terblanche" userId="b443805af4e0fa02" providerId="LiveId" clId="{3D1C83BA-3E0A-8941-BDC0-6012646E2765}" dt="2018-10-20T15:56:58.062" v="3826"/>
          <ac:inkMkLst>
            <pc:docMk/>
            <pc:sldMk cId="1340024074" sldId="272"/>
            <ac:inkMk id="281" creationId="{47413FC7-32EA-5149-852F-147C7F9D4395}"/>
          </ac:inkMkLst>
        </pc:inkChg>
        <pc:inkChg chg="add del">
          <ac:chgData name="M Terblanche" userId="b443805af4e0fa02" providerId="LiveId" clId="{3D1C83BA-3E0A-8941-BDC0-6012646E2765}" dt="2018-10-20T15:56:58.062" v="3826"/>
          <ac:inkMkLst>
            <pc:docMk/>
            <pc:sldMk cId="1340024074" sldId="272"/>
            <ac:inkMk id="282" creationId="{33E32C7E-9C97-F94A-926C-F46D9B369F9E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83" creationId="{B667D721-0311-2C49-BA6F-F36D74F71645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85" creationId="{4300A1CE-ACDF-1A4A-B8ED-1498F5ECB380}"/>
          </ac:inkMkLst>
        </pc:inkChg>
        <pc:inkChg chg="add del">
          <ac:chgData name="M Terblanche" userId="b443805af4e0fa02" providerId="LiveId" clId="{3D1C83BA-3E0A-8941-BDC0-6012646E2765}" dt="2018-10-20T15:57:16.615" v="3836"/>
          <ac:inkMkLst>
            <pc:docMk/>
            <pc:sldMk cId="1340024074" sldId="272"/>
            <ac:inkMk id="286" creationId="{A9109A28-A3E4-FC4C-AA5A-A06DD2A8C9AB}"/>
          </ac:inkMkLst>
        </pc:inkChg>
        <pc:inkChg chg="add del">
          <ac:chgData name="M Terblanche" userId="b443805af4e0fa02" providerId="LiveId" clId="{3D1C83BA-3E0A-8941-BDC0-6012646E2765}" dt="2018-10-20T15:57:16.615" v="3836"/>
          <ac:inkMkLst>
            <pc:docMk/>
            <pc:sldMk cId="1340024074" sldId="272"/>
            <ac:inkMk id="287" creationId="{F43FEDDD-7A3E-7247-A084-D56334BD20DD}"/>
          </ac:inkMkLst>
        </pc:inkChg>
        <pc:inkChg chg="add del">
          <ac:chgData name="M Terblanche" userId="b443805af4e0fa02" providerId="LiveId" clId="{3D1C83BA-3E0A-8941-BDC0-6012646E2765}" dt="2018-10-20T15:57:16.615" v="3836"/>
          <ac:inkMkLst>
            <pc:docMk/>
            <pc:sldMk cId="1340024074" sldId="272"/>
            <ac:inkMk id="288" creationId="{F4FEB0BF-4C21-6F4A-A1EF-C8E84B1CF3DE}"/>
          </ac:inkMkLst>
        </pc:inkChg>
        <pc:inkChg chg="add del">
          <ac:chgData name="M Terblanche" userId="b443805af4e0fa02" providerId="LiveId" clId="{3D1C83BA-3E0A-8941-BDC0-6012646E2765}" dt="2018-10-20T15:57:16.615" v="3836"/>
          <ac:inkMkLst>
            <pc:docMk/>
            <pc:sldMk cId="1340024074" sldId="272"/>
            <ac:inkMk id="289" creationId="{50E3B200-452C-764C-B70C-2F482A9E8892}"/>
          </ac:inkMkLst>
        </pc:inkChg>
        <pc:inkChg chg="add del">
          <ac:chgData name="M Terblanche" userId="b443805af4e0fa02" providerId="LiveId" clId="{3D1C83BA-3E0A-8941-BDC0-6012646E2765}" dt="2018-10-20T15:57:16.615" v="3836"/>
          <ac:inkMkLst>
            <pc:docMk/>
            <pc:sldMk cId="1340024074" sldId="272"/>
            <ac:inkMk id="290" creationId="{859573D5-57E1-3841-9E7E-839C1E64BFC8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91" creationId="{93C16C44-3434-3E47-9956-10A753354709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292" creationId="{CA92195B-D8B8-B04F-9122-3DF6C8A53ADD}"/>
          </ac:inkMkLst>
        </pc:inkChg>
        <pc:inkChg chg="add del">
          <ac:chgData name="M Terblanche" userId="b443805af4e0fa02" providerId="LiveId" clId="{3D1C83BA-3E0A-8941-BDC0-6012646E2765}" dt="2018-10-20T15:58:09.913" v="3851"/>
          <ac:inkMkLst>
            <pc:docMk/>
            <pc:sldMk cId="1340024074" sldId="272"/>
            <ac:inkMk id="294" creationId="{EA629770-95B8-974F-844F-0DF8C2DC4A2D}"/>
          </ac:inkMkLst>
        </pc:inkChg>
        <pc:inkChg chg="add del">
          <ac:chgData name="M Terblanche" userId="b443805af4e0fa02" providerId="LiveId" clId="{3D1C83BA-3E0A-8941-BDC0-6012646E2765}" dt="2018-10-20T15:58:09.913" v="3851"/>
          <ac:inkMkLst>
            <pc:docMk/>
            <pc:sldMk cId="1340024074" sldId="272"/>
            <ac:inkMk id="295" creationId="{B9BF3400-D26F-B14E-8BCC-8FB09B093AF6}"/>
          </ac:inkMkLst>
        </pc:inkChg>
        <pc:inkChg chg="add del">
          <ac:chgData name="M Terblanche" userId="b443805af4e0fa02" providerId="LiveId" clId="{3D1C83BA-3E0A-8941-BDC0-6012646E2765}" dt="2018-10-20T15:58:09.913" v="3851"/>
          <ac:inkMkLst>
            <pc:docMk/>
            <pc:sldMk cId="1340024074" sldId="272"/>
            <ac:inkMk id="296" creationId="{103B92BE-B07D-DE44-80BA-851851CFFA20}"/>
          </ac:inkMkLst>
        </pc:inkChg>
        <pc:inkChg chg="add del">
          <ac:chgData name="M Terblanche" userId="b443805af4e0fa02" providerId="LiveId" clId="{3D1C83BA-3E0A-8941-BDC0-6012646E2765}" dt="2018-10-20T15:58:09.913" v="3851"/>
          <ac:inkMkLst>
            <pc:docMk/>
            <pc:sldMk cId="1340024074" sldId="272"/>
            <ac:inkMk id="297" creationId="{6164C535-FE87-8241-B83B-467991184EF0}"/>
          </ac:inkMkLst>
        </pc:inkChg>
        <pc:inkChg chg="add del">
          <ac:chgData name="M Terblanche" userId="b443805af4e0fa02" providerId="LiveId" clId="{3D1C83BA-3E0A-8941-BDC0-6012646E2765}" dt="2018-10-20T15:58:09.913" v="3851"/>
          <ac:inkMkLst>
            <pc:docMk/>
            <pc:sldMk cId="1340024074" sldId="272"/>
            <ac:inkMk id="298" creationId="{985A1B7D-AB65-CC40-830A-84236C6D01C9}"/>
          </ac:inkMkLst>
        </pc:inkChg>
        <pc:inkChg chg="add del reco">
          <ac:chgData name="M Terblanche" userId="b443805af4e0fa02" providerId="LiveId" clId="{3D1C83BA-3E0A-8941-BDC0-6012646E2765}" dt="2018-10-20T15:58:11.695" v="3853"/>
          <ac:inkMkLst>
            <pc:docMk/>
            <pc:sldMk cId="1340024074" sldId="272"/>
            <ac:inkMk id="299" creationId="{7EC0DC05-E736-CA4D-B32E-3C5CC7B1E293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1" creationId="{719488DC-22ED-9246-8239-DDF8E8BE1352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2" creationId="{08A50A60-3AE1-3E42-ADDB-FBCC469C0912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3" creationId="{AF1AE0F3-A004-374D-B713-DA5EF71BD205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4" creationId="{E483EDBA-04B0-7C4E-8A5B-758079F71719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5" creationId="{40BD2C98-0EF7-7943-AA3A-49EF8CF76220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6" creationId="{E9211522-9875-6C4E-8A32-5A6AEE75904D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7" creationId="{CE3CF612-089E-0A40-81D1-BE42FBFA88FD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8" creationId="{EF862F13-8E5A-ED4D-84DB-C88856AA4F40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09" creationId="{F0383039-C5A7-7440-A2CA-88FB2DA50687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10" creationId="{9869E0C8-8CCE-A74E-B1FC-C403BFEE2456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11" creationId="{B4F6C511-6581-E14D-B0A0-34E836A28CE0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12" creationId="{C215B0EC-CEAD-BB4D-8378-A079129BD940}"/>
          </ac:inkMkLst>
        </pc:inkChg>
        <pc:inkChg chg="add del">
          <ac:chgData name="M Terblanche" userId="b443805af4e0fa02" providerId="LiveId" clId="{3D1C83BA-3E0A-8941-BDC0-6012646E2765}" dt="2018-10-20T15:58:37.456" v="3867"/>
          <ac:inkMkLst>
            <pc:docMk/>
            <pc:sldMk cId="1340024074" sldId="272"/>
            <ac:inkMk id="313" creationId="{FC9AD2DC-5A6F-144A-BD4D-1A111EA5F10A}"/>
          </ac:inkMkLst>
        </pc:inkChg>
        <pc:inkChg chg="add del reco">
          <ac:chgData name="M Terblanche" userId="b443805af4e0fa02" providerId="LiveId" clId="{3D1C83BA-3E0A-8941-BDC0-6012646E2765}" dt="2018-10-20T15:58:40.553" v="3871"/>
          <ac:inkMkLst>
            <pc:docMk/>
            <pc:sldMk cId="1340024074" sldId="272"/>
            <ac:inkMk id="314" creationId="{3118825C-8193-3640-9C1C-E28F8BB94941}"/>
          </ac:inkMkLst>
        </pc:inkChg>
        <pc:inkChg chg="add del reco">
          <ac:chgData name="M Terblanche" userId="b443805af4e0fa02" providerId="LiveId" clId="{3D1C83BA-3E0A-8941-BDC0-6012646E2765}" dt="2018-10-20T15:58:40.553" v="3871"/>
          <ac:inkMkLst>
            <pc:docMk/>
            <pc:sldMk cId="1340024074" sldId="272"/>
            <ac:inkMk id="315" creationId="{0E7F5971-D314-1649-A89A-59C0D4F0DEB6}"/>
          </ac:inkMkLst>
        </pc:inkChg>
        <pc:inkChg chg="add del reco">
          <ac:chgData name="M Terblanche" userId="b443805af4e0fa02" providerId="LiveId" clId="{3D1C83BA-3E0A-8941-BDC0-6012646E2765}" dt="2018-10-20T15:58:40.553" v="3871"/>
          <ac:inkMkLst>
            <pc:docMk/>
            <pc:sldMk cId="1340024074" sldId="272"/>
            <ac:inkMk id="316" creationId="{413EF638-0BA7-3A45-9E30-CE41C303FD27}"/>
          </ac:inkMkLst>
        </pc:inkChg>
        <pc:inkChg chg="add del">
          <ac:chgData name="M Terblanche" userId="b443805af4e0fa02" providerId="LiveId" clId="{3D1C83BA-3E0A-8941-BDC0-6012646E2765}" dt="2018-10-20T15:58:40.553" v="3871"/>
          <ac:inkMkLst>
            <pc:docMk/>
            <pc:sldMk cId="1340024074" sldId="272"/>
            <ac:inkMk id="320" creationId="{385D69B2-D729-3A44-926D-A323BF7A1F8D}"/>
          </ac:inkMkLst>
        </pc:inkChg>
        <pc:inkChg chg="add del">
          <ac:chgData name="M Terblanche" userId="b443805af4e0fa02" providerId="LiveId" clId="{3D1C83BA-3E0A-8941-BDC0-6012646E2765}" dt="2018-10-20T15:58:40.553" v="3871"/>
          <ac:inkMkLst>
            <pc:docMk/>
            <pc:sldMk cId="1340024074" sldId="272"/>
            <ac:inkMk id="321" creationId="{FD49D317-CF02-D543-8267-E45F3C6812A0}"/>
          </ac:inkMkLst>
        </pc:inkChg>
        <pc:inkChg chg="add del reco">
          <ac:chgData name="M Terblanche" userId="b443805af4e0fa02" providerId="LiveId" clId="{3D1C83BA-3E0A-8941-BDC0-6012646E2765}" dt="2018-10-20T15:58:42.884" v="3873"/>
          <ac:inkMkLst>
            <pc:docMk/>
            <pc:sldMk cId="1340024074" sldId="272"/>
            <ac:inkMk id="322" creationId="{55FA8945-5578-B745-AC2E-09779F8021C1}"/>
          </ac:inkMkLst>
        </pc:inkChg>
        <pc:inkChg chg="add del">
          <ac:chgData name="M Terblanche" userId="b443805af4e0fa02" providerId="LiveId" clId="{3D1C83BA-3E0A-8941-BDC0-6012646E2765}" dt="2018-10-20T15:58:42.884" v="3873"/>
          <ac:inkMkLst>
            <pc:docMk/>
            <pc:sldMk cId="1340024074" sldId="272"/>
            <ac:inkMk id="324" creationId="{DAF96AE7-E755-1247-BBFD-2434725241D6}"/>
          </ac:inkMkLst>
        </pc:inkChg>
        <pc:inkChg chg="add del mod reco modStrokes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25" creationId="{16CE8BCB-410A-B940-8D86-1FDB1747DAA7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27" creationId="{CFF03A4C-A328-1845-B844-B42B0BF027D6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28" creationId="{3E447DA4-D1C9-5840-A268-FA894ADD2922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29" creationId="{01869033-A31F-9249-8875-86A3AA407FAA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30" creationId="{96D589B2-CBD8-7C41-BBC5-958D5D2FB146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31" creationId="{D999138E-880E-E44F-923C-98F86CB7FD5D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32" creationId="{86DE9472-BCF0-0645-80E0-67171A513750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33" creationId="{FA4B003C-AAFE-B245-9966-0EE2B8DBD0A1}"/>
          </ac:inkMkLst>
        </pc:inkChg>
        <pc:inkChg chg="add del">
          <ac:chgData name="M Terblanche" userId="b443805af4e0fa02" providerId="LiveId" clId="{3D1C83BA-3E0A-8941-BDC0-6012646E2765}" dt="2018-10-20T15:58:57.116" v="3883"/>
          <ac:inkMkLst>
            <pc:docMk/>
            <pc:sldMk cId="1340024074" sldId="272"/>
            <ac:inkMk id="334" creationId="{87AE4536-F596-1240-9B06-74B806202B47}"/>
          </ac:inkMkLst>
        </pc:inkChg>
        <pc:inkChg chg="add del reco">
          <ac:chgData name="M Terblanche" userId="b443805af4e0fa02" providerId="LiveId" clId="{3D1C83BA-3E0A-8941-BDC0-6012646E2765}" dt="2018-10-20T15:59:10.383" v="3895"/>
          <ac:inkMkLst>
            <pc:docMk/>
            <pc:sldMk cId="1340024074" sldId="272"/>
            <ac:inkMk id="335" creationId="{BEED652D-5F3C-3A4D-90B0-F90524554057}"/>
          </ac:inkMkLst>
        </pc:inkChg>
        <pc:inkChg chg="add del reco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36" creationId="{A8B67FBB-2D03-CF46-86B7-03855B00C702}"/>
          </ac:inkMkLst>
        </pc:inkChg>
        <pc:inkChg chg="add del reco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37" creationId="{F5EF0EB9-7FA0-A64E-9BA5-CB9CC9CC35CD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1" creationId="{FFCAC143-42B2-7846-9842-4C5FADAC3E74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2" creationId="{B3DE47C4-8538-4849-B264-3C0388CFB6D1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3" creationId="{5D488093-4F1A-1043-A3FC-4C5E37A64DB1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4" creationId="{5FD3CEE4-C1A5-E34D-AF20-1F1AD3793E7B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5" creationId="{0C3C21A9-B800-274F-8A17-44DB42EF2FCB}"/>
          </ac:inkMkLst>
        </pc:inkChg>
        <pc:inkChg chg="add del">
          <ac:chgData name="M Terblanche" userId="b443805af4e0fa02" providerId="LiveId" clId="{3D1C83BA-3E0A-8941-BDC0-6012646E2765}" dt="2018-10-20T15:59:08.676" v="3891"/>
          <ac:inkMkLst>
            <pc:docMk/>
            <pc:sldMk cId="1340024074" sldId="272"/>
            <ac:inkMk id="346" creationId="{66708734-16A3-3B42-BF1E-B5C096EDD0C1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47" creationId="{18D846AF-E3C2-4343-B196-6C000B2BB4BA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48" creationId="{C7F31186-6EAC-EE49-8F5E-86BCE9621488}"/>
          </ac:inkMkLst>
        </pc:inkChg>
        <pc:inkChg chg="add del">
          <ac:chgData name="M Terblanche" userId="b443805af4e0fa02" providerId="LiveId" clId="{3D1C83BA-3E0A-8941-BDC0-6012646E2765}" dt="2018-10-20T15:59:10.383" v="3895"/>
          <ac:inkMkLst>
            <pc:docMk/>
            <pc:sldMk cId="1340024074" sldId="272"/>
            <ac:inkMk id="351" creationId="{D53053AD-FB31-394C-9EBA-88E58F01D249}"/>
          </ac:inkMkLst>
        </pc:inkChg>
        <pc:inkChg chg="add del">
          <ac:chgData name="M Terblanche" userId="b443805af4e0fa02" providerId="LiveId" clId="{3D1C83BA-3E0A-8941-BDC0-6012646E2765}" dt="2018-10-20T15:59:10.383" v="3895"/>
          <ac:inkMkLst>
            <pc:docMk/>
            <pc:sldMk cId="1340024074" sldId="272"/>
            <ac:inkMk id="352" creationId="{7B9CD961-BCBA-DB4B-87DF-6AAE6ACCAE90}"/>
          </ac:inkMkLst>
        </pc:inkChg>
        <pc:inkChg chg="add del">
          <ac:chgData name="M Terblanche" userId="b443805af4e0fa02" providerId="LiveId" clId="{3D1C83BA-3E0A-8941-BDC0-6012646E2765}" dt="2018-10-20T15:59:10.383" v="3895"/>
          <ac:inkMkLst>
            <pc:docMk/>
            <pc:sldMk cId="1340024074" sldId="272"/>
            <ac:inkMk id="353" creationId="{0BCB076A-8562-414F-B10F-F287C581157A}"/>
          </ac:inkMkLst>
        </pc:inkChg>
        <pc:inkChg chg="add del reco">
          <ac:chgData name="M Terblanche" userId="b443805af4e0fa02" providerId="LiveId" clId="{3D1C83BA-3E0A-8941-BDC0-6012646E2765}" dt="2018-10-20T15:59:13.109" v="3899"/>
          <ac:inkMkLst>
            <pc:docMk/>
            <pc:sldMk cId="1340024074" sldId="272"/>
            <ac:inkMk id="354" creationId="{053B8148-7806-6841-BBEC-EC43EE3D6CC6}"/>
          </ac:inkMkLst>
        </pc:inkChg>
        <pc:inkChg chg="add del">
          <ac:chgData name="M Terblanche" userId="b443805af4e0fa02" providerId="LiveId" clId="{3D1C83BA-3E0A-8941-BDC0-6012646E2765}" dt="2018-10-20T15:59:13.109" v="3899"/>
          <ac:inkMkLst>
            <pc:docMk/>
            <pc:sldMk cId="1340024074" sldId="272"/>
            <ac:inkMk id="356" creationId="{05F8E378-DFD5-4046-925C-3EC271B539D5}"/>
          </ac:inkMkLst>
        </pc:inkChg>
        <pc:inkChg chg="add del">
          <ac:chgData name="M Terblanche" userId="b443805af4e0fa02" providerId="LiveId" clId="{3D1C83BA-3E0A-8941-BDC0-6012646E2765}" dt="2018-10-20T15:59:13.109" v="3899"/>
          <ac:inkMkLst>
            <pc:docMk/>
            <pc:sldMk cId="1340024074" sldId="272"/>
            <ac:inkMk id="357" creationId="{D1013EB8-6BED-8F48-9290-9E9594FFE3B3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58" creationId="{D51F8209-2CC5-1345-B07B-75367439FECA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0" creationId="{45B09EAD-A081-B746-BA43-6D1A85CCDEDB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1" creationId="{FD2A722D-A9EC-454C-9C6F-DD69A138AF90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2" creationId="{310CC63F-811F-304A-8015-BD2B3DE99060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3" creationId="{DE9D8C48-FF99-D643-B6F3-BF9EA46D7752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4" creationId="{9B4AA4AF-E4ED-EE42-9EEC-A1D7B6ECFF94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5" creationId="{56177176-EB73-6541-AC53-6632095B321D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6" creationId="{898C5E6C-6DB7-8949-A71B-B7C203D43FD5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7" creationId="{988E9F84-69D7-644D-AF14-4C6CE7A3860C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8" creationId="{027C5C48-5A0B-0D40-92FC-DD0B311CAEE9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69" creationId="{49D45CED-9DE6-E043-8407-3C49F7298C1A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0" creationId="{FDE1234E-B333-AB49-BC6E-83BF45FB9131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1" creationId="{DD146FD3-5D4D-BD42-AC50-FDB8CEA94A4A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2" creationId="{0ACC2A10-95E2-AE4B-83A7-DE7EAB152D54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3" creationId="{954D26F9-6DE7-334F-AEC0-A2AA5A3BFF32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4" creationId="{D375E268-0300-0A44-8156-D8CDD419E847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5" creationId="{093986F0-9B72-2D4D-A5E3-2DA9F7294DFB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6" creationId="{D2C7D20E-4ADC-884D-A287-BBC7FBAFF8DD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7" creationId="{C95857B2-43DA-B946-A035-3D285CF1E353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8" creationId="{269CB8B9-6F80-FD43-9395-B677A61EB79E}"/>
          </ac:inkMkLst>
        </pc:inkChg>
        <pc:inkChg chg="add del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79" creationId="{AB544295-9AAB-EB4A-A9A5-7DF805B0F994}"/>
          </ac:inkMkLst>
        </pc:inkChg>
        <pc:inkChg chg="add reco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80" creationId="{417610A7-C4C8-2045-B035-A444D2B10445}"/>
          </ac:inkMkLst>
        </pc:inkChg>
        <pc:inkChg chg="add reco">
          <ac:chgData name="M Terblanche" userId="b443805af4e0fa02" providerId="LiveId" clId="{3D1C83BA-3E0A-8941-BDC0-6012646E2765}" dt="2018-10-20T15:59:20.923" v="3921"/>
          <ac:inkMkLst>
            <pc:docMk/>
            <pc:sldMk cId="1340024074" sldId="272"/>
            <ac:inkMk id="381" creationId="{35DDEC13-E0C6-994A-B3C4-E9933D4B1A38}"/>
          </ac:inkMkLst>
        </pc:inkChg>
        <pc:inkChg chg="add del">
          <ac:chgData name="M Terblanche" userId="b443805af4e0fa02" providerId="LiveId" clId="{3D1C83BA-3E0A-8941-BDC0-6012646E2765}" dt="2018-10-20T15:59:28.089" v="3931"/>
          <ac:inkMkLst>
            <pc:docMk/>
            <pc:sldMk cId="1340024074" sldId="272"/>
            <ac:inkMk id="384" creationId="{A812314D-FBA4-2B42-B400-84938C9A1329}"/>
          </ac:inkMkLst>
        </pc:inkChg>
        <pc:inkChg chg="add del">
          <ac:chgData name="M Terblanche" userId="b443805af4e0fa02" providerId="LiveId" clId="{3D1C83BA-3E0A-8941-BDC0-6012646E2765}" dt="2018-10-20T15:59:28.085" v="3929"/>
          <ac:inkMkLst>
            <pc:docMk/>
            <pc:sldMk cId="1340024074" sldId="272"/>
            <ac:inkMk id="385" creationId="{F56DDD33-08F2-F049-AA49-44094F4BEFCD}"/>
          </ac:inkMkLst>
        </pc:inkChg>
        <pc:inkChg chg="add del">
          <ac:chgData name="M Terblanche" userId="b443805af4e0fa02" providerId="LiveId" clId="{3D1C83BA-3E0A-8941-BDC0-6012646E2765}" dt="2018-10-20T15:59:24.987" v="3927"/>
          <ac:inkMkLst>
            <pc:docMk/>
            <pc:sldMk cId="1340024074" sldId="272"/>
            <ac:inkMk id="386" creationId="{2C5AE4E9-A510-C54E-952A-60B0D60357F9}"/>
          </ac:inkMkLst>
        </pc:inkChg>
        <pc:inkChg chg="add del">
          <ac:chgData name="M Terblanche" userId="b443805af4e0fa02" providerId="LiveId" clId="{3D1C83BA-3E0A-8941-BDC0-6012646E2765}" dt="2018-10-20T15:59:24.987" v="3927"/>
          <ac:inkMkLst>
            <pc:docMk/>
            <pc:sldMk cId="1340024074" sldId="272"/>
            <ac:inkMk id="387" creationId="{C2FBFD2D-63DE-1741-A186-58543C739DCB}"/>
          </ac:inkMkLst>
        </pc:inkChg>
        <pc:inkChg chg="add del reco">
          <ac:chgData name="M Terblanche" userId="b443805af4e0fa02" providerId="LiveId" clId="{3D1C83BA-3E0A-8941-BDC0-6012646E2765}" dt="2018-10-20T15:59:28.087" v="3930"/>
          <ac:inkMkLst>
            <pc:docMk/>
            <pc:sldMk cId="1340024074" sldId="272"/>
            <ac:inkMk id="388" creationId="{E28265F8-B973-5141-AC83-9309B8867E7E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0" creationId="{0039B497-938D-D34F-B0E7-61DAB772864F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1" creationId="{2C5E2FE2-EB96-7145-83D1-0CADBA88B263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2" creationId="{0180295C-7630-C54C-8D95-C96BD50E2DEB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3" creationId="{D40D98BF-CF3E-EE43-9B5C-0E034E620227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94" creationId="{D8E111EB-A00A-0C40-9B45-BFAB20C45F2E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95" creationId="{3BFD1628-6BBF-5E48-A460-E4B72D9DADE3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396" creationId="{35F9D0D7-F164-1641-B232-0575C1913D2F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7" creationId="{3D3E2CD5-97A6-8C42-88AF-00AB1E13CEA9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8" creationId="{4D530CA4-2680-4A46-B3ED-8453B5E9551F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399" creationId="{6DC7579C-FD70-484C-8597-4D5087B321A7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0" creationId="{3A86630E-CAA8-A949-9D69-7299CBE7901F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01" creationId="{705ED697-B1A7-894F-BB1C-7BBFA898929D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02" creationId="{1E41986C-E080-B548-A3DF-A576B78E133B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3" creationId="{794DCE67-85C3-AA4D-BDD3-102F15E88BD8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4" creationId="{67202439-5FEE-5D4A-9D22-1268EA66F03C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05" creationId="{E4368B30-223D-7949-A616-54FE2BD758C7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06" creationId="{E6DD50CF-1E15-7A4D-BA2F-EEC52B4FB7EB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7" creationId="{D7CC0323-6351-6546-84D2-69399F7EE638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8" creationId="{021EED5F-ED86-304F-91AA-982A850A0A58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09" creationId="{BE8323F5-E6F4-9D4D-BB20-397823094D36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10" creationId="{FD70F65F-6C10-E149-A596-D0ABC37FD8E4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11" creationId="{8E8656F4-B2D8-134A-891D-7ED2285CA32B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12" creationId="{0E1A31E8-99E9-1B47-B703-28E718BE15CC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13" creationId="{A337C22F-D15D-DE4E-9E7C-8212522C11C5}"/>
          </ac:inkMkLst>
        </pc:inkChg>
        <pc:inkChg chg="add del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14" creationId="{C109D94A-7732-A94B-95A4-DD7CA27AE7E6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15" creationId="{BBE9DEC4-F750-0F48-869E-42AC072D86FB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16" creationId="{0B1507EE-AD7B-C440-9752-361482B41D2C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17" creationId="{62B9C461-0506-D445-9E5E-A5A0E4B8EAAD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18" creationId="{52080455-3545-CE4F-B063-D81D71CE4599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19" creationId="{40ACD17D-EB51-3741-B051-2B3D50871B3F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20" creationId="{50319E98-C46D-794F-937A-439622ECC6F9}"/>
          </ac:inkMkLst>
        </pc:inkChg>
        <pc:inkChg chg="add reco">
          <ac:chgData name="M Terblanche" userId="b443805af4e0fa02" providerId="LiveId" clId="{3D1C83BA-3E0A-8941-BDC0-6012646E2765}" dt="2018-10-20T15:59:41.120" v="3958"/>
          <ac:inkMkLst>
            <pc:docMk/>
            <pc:sldMk cId="1340024074" sldId="272"/>
            <ac:inkMk id="421" creationId="{85B58AE2-95ED-F948-A565-C8420DF47F8C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28" creationId="{C2A22C12-D4D8-8748-9001-38D07034D99F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29" creationId="{2D7A86E5-E16D-FC4B-8989-58EE9AC94D64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0" creationId="{4CFE77D7-2C0C-AD4D-B8ED-F7AAA7C74B06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1" creationId="{74623E6E-4DD1-374E-BA84-73F00F926AC9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2" creationId="{35C5DF61-9E09-5241-B9E1-88497D84BE06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3" creationId="{F0338F9C-3C3C-CC48-B7BC-C1F58FD5A8A0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34" creationId="{A6753B26-467C-DB40-8F4A-44EB4050D92A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35" creationId="{18F9DB77-7525-3144-84D5-46D5C6A52E43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6" creationId="{DA227B31-5816-3E43-8783-CE1D02784AA6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7" creationId="{024E8C43-6FCC-C546-94EA-48786E3A0AE8}"/>
          </ac:inkMkLst>
        </pc:inkChg>
        <pc:inkChg chg="add del">
          <ac:chgData name="M Terblanche" userId="b443805af4e0fa02" providerId="LiveId" clId="{3D1C83BA-3E0A-8941-BDC0-6012646E2765}" dt="2018-10-20T15:59:56.049" v="3971"/>
          <ac:inkMkLst>
            <pc:docMk/>
            <pc:sldMk cId="1340024074" sldId="272"/>
            <ac:inkMk id="438" creationId="{A8D52014-F9F5-BE40-8287-F6A2C9A8F4D3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39" creationId="{9B4C2A8B-1884-C247-B27C-3CE10D6AD5FB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40" creationId="{4D93DCAF-5927-FB44-969A-4050277C7C13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3" creationId="{F24ACF5D-2AD6-304C-9B20-87985D897854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4" creationId="{40FF16F3-A5E5-5843-8498-AB32AE0EAF94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5" creationId="{D5856FCD-26EA-8646-A5FA-F770E31E6A41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6" creationId="{C82720BA-D1B0-DE49-900F-87FEFB277B7C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7" creationId="{3C1A0593-750F-6546-B962-2A76F43CAEE8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8" creationId="{00EC3E5C-5CC9-5C4E-9778-C153E5EDC2C1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49" creationId="{E3B2B41A-B336-B44C-9C87-46936D4E5931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0" creationId="{B3736426-58AA-1B43-B0C1-72E2CAD00655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1" creationId="{AD9DBD1F-C191-224B-956A-917E9C0F9AC2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2" creationId="{5C9A779C-01B1-FF40-9832-4B6E79211864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3" creationId="{41A6A259-0071-D84B-BDEC-A4A064A003EF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4" creationId="{4D0A3DA1-403B-D244-9F23-E3F1A36F36C8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5" creationId="{B8F6E829-6470-C848-9B3B-F5ED4E2726A4}"/>
          </ac:inkMkLst>
        </pc:inkChg>
        <pc:inkChg chg="add del">
          <ac:chgData name="M Terblanche" userId="b443805af4e0fa02" providerId="LiveId" clId="{3D1C83BA-3E0A-8941-BDC0-6012646E2765}" dt="2018-10-20T16:00:02.087" v="3988"/>
          <ac:inkMkLst>
            <pc:docMk/>
            <pc:sldMk cId="1340024074" sldId="272"/>
            <ac:inkMk id="456" creationId="{E90380D1-5980-6A42-8C05-EC5D7655CBE2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57" creationId="{35C6E17A-C1BE-0B4B-B9A3-6D4A137A8832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58" creationId="{5F7A021A-46AB-6740-AD56-F56409455218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59" creationId="{949EAAD0-8A08-BB40-8DB5-E5349C0941AE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60" creationId="{B54993D7-DAFA-3E4E-8002-78CC8F06424D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61" creationId="{D8856746-840A-C347-B611-424A5BD68245}"/>
          </ac:inkMkLst>
        </pc:inkChg>
        <pc:inkChg chg="add del mod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65" creationId="{0F019C25-D246-3C44-8D4F-C59AADB5D1CC}"/>
          </ac:inkMkLst>
        </pc:inkChg>
        <pc:inkChg chg="add del">
          <ac:chgData name="M Terblanche" userId="b443805af4e0fa02" providerId="LiveId" clId="{3D1C83BA-3E0A-8941-BDC0-6012646E2765}" dt="2018-10-20T16:00:04.900" v="3994"/>
          <ac:inkMkLst>
            <pc:docMk/>
            <pc:sldMk cId="1340024074" sldId="272"/>
            <ac:inkMk id="466" creationId="{35EC3229-0009-3441-98EE-5ABA3E0CB0B3}"/>
          </ac:inkMkLst>
        </pc:inkChg>
        <pc:inkChg chg="add del">
          <ac:chgData name="M Terblanche" userId="b443805af4e0fa02" providerId="LiveId" clId="{3D1C83BA-3E0A-8941-BDC0-6012646E2765}" dt="2018-10-20T16:00:04.900" v="3994"/>
          <ac:inkMkLst>
            <pc:docMk/>
            <pc:sldMk cId="1340024074" sldId="272"/>
            <ac:inkMk id="467" creationId="{F2E52F0F-4A0F-BD46-8AB2-D4518637F1D5}"/>
          </ac:inkMkLst>
        </pc:inkChg>
        <pc:inkChg chg="add del">
          <ac:chgData name="M Terblanche" userId="b443805af4e0fa02" providerId="LiveId" clId="{3D1C83BA-3E0A-8941-BDC0-6012646E2765}" dt="2018-10-20T16:00:04.900" v="3994"/>
          <ac:inkMkLst>
            <pc:docMk/>
            <pc:sldMk cId="1340024074" sldId="272"/>
            <ac:inkMk id="468" creationId="{79D3E6FB-BF82-1D45-990E-249346E87744}"/>
          </ac:inkMkLst>
        </pc:inkChg>
        <pc:inkChg chg="add del">
          <ac:chgData name="M Terblanche" userId="b443805af4e0fa02" providerId="LiveId" clId="{3D1C83BA-3E0A-8941-BDC0-6012646E2765}" dt="2018-10-20T16:00:04.900" v="3994"/>
          <ac:inkMkLst>
            <pc:docMk/>
            <pc:sldMk cId="1340024074" sldId="272"/>
            <ac:inkMk id="469" creationId="{3172F186-4570-9E42-A8CC-1584BFE3BFE2}"/>
          </ac:inkMkLst>
        </pc:inkChg>
        <pc:inkChg chg="add del mod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70" creationId="{2B20851D-FEC6-DF41-B6ED-CA34D3A0F96F}"/>
          </ac:inkMkLst>
        </pc:inkChg>
        <pc:inkChg chg="add del">
          <ac:chgData name="M Terblanche" userId="b443805af4e0fa02" providerId="LiveId" clId="{3D1C83BA-3E0A-8941-BDC0-6012646E2765}" dt="2018-10-20T16:00:36.736" v="4005"/>
          <ac:inkMkLst>
            <pc:docMk/>
            <pc:sldMk cId="1340024074" sldId="272"/>
            <ac:inkMk id="472" creationId="{671B5F50-13AC-4A4E-8840-F02AFD4D7E78}"/>
          </ac:inkMkLst>
        </pc:inkChg>
        <pc:inkChg chg="add del">
          <ac:chgData name="M Terblanche" userId="b443805af4e0fa02" providerId="LiveId" clId="{3D1C83BA-3E0A-8941-BDC0-6012646E2765}" dt="2018-10-20T16:00:36.736" v="4005"/>
          <ac:inkMkLst>
            <pc:docMk/>
            <pc:sldMk cId="1340024074" sldId="272"/>
            <ac:inkMk id="473" creationId="{7E014B06-A7D0-444E-BAB4-F5CC568B7903}"/>
          </ac:inkMkLst>
        </pc:inkChg>
        <pc:inkChg chg="add del">
          <ac:chgData name="M Terblanche" userId="b443805af4e0fa02" providerId="LiveId" clId="{3D1C83BA-3E0A-8941-BDC0-6012646E2765}" dt="2018-10-20T16:00:36.736" v="4005"/>
          <ac:inkMkLst>
            <pc:docMk/>
            <pc:sldMk cId="1340024074" sldId="272"/>
            <ac:inkMk id="474" creationId="{E8E7F547-DF2F-BD45-B833-76EC819E5089}"/>
          </ac:inkMkLst>
        </pc:inkChg>
        <pc:inkChg chg="add del">
          <ac:chgData name="M Terblanche" userId="b443805af4e0fa02" providerId="LiveId" clId="{3D1C83BA-3E0A-8941-BDC0-6012646E2765}" dt="2018-10-20T16:00:36.736" v="4005"/>
          <ac:inkMkLst>
            <pc:docMk/>
            <pc:sldMk cId="1340024074" sldId="272"/>
            <ac:inkMk id="475" creationId="{CCC6DE67-90AE-3948-9ADE-BDDFEA2ADC89}"/>
          </ac:inkMkLst>
        </pc:inkChg>
        <pc:inkChg chg="add del">
          <ac:chgData name="M Terblanche" userId="b443805af4e0fa02" providerId="LiveId" clId="{3D1C83BA-3E0A-8941-BDC0-6012646E2765}" dt="2018-10-20T16:00:36.736" v="4005"/>
          <ac:inkMkLst>
            <pc:docMk/>
            <pc:sldMk cId="1340024074" sldId="272"/>
            <ac:inkMk id="476" creationId="{8E0F3321-C466-7141-992E-B777229B4B2D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77" creationId="{24C00333-70F2-A14B-B9F9-24BDFEEE80EE}"/>
          </ac:inkMkLst>
        </pc:inkChg>
        <pc:inkChg chg="add del">
          <ac:chgData name="M Terblanche" userId="b443805af4e0fa02" providerId="LiveId" clId="{3D1C83BA-3E0A-8941-BDC0-6012646E2765}" dt="2018-10-20T16:00:39.063" v="4007"/>
          <ac:inkMkLst>
            <pc:docMk/>
            <pc:sldMk cId="1340024074" sldId="272"/>
            <ac:inkMk id="478" creationId="{2F4551CB-FA9F-3745-AE09-23783F28E8AB}"/>
          </ac:inkMkLst>
        </pc:inkChg>
        <pc:inkChg chg="add del">
          <ac:chgData name="M Terblanche" userId="b443805af4e0fa02" providerId="LiveId" clId="{3D1C83BA-3E0A-8941-BDC0-6012646E2765}" dt="2018-10-20T16:00:39.068" v="4008"/>
          <ac:inkMkLst>
            <pc:docMk/>
            <pc:sldMk cId="1340024074" sldId="272"/>
            <ac:inkMk id="479" creationId="{4386D894-04D3-6444-BA34-23F1855B67ED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80" creationId="{34BDD15A-3A14-0F4D-8FBF-0726972CFD27}"/>
          </ac:inkMkLst>
        </pc:inkChg>
        <pc:inkChg chg="add del">
          <ac:chgData name="M Terblanche" userId="b443805af4e0fa02" providerId="LiveId" clId="{3D1C83BA-3E0A-8941-BDC0-6012646E2765}" dt="2018-10-20T16:00:43.877" v="4014"/>
          <ac:inkMkLst>
            <pc:docMk/>
            <pc:sldMk cId="1340024074" sldId="272"/>
            <ac:inkMk id="482" creationId="{C79B72D8-6F37-F648-9243-242C78522A71}"/>
          </ac:inkMkLst>
        </pc:inkChg>
        <pc:inkChg chg="add del">
          <ac:chgData name="M Terblanche" userId="b443805af4e0fa02" providerId="LiveId" clId="{3D1C83BA-3E0A-8941-BDC0-6012646E2765}" dt="2018-10-20T16:00:43.877" v="4014"/>
          <ac:inkMkLst>
            <pc:docMk/>
            <pc:sldMk cId="1340024074" sldId="272"/>
            <ac:inkMk id="483" creationId="{12AD3C3B-DACB-0C43-A7DE-EC7D936D2080}"/>
          </ac:inkMkLst>
        </pc:inkChg>
        <pc:inkChg chg="add del">
          <ac:chgData name="M Terblanche" userId="b443805af4e0fa02" providerId="LiveId" clId="{3D1C83BA-3E0A-8941-BDC0-6012646E2765}" dt="2018-10-20T16:00:43.877" v="4014"/>
          <ac:inkMkLst>
            <pc:docMk/>
            <pc:sldMk cId="1340024074" sldId="272"/>
            <ac:inkMk id="484" creationId="{6668598E-9718-D34B-A6C3-0C1E88C98CA3}"/>
          </ac:inkMkLst>
        </pc:inkChg>
        <pc:inkChg chg="add del">
          <ac:chgData name="M Terblanche" userId="b443805af4e0fa02" providerId="LiveId" clId="{3D1C83BA-3E0A-8941-BDC0-6012646E2765}" dt="2018-10-20T16:00:43.877" v="4014"/>
          <ac:inkMkLst>
            <pc:docMk/>
            <pc:sldMk cId="1340024074" sldId="272"/>
            <ac:inkMk id="485" creationId="{BDFBD7C7-44EC-924A-BE56-C3D18C6DC3D7}"/>
          </ac:inkMkLst>
        </pc:inkChg>
        <pc:inkChg chg="add del">
          <ac:chgData name="M Terblanche" userId="b443805af4e0fa02" providerId="LiveId" clId="{3D1C83BA-3E0A-8941-BDC0-6012646E2765}" dt="2018-10-20T16:00:43.877" v="4014"/>
          <ac:inkMkLst>
            <pc:docMk/>
            <pc:sldMk cId="1340024074" sldId="272"/>
            <ac:inkMk id="486" creationId="{62D5DA83-BCDA-FA45-903E-75DB6E6AAFDB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87" creationId="{A2D3CB40-D918-9842-ABB1-7DF844F9B994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89" creationId="{38DBB509-A79D-6E42-8339-60D452BA367B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90" creationId="{A1EB7DED-5A47-474A-80CA-845079689C74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491" creationId="{EB38614B-6B4F-F549-80C1-2E8834B63900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2" creationId="{01E0EAC9-2F9E-494B-8458-9AE7B609DB06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3" creationId="{24321B16-D035-6C42-ADE7-5B8205ED2924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4" creationId="{01B61C31-60E3-8B48-A740-9B09964F6BE8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5" creationId="{48B9E20C-D43A-4A49-9C3A-038B18820C73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6" creationId="{95D661E3-8EDB-F145-83FE-04906F5F9413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7" creationId="{30850E22-0149-B348-91B5-32323DE1E100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8" creationId="{11EFA1B2-B62A-D847-9CEE-1F239E7B32E7}"/>
          </ac:inkMkLst>
        </pc:inkChg>
        <pc:inkChg chg="add del">
          <ac:chgData name="M Terblanche" userId="b443805af4e0fa02" providerId="LiveId" clId="{3D1C83BA-3E0A-8941-BDC0-6012646E2765}" dt="2018-10-20T16:00:56.045" v="4029"/>
          <ac:inkMkLst>
            <pc:docMk/>
            <pc:sldMk cId="1340024074" sldId="272"/>
            <ac:inkMk id="499" creationId="{00774133-931D-0847-9BE4-119695305802}"/>
          </ac:inkMkLst>
        </pc:inkChg>
        <pc:inkChg chg="add del reco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500" creationId="{D1CC5A84-9588-C24D-A603-BABA8C3A0AE9}"/>
          </ac:inkMkLst>
        </pc:inkChg>
        <pc:inkChg chg="add">
          <ac:chgData name="M Terblanche" userId="b443805af4e0fa02" providerId="LiveId" clId="{3D1C83BA-3E0A-8941-BDC0-6012646E2765}" dt="2018-10-20T16:00:56.377" v="4030"/>
          <ac:inkMkLst>
            <pc:docMk/>
            <pc:sldMk cId="1340024074" sldId="272"/>
            <ac:inkMk id="502" creationId="{E2BD51E0-5BCA-0746-9E35-46356D5762B0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3" creationId="{7903F2BB-2ECA-4440-8177-E6679C84AD61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4" creationId="{D638C48A-AECF-BE4B-9682-82E3E3DBDF77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5" creationId="{F0FB13E2-EB2E-6048-8672-8C1E8611F262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6" creationId="{893A4B4D-03C2-AC4C-BB1C-334F237529D5}"/>
          </ac:inkMkLst>
        </pc:inkChg>
        <pc:inkChg chg="add">
          <ac:chgData name="M Terblanche" userId="b443805af4e0fa02" providerId="LiveId" clId="{3D1C83BA-3E0A-8941-BDC0-6012646E2765}" dt="2018-10-20T16:01:00.066" v="4036"/>
          <ac:inkMkLst>
            <pc:docMk/>
            <pc:sldMk cId="1340024074" sldId="272"/>
            <ac:inkMk id="507" creationId="{5BE67B0A-C3AD-DC4A-82BD-9C25404C5A0B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8" creationId="{636D750A-E4E2-7446-B8E7-4D9270E2AF10}"/>
          </ac:inkMkLst>
        </pc:inkChg>
        <pc:inkChg chg="add del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09" creationId="{422B05F6-8D63-B049-A6B8-27BEDEED7CB1}"/>
          </ac:inkMkLst>
        </pc:inkChg>
        <pc:inkChg chg="add">
          <ac:chgData name="M Terblanche" userId="b443805af4e0fa02" providerId="LiveId" clId="{3D1C83BA-3E0A-8941-BDC0-6012646E2765}" dt="2018-10-20T16:01:01.453" v="4039"/>
          <ac:inkMkLst>
            <pc:docMk/>
            <pc:sldMk cId="1340024074" sldId="272"/>
            <ac:inkMk id="510" creationId="{2870F806-98EA-3744-9609-5EEF435978B7}"/>
          </ac:inkMkLst>
        </pc:inkChg>
        <pc:inkChg chg="add reco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11" creationId="{2C128161-4779-C443-9DFA-750ABF73B20B}"/>
          </ac:inkMkLst>
        </pc:inkChg>
        <pc:inkChg chg="add reco">
          <ac:chgData name="M Terblanche" userId="b443805af4e0fa02" providerId="LiveId" clId="{3D1C83BA-3E0A-8941-BDC0-6012646E2765}" dt="2018-10-20T16:01:02.519" v="4040"/>
          <ac:inkMkLst>
            <pc:docMk/>
            <pc:sldMk cId="1340024074" sldId="272"/>
            <ac:inkMk id="512" creationId="{3DEBFF5B-69B3-BB45-933F-2E40B719421F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515" creationId="{026E06AB-097A-1044-98E7-E6AAA0D664BC}"/>
          </ac:inkMkLst>
        </pc:inkChg>
        <pc:inkChg chg="add del">
          <ac:chgData name="M Terblanche" userId="b443805af4e0fa02" providerId="LiveId" clId="{3D1C83BA-3E0A-8941-BDC0-6012646E2765}" dt="2018-10-20T16:01:25.264" v="4046"/>
          <ac:inkMkLst>
            <pc:docMk/>
            <pc:sldMk cId="1340024074" sldId="272"/>
            <ac:inkMk id="516" creationId="{799DB631-6948-9E40-9A1B-210659B26E75}"/>
          </ac:inkMkLst>
        </pc:inkChg>
        <pc:inkChg chg="add del reco">
          <ac:chgData name="M Terblanche" userId="b443805af4e0fa02" providerId="LiveId" clId="{3D1C83BA-3E0A-8941-BDC0-6012646E2765}" dt="2018-10-20T16:01:28.692" v="4049"/>
          <ac:inkMkLst>
            <pc:docMk/>
            <pc:sldMk cId="1340024074" sldId="272"/>
            <ac:inkMk id="517" creationId="{6851A61E-1A75-0C4B-A5B7-D0F78B412865}"/>
          </ac:inkMkLst>
        </pc:inkChg>
        <pc:inkChg chg="add del">
          <ac:chgData name="M Terblanche" userId="b443805af4e0fa02" providerId="LiveId" clId="{3D1C83BA-3E0A-8941-BDC0-6012646E2765}" dt="2018-10-20T16:01:28.692" v="4049"/>
          <ac:inkMkLst>
            <pc:docMk/>
            <pc:sldMk cId="1340024074" sldId="272"/>
            <ac:inkMk id="519" creationId="{A087D1AF-EEBB-9043-AAC6-7B8590696925}"/>
          </ac:inkMkLst>
        </pc:inkChg>
        <pc:inkChg chg="add del reco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0" creationId="{20B01A12-D7BE-EF40-B11F-A5FE34278412}"/>
          </ac:inkMkLst>
        </pc:inkChg>
        <pc:inkChg chg="add del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2" creationId="{A7AF7D21-EEAE-304B-9C56-097E5CC1A02A}"/>
          </ac:inkMkLst>
        </pc:inkChg>
        <pc:inkChg chg="add del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3" creationId="{EE3033E7-F711-E943-B2E0-183FCCBAF9F2}"/>
          </ac:inkMkLst>
        </pc:inkChg>
        <pc:inkChg chg="add del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4" creationId="{6EF86F8A-C465-C44E-9558-AA7F47C84F17}"/>
          </ac:inkMkLst>
        </pc:inkChg>
        <pc:inkChg chg="add del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5" creationId="{C83C786C-9B68-6740-B9B8-B10EC7834B70}"/>
          </ac:inkMkLst>
        </pc:inkChg>
        <pc:inkChg chg="add del">
          <ac:chgData name="M Terblanche" userId="b443805af4e0fa02" providerId="LiveId" clId="{3D1C83BA-3E0A-8941-BDC0-6012646E2765}" dt="2018-10-20T16:01:34.393" v="4055"/>
          <ac:inkMkLst>
            <pc:docMk/>
            <pc:sldMk cId="1340024074" sldId="272"/>
            <ac:inkMk id="526" creationId="{6B959DC2-7230-C345-B4B1-D9DA25B33769}"/>
          </ac:inkMkLst>
        </pc:inkChg>
        <pc:inkChg chg="add del reco">
          <ac:chgData name="M Terblanche" userId="b443805af4e0fa02" providerId="LiveId" clId="{3D1C83BA-3E0A-8941-BDC0-6012646E2765}" dt="2018-10-20T16:01:39.316" v="4059"/>
          <ac:inkMkLst>
            <pc:docMk/>
            <pc:sldMk cId="1340024074" sldId="272"/>
            <ac:inkMk id="527" creationId="{405504F3-067B-F64A-B976-FC96AB5AF053}"/>
          </ac:inkMkLst>
        </pc:inkChg>
        <pc:inkChg chg="add del">
          <ac:chgData name="M Terblanche" userId="b443805af4e0fa02" providerId="LiveId" clId="{3D1C83BA-3E0A-8941-BDC0-6012646E2765}" dt="2018-10-20T16:01:39.316" v="4059"/>
          <ac:inkMkLst>
            <pc:docMk/>
            <pc:sldMk cId="1340024074" sldId="272"/>
            <ac:inkMk id="529" creationId="{F54968F9-1189-C04A-8E81-588B2946265E}"/>
          </ac:inkMkLst>
        </pc:inkChg>
        <pc:inkChg chg="add del">
          <ac:chgData name="M Terblanche" userId="b443805af4e0fa02" providerId="LiveId" clId="{3D1C83BA-3E0A-8941-BDC0-6012646E2765}" dt="2018-10-20T16:01:39.316" v="4059"/>
          <ac:inkMkLst>
            <pc:docMk/>
            <pc:sldMk cId="1340024074" sldId="272"/>
            <ac:inkMk id="530" creationId="{FC248086-AB34-2645-881E-FD483BD93566}"/>
          </ac:inkMkLst>
        </pc:inkChg>
        <pc:inkChg chg="add reco">
          <ac:chgData name="M Terblanche" userId="b443805af4e0fa02" providerId="LiveId" clId="{3D1C83BA-3E0A-8941-BDC0-6012646E2765}" dt="2018-10-20T16:01:39.316" v="4059"/>
          <ac:inkMkLst>
            <pc:docMk/>
            <pc:sldMk cId="1340024074" sldId="272"/>
            <ac:inkMk id="531" creationId="{A9F18F42-151E-9A4E-B8FE-1379C0204C28}"/>
          </ac:inkMkLst>
        </pc:inkChg>
      </pc:sldChg>
      <pc:sldChg chg="addSp delSp modSp new mod setBg">
        <pc:chgData name="M Terblanche" userId="b443805af4e0fa02" providerId="LiveId" clId="{3D1C83BA-3E0A-8941-BDC0-6012646E2765}" dt="2018-10-21T17:37:43.161" v="4762"/>
        <pc:sldMkLst>
          <pc:docMk/>
          <pc:sldMk cId="2180988218" sldId="287"/>
        </pc:sldMkLst>
        <pc:inkChg chg="add del">
          <ac:chgData name="M Terblanche" userId="b443805af4e0fa02" providerId="LiveId" clId="{3D1C83BA-3E0A-8941-BDC0-6012646E2765}" dt="2018-10-21T17:20:09.810" v="4086"/>
          <ac:inkMkLst>
            <pc:docMk/>
            <pc:sldMk cId="2180988218" sldId="287"/>
            <ac:inkMk id="2" creationId="{D2E655DA-D8D0-A04D-897F-482242E9470F}"/>
          </ac:inkMkLst>
        </pc:inkChg>
        <pc:inkChg chg="add del">
          <ac:chgData name="M Terblanche" userId="b443805af4e0fa02" providerId="LiveId" clId="{3D1C83BA-3E0A-8941-BDC0-6012646E2765}" dt="2018-10-21T17:20:09.810" v="4086"/>
          <ac:inkMkLst>
            <pc:docMk/>
            <pc:sldMk cId="2180988218" sldId="287"/>
            <ac:inkMk id="3" creationId="{C20EDE9B-603D-5A44-A288-EDA56233831A}"/>
          </ac:inkMkLst>
        </pc:inkChg>
        <pc:inkChg chg="add del reco">
          <ac:chgData name="M Terblanche" userId="b443805af4e0fa02" providerId="LiveId" clId="{3D1C83BA-3E0A-8941-BDC0-6012646E2765}" dt="2018-10-21T17:20:13.287" v="4088"/>
          <ac:inkMkLst>
            <pc:docMk/>
            <pc:sldMk cId="2180988218" sldId="287"/>
            <ac:inkMk id="4" creationId="{249792DB-ADA0-2A49-B02C-F5581B8EA314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6" creationId="{28260B37-6711-7242-A180-BB2E45C5BF6F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7" creationId="{CDB79268-099A-AB46-8595-E9267155223B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8" creationId="{E2ABF877-4B55-D24D-B8F5-B0338D3BB1E1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9" creationId="{EC703D38-8AC7-C643-BCDA-89354BB46CB2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10" creationId="{67166A28-8F07-3F44-8DF0-36B85B95E4DC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11" creationId="{21C5A1F7-7B9E-C648-B88D-C6F3ACEDFAEE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12" creationId="{C11CF76C-7C59-5846-8C8E-C5049D773011}"/>
          </ac:inkMkLst>
        </pc:inkChg>
        <pc:inkChg chg="add del">
          <ac:chgData name="M Terblanche" userId="b443805af4e0fa02" providerId="LiveId" clId="{3D1C83BA-3E0A-8941-BDC0-6012646E2765}" dt="2018-10-21T17:20:24.929" v="4097"/>
          <ac:inkMkLst>
            <pc:docMk/>
            <pc:sldMk cId="2180988218" sldId="287"/>
            <ac:inkMk id="13" creationId="{4BB4B326-2D0A-CA40-8187-563461437157}"/>
          </ac:inkMkLst>
        </pc:inkChg>
        <pc:inkChg chg="add del reco">
          <ac:chgData name="M Terblanche" userId="b443805af4e0fa02" providerId="LiveId" clId="{3D1C83BA-3E0A-8941-BDC0-6012646E2765}" dt="2018-10-21T17:26:11.777" v="4317"/>
          <ac:inkMkLst>
            <pc:docMk/>
            <pc:sldMk cId="2180988218" sldId="287"/>
            <ac:inkMk id="14" creationId="{924996B4-BF8D-A243-B169-2E84C2FC9FCA}"/>
          </ac:inkMkLst>
        </pc:inkChg>
        <pc:inkChg chg="add del reco">
          <ac:chgData name="M Terblanche" userId="b443805af4e0fa02" providerId="LiveId" clId="{3D1C83BA-3E0A-8941-BDC0-6012646E2765}" dt="2018-10-21T17:26:11.800" v="4319"/>
          <ac:inkMkLst>
            <pc:docMk/>
            <pc:sldMk cId="2180988218" sldId="287"/>
            <ac:inkMk id="15" creationId="{69D32954-F2F1-DB49-876B-114B3B47FC18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18" creationId="{5D427175-2657-734D-8218-18023A93EF40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19" creationId="{5AA7EF4C-AE3D-3047-A55B-AF2AFD75271F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0" creationId="{6CCE5B51-1848-C341-AA54-66B20A2256DB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1" creationId="{089EA4E6-DAAE-BC4B-AC62-3322500F2D6A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2" creationId="{2843DC86-28AF-E64B-BF86-D41D244546CE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3" creationId="{FB2ADBC9-C85D-734F-A0F6-BB1A5F2067E9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4" creationId="{4E4AB852-FA4C-5C4E-9332-9E1718F00A56}"/>
          </ac:inkMkLst>
        </pc:inkChg>
        <pc:inkChg chg="add del">
          <ac:chgData name="M Terblanche" userId="b443805af4e0fa02" providerId="LiveId" clId="{3D1C83BA-3E0A-8941-BDC0-6012646E2765}" dt="2018-10-21T17:20:29.629" v="4108"/>
          <ac:inkMkLst>
            <pc:docMk/>
            <pc:sldMk cId="2180988218" sldId="287"/>
            <ac:inkMk id="25" creationId="{35B6140D-ACD9-E841-8753-35D97CE7FB55}"/>
          </ac:inkMkLst>
        </pc:inkChg>
        <pc:inkChg chg="add del">
          <ac:chgData name="M Terblanche" userId="b443805af4e0fa02" providerId="LiveId" clId="{3D1C83BA-3E0A-8941-BDC0-6012646E2765}" dt="2018-10-21T17:26:11.805" v="4320"/>
          <ac:inkMkLst>
            <pc:docMk/>
            <pc:sldMk cId="2180988218" sldId="287"/>
            <ac:inkMk id="26" creationId="{791CFD0C-639E-2445-81A5-7376B3DB4C62}"/>
          </ac:inkMkLst>
        </pc:inkChg>
        <pc:inkChg chg="add del">
          <ac:chgData name="M Terblanche" userId="b443805af4e0fa02" providerId="LiveId" clId="{3D1C83BA-3E0A-8941-BDC0-6012646E2765}" dt="2018-10-21T17:26:11.788" v="4318"/>
          <ac:inkMkLst>
            <pc:docMk/>
            <pc:sldMk cId="2180988218" sldId="287"/>
            <ac:inkMk id="27" creationId="{3EDE2083-B414-8A48-9CD9-A5F10BC6E92F}"/>
          </ac:inkMkLst>
        </pc:inkChg>
        <pc:inkChg chg="add del reco">
          <ac:chgData name="M Terblanche" userId="b443805af4e0fa02" providerId="LiveId" clId="{3D1C83BA-3E0A-8941-BDC0-6012646E2765}" dt="2018-10-21T17:26:11.810" v="4321"/>
          <ac:inkMkLst>
            <pc:docMk/>
            <pc:sldMk cId="2180988218" sldId="287"/>
            <ac:inkMk id="28" creationId="{FBAA009D-F162-2E40-83CD-832D752EEBD3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0" creationId="{7294D0E7-F619-D74C-AE48-F24A91C3DA11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1" creationId="{C538C79D-E9E1-1240-9FF5-3FC87F089DDD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2" creationId="{4F25A868-5864-0C4A-B6FF-7CFC3EFFF13C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3" creationId="{1658DBA0-F905-224A-A82F-BCA74347CE4A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4" creationId="{7C8B68C4-C5DE-6E4E-9E88-63FE40C9BCFB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5" creationId="{A633FD01-D5F0-374F-9576-806E744E89BD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6" creationId="{1AECF127-3EA0-EB46-861F-64B8B1E4964F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7" creationId="{3B542CAD-A6EC-1645-A828-2F006D63ACB1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8" creationId="{6714457F-DFCE-A845-902D-88C808391442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39" creationId="{F132E4A7-7689-2648-8352-A22484DC4079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40" creationId="{1E487B6D-BD05-034D-9599-051945179465}"/>
          </ac:inkMkLst>
        </pc:inkChg>
        <pc:inkChg chg="add del">
          <ac:chgData name="M Terblanche" userId="b443805af4e0fa02" providerId="LiveId" clId="{3D1C83BA-3E0A-8941-BDC0-6012646E2765}" dt="2018-10-21T17:21:18.386" v="4123"/>
          <ac:inkMkLst>
            <pc:docMk/>
            <pc:sldMk cId="2180988218" sldId="287"/>
            <ac:inkMk id="41" creationId="{1E89EAAD-D1A6-4748-89B8-F8D4C2DAD74B}"/>
          </ac:inkMkLst>
        </pc:inkChg>
        <pc:inkChg chg="add del">
          <ac:chgData name="M Terblanche" userId="b443805af4e0fa02" providerId="LiveId" clId="{3D1C83BA-3E0A-8941-BDC0-6012646E2765}" dt="2018-10-21T17:25:56.066" v="4299"/>
          <ac:inkMkLst>
            <pc:docMk/>
            <pc:sldMk cId="2180988218" sldId="287"/>
            <ac:inkMk id="42" creationId="{BFD1CE14-0DB7-3440-9DED-7623E81AAED2}"/>
          </ac:inkMkLst>
        </pc:inkChg>
        <pc:inkChg chg="add del reco">
          <ac:chgData name="M Terblanche" userId="b443805af4e0fa02" providerId="LiveId" clId="{3D1C83BA-3E0A-8941-BDC0-6012646E2765}" dt="2018-10-21T17:25:56.063" v="4298"/>
          <ac:inkMkLst>
            <pc:docMk/>
            <pc:sldMk cId="2180988218" sldId="287"/>
            <ac:inkMk id="43" creationId="{0E3C2BD1-1746-2B43-9596-0299A3BF8007}"/>
          </ac:inkMkLst>
        </pc:inkChg>
        <pc:inkChg chg="add del">
          <ac:chgData name="M Terblanche" userId="b443805af4e0fa02" providerId="LiveId" clId="{3D1C83BA-3E0A-8941-BDC0-6012646E2765}" dt="2018-10-21T17:21:19.948" v="4126"/>
          <ac:inkMkLst>
            <pc:docMk/>
            <pc:sldMk cId="2180988218" sldId="287"/>
            <ac:inkMk id="45" creationId="{2774876C-90EE-EA44-AF5E-C9773317EAE7}"/>
          </ac:inkMkLst>
        </pc:inkChg>
        <pc:inkChg chg="add del">
          <ac:chgData name="M Terblanche" userId="b443805af4e0fa02" providerId="LiveId" clId="{3D1C83BA-3E0A-8941-BDC0-6012646E2765}" dt="2018-10-21T17:21:19.948" v="4126"/>
          <ac:inkMkLst>
            <pc:docMk/>
            <pc:sldMk cId="2180988218" sldId="287"/>
            <ac:inkMk id="46" creationId="{13DD76C8-504D-D043-982E-3A945406989F}"/>
          </ac:inkMkLst>
        </pc:inkChg>
        <pc:inkChg chg="add del reco">
          <ac:chgData name="M Terblanche" userId="b443805af4e0fa02" providerId="LiveId" clId="{3D1C83BA-3E0A-8941-BDC0-6012646E2765}" dt="2018-10-21T17:21:52.041" v="4167"/>
          <ac:inkMkLst>
            <pc:docMk/>
            <pc:sldMk cId="2180988218" sldId="287"/>
            <ac:inkMk id="47" creationId="{0D299699-3B4B-FE40-9EBE-D784FF70F4DB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49" creationId="{AA1F4F1A-F6BE-D048-8D7B-B5A5F0CB6954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0" creationId="{676EF4E9-DCE1-EA4B-9AFE-B1F9D3EAB265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1" creationId="{816D58AA-DCF3-3E46-B730-F0E7B078182B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2" creationId="{B08C6613-3692-E648-BE6E-AEF645769F33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3" creationId="{1BFAFE97-8BF2-7E44-9B08-3AC5D17B5DDC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4" creationId="{5F9BDF29-FB73-904F-AF1F-22150D425CA7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5" creationId="{FD36A727-40DB-8942-A2B7-75713AB9D372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6" creationId="{BD0A0054-17DD-5344-82E8-53C626CF7EE3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7" creationId="{EA4BC2AA-1326-E443-A32C-A349604A03D8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58" creationId="{F3242D60-C3AD-EE4E-B5E3-14E7FA2B4ABF}"/>
          </ac:inkMkLst>
        </pc:inkChg>
        <pc:inkChg chg="add del">
          <ac:chgData name="M Terblanche" userId="b443805af4e0fa02" providerId="LiveId" clId="{3D1C83BA-3E0A-8941-BDC0-6012646E2765}" dt="2018-10-21T17:25:53.269" v="4295"/>
          <ac:inkMkLst>
            <pc:docMk/>
            <pc:sldMk cId="2180988218" sldId="287"/>
            <ac:inkMk id="59" creationId="{D795C061-B05A-2244-AFD9-5E9B27E01F0A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60" creationId="{04ED0A2F-32A0-B149-AF9A-74519E843681}"/>
          </ac:inkMkLst>
        </pc:inkChg>
        <pc:inkChg chg="add del">
          <ac:chgData name="M Terblanche" userId="b443805af4e0fa02" providerId="LiveId" clId="{3D1C83BA-3E0A-8941-BDC0-6012646E2765}" dt="2018-10-21T17:21:27.570" v="4141"/>
          <ac:inkMkLst>
            <pc:docMk/>
            <pc:sldMk cId="2180988218" sldId="287"/>
            <ac:inkMk id="61" creationId="{10F685E1-3691-A14F-A3C8-DB28892429D7}"/>
          </ac:inkMkLst>
        </pc:inkChg>
        <pc:inkChg chg="add del reco">
          <ac:chgData name="M Terblanche" userId="b443805af4e0fa02" providerId="LiveId" clId="{3D1C83BA-3E0A-8941-BDC0-6012646E2765}" dt="2018-10-21T17:21:52.809" v="4168"/>
          <ac:inkMkLst>
            <pc:docMk/>
            <pc:sldMk cId="2180988218" sldId="287"/>
            <ac:inkMk id="62" creationId="{A33466D0-F855-974D-9CE0-0ECA32BB1623}"/>
          </ac:inkMkLst>
        </pc:inkChg>
        <pc:inkChg chg="add del mod reco modStrokes">
          <ac:chgData name="M Terblanche" userId="b443805af4e0fa02" providerId="LiveId" clId="{3D1C83BA-3E0A-8941-BDC0-6012646E2765}" dt="2018-10-21T17:25:56.058" v="4297"/>
          <ac:inkMkLst>
            <pc:docMk/>
            <pc:sldMk cId="2180988218" sldId="287"/>
            <ac:inkMk id="63" creationId="{44CF0283-FADE-B342-9B45-6E871D3A193E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66" creationId="{A292BFAF-8CD4-F945-9F9F-220E5C3E76F0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67" creationId="{30CD5E5A-BD92-F041-9BAB-189EB6E26041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68" creationId="{A6B36B55-79C5-C14D-96C7-754696A2991F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69" creationId="{0B7C4BEB-2604-154A-90A0-34BB5616A3F0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70" creationId="{3A743B40-AB79-8840-8B4C-8CE0FF1FCAEC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71" creationId="{13C18AE2-60E8-484E-93EB-811650C9DB44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72" creationId="{D8F67DBF-E2EA-3F41-B481-8016F80C4AB1}"/>
          </ac:inkMkLst>
        </pc:inkChg>
        <pc:inkChg chg="add del">
          <ac:chgData name="M Terblanche" userId="b443805af4e0fa02" providerId="LiveId" clId="{3D1C83BA-3E0A-8941-BDC0-6012646E2765}" dt="2018-10-21T17:21:35.760" v="4151"/>
          <ac:inkMkLst>
            <pc:docMk/>
            <pc:sldMk cId="2180988218" sldId="287"/>
            <ac:inkMk id="73" creationId="{7B2C7DFC-A059-6A4C-AFBF-623306FC79AF}"/>
          </ac:inkMkLst>
        </pc:inkChg>
        <pc:inkChg chg="add del reco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74" creationId="{6D55AC56-B9B8-5A44-8518-92E697EE2C83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76" creationId="{F380800C-D75F-3749-848B-6113A232403A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77" creationId="{BF0299C0-0D67-C94A-B715-7BADD727850B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78" creationId="{FA5E79AC-3E81-E548-A952-F36B78E870AE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79" creationId="{3796F985-F735-A540-A8CA-A09CEE931852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80" creationId="{43EC6F26-CAA7-2E49-9B23-11534550D077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81" creationId="{CFA0F12A-37C8-E142-954E-09201D0838C9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82" creationId="{786F9C54-109E-4440-A68E-B6E83068E95B}"/>
          </ac:inkMkLst>
        </pc:inkChg>
        <pc:inkChg chg="add del">
          <ac:chgData name="M Terblanche" userId="b443805af4e0fa02" providerId="LiveId" clId="{3D1C83BA-3E0A-8941-BDC0-6012646E2765}" dt="2018-10-21T17:21:40.661" v="4161"/>
          <ac:inkMkLst>
            <pc:docMk/>
            <pc:sldMk cId="2180988218" sldId="287"/>
            <ac:inkMk id="83" creationId="{85DEAD81-18A0-2244-A88E-B1D0F6003D43}"/>
          </ac:inkMkLst>
        </pc:inkChg>
        <pc:inkChg chg="add del reco">
          <ac:chgData name="M Terblanche" userId="b443805af4e0fa02" providerId="LiveId" clId="{3D1C83BA-3E0A-8941-BDC0-6012646E2765}" dt="2018-10-21T17:26:02.829" v="4302"/>
          <ac:inkMkLst>
            <pc:docMk/>
            <pc:sldMk cId="2180988218" sldId="287"/>
            <ac:inkMk id="84" creationId="{BC5408AC-8ADD-EF47-B6B6-C3E61C54F7E8}"/>
          </ac:inkMkLst>
        </pc:inkChg>
        <pc:inkChg chg="add del">
          <ac:chgData name="M Terblanche" userId="b443805af4e0fa02" providerId="LiveId" clId="{3D1C83BA-3E0A-8941-BDC0-6012646E2765}" dt="2018-10-21T17:21:47.903" v="4165"/>
          <ac:inkMkLst>
            <pc:docMk/>
            <pc:sldMk cId="2180988218" sldId="287"/>
            <ac:inkMk id="86" creationId="{032D0871-A455-914D-82B4-6609DEB8E542}"/>
          </ac:inkMkLst>
        </pc:inkChg>
        <pc:inkChg chg="add del">
          <ac:chgData name="M Terblanche" userId="b443805af4e0fa02" providerId="LiveId" clId="{3D1C83BA-3E0A-8941-BDC0-6012646E2765}" dt="2018-10-21T17:21:47.903" v="4165"/>
          <ac:inkMkLst>
            <pc:docMk/>
            <pc:sldMk cId="2180988218" sldId="287"/>
            <ac:inkMk id="87" creationId="{565C0A63-E3FA-7C4F-B8F8-C3F10BEB7087}"/>
          </ac:inkMkLst>
        </pc:inkChg>
        <pc:inkChg chg="add del reco">
          <ac:chgData name="M Terblanche" userId="b443805af4e0fa02" providerId="LiveId" clId="{3D1C83BA-3E0A-8941-BDC0-6012646E2765}" dt="2018-10-21T17:25:41.410" v="4287"/>
          <ac:inkMkLst>
            <pc:docMk/>
            <pc:sldMk cId="2180988218" sldId="287"/>
            <ac:inkMk id="88" creationId="{C71F1DDC-0329-8E42-B55E-ED21CA29AE92}"/>
          </ac:inkMkLst>
        </pc:inkChg>
        <pc:inkChg chg="add del">
          <ac:chgData name="M Terblanche" userId="b443805af4e0fa02" providerId="LiveId" clId="{3D1C83BA-3E0A-8941-BDC0-6012646E2765}" dt="2018-10-21T17:21:56.950" v="4171"/>
          <ac:inkMkLst>
            <pc:docMk/>
            <pc:sldMk cId="2180988218" sldId="287"/>
            <ac:inkMk id="90" creationId="{0C1DD109-A27A-784D-884B-47C21B067191}"/>
          </ac:inkMkLst>
        </pc:inkChg>
        <pc:inkChg chg="add del">
          <ac:chgData name="M Terblanche" userId="b443805af4e0fa02" providerId="LiveId" clId="{3D1C83BA-3E0A-8941-BDC0-6012646E2765}" dt="2018-10-21T17:21:56.950" v="4171"/>
          <ac:inkMkLst>
            <pc:docMk/>
            <pc:sldMk cId="2180988218" sldId="287"/>
            <ac:inkMk id="91" creationId="{65B8D014-CFF4-9542-8F2A-DA8565FC2D13}"/>
          </ac:inkMkLst>
        </pc:inkChg>
        <pc:inkChg chg="add del reco">
          <ac:chgData name="M Terblanche" userId="b443805af4e0fa02" providerId="LiveId" clId="{3D1C83BA-3E0A-8941-BDC0-6012646E2765}" dt="2018-10-21T17:25:53.271" v="4296"/>
          <ac:inkMkLst>
            <pc:docMk/>
            <pc:sldMk cId="2180988218" sldId="287"/>
            <ac:inkMk id="92" creationId="{A76EE076-E685-5549-ADD3-49173B9275C2}"/>
          </ac:inkMkLst>
        </pc:inkChg>
        <pc:inkChg chg="add del">
          <ac:chgData name="M Terblanche" userId="b443805af4e0fa02" providerId="LiveId" clId="{3D1C83BA-3E0A-8941-BDC0-6012646E2765}" dt="2018-10-21T17:21:58.528" v="4174"/>
          <ac:inkMkLst>
            <pc:docMk/>
            <pc:sldMk cId="2180988218" sldId="287"/>
            <ac:inkMk id="94" creationId="{FC6736A7-4EA7-6D48-91E1-AA904C8B32E6}"/>
          </ac:inkMkLst>
        </pc:inkChg>
        <pc:inkChg chg="add del">
          <ac:chgData name="M Terblanche" userId="b443805af4e0fa02" providerId="LiveId" clId="{3D1C83BA-3E0A-8941-BDC0-6012646E2765}" dt="2018-10-21T17:21:58.528" v="4174"/>
          <ac:inkMkLst>
            <pc:docMk/>
            <pc:sldMk cId="2180988218" sldId="287"/>
            <ac:inkMk id="95" creationId="{D415F2F7-33F3-B340-9DB1-3729BF464A83}"/>
          </ac:inkMkLst>
        </pc:inkChg>
        <pc:inkChg chg="add del reco">
          <ac:chgData name="M Terblanche" userId="b443805af4e0fa02" providerId="LiveId" clId="{3D1C83BA-3E0A-8941-BDC0-6012646E2765}" dt="2018-10-21T17:26:02.831" v="4303"/>
          <ac:inkMkLst>
            <pc:docMk/>
            <pc:sldMk cId="2180988218" sldId="287"/>
            <ac:inkMk id="96" creationId="{AB7BE9AF-64EE-2F4B-A325-E43E92005D38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98" creationId="{3181E009-933B-B64E-BF17-2CD96B4EFA14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99" creationId="{4B174128-652F-3746-97FA-3F3CC1FA3867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0" creationId="{0D3A9BB7-BFAF-134A-A315-2A88EA535D66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1" creationId="{230D4971-C812-2B46-A1B5-48B8E4A19576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2" creationId="{D2F1007F-F9F8-D441-BA4B-06D6135A846E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3" creationId="{3D32BD33-AF72-F943-81E3-927E7F2352A4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4" creationId="{9BDB116B-F755-BA4A-B314-F1E5391C9EA0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5" creationId="{D4A56146-C6BB-F245-84BB-D7DE6ED959A3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6" creationId="{BB8E2ACA-EBA6-4547-9C0B-296343E1F4D8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7" creationId="{E5C1E525-ADAA-7F4D-87BC-D87BBA2A7D39}"/>
          </ac:inkMkLst>
        </pc:inkChg>
        <pc:inkChg chg="add del">
          <ac:chgData name="M Terblanche" userId="b443805af4e0fa02" providerId="LiveId" clId="{3D1C83BA-3E0A-8941-BDC0-6012646E2765}" dt="2018-10-21T17:22:51.539" v="4187"/>
          <ac:inkMkLst>
            <pc:docMk/>
            <pc:sldMk cId="2180988218" sldId="287"/>
            <ac:inkMk id="108" creationId="{0B07C2FD-269C-6E40-AFD4-CB6AC9D0C099}"/>
          </ac:inkMkLst>
        </pc:inkChg>
        <pc:inkChg chg="add del reco">
          <ac:chgData name="M Terblanche" userId="b443805af4e0fa02" providerId="LiveId" clId="{3D1C83BA-3E0A-8941-BDC0-6012646E2765}" dt="2018-10-21T17:25:41.404" v="4285"/>
          <ac:inkMkLst>
            <pc:docMk/>
            <pc:sldMk cId="2180988218" sldId="287"/>
            <ac:inkMk id="109" creationId="{3C652A23-1CC4-8440-84C7-1A3194AA059A}"/>
          </ac:inkMkLst>
        </pc:inkChg>
        <pc:inkChg chg="add del reco">
          <ac:chgData name="M Terblanche" userId="b443805af4e0fa02" providerId="LiveId" clId="{3D1C83BA-3E0A-8941-BDC0-6012646E2765}" dt="2018-10-21T17:25:41.408" v="4286"/>
          <ac:inkMkLst>
            <pc:docMk/>
            <pc:sldMk cId="2180988218" sldId="287"/>
            <ac:inkMk id="110" creationId="{786C3BAD-8DD4-6A48-96F2-8CB993021711}"/>
          </ac:inkMkLst>
        </pc:inkChg>
        <pc:inkChg chg="add del">
          <ac:chgData name="M Terblanche" userId="b443805af4e0fa02" providerId="LiveId" clId="{3D1C83BA-3E0A-8941-BDC0-6012646E2765}" dt="2018-10-21T17:22:53.652" v="4190"/>
          <ac:inkMkLst>
            <pc:docMk/>
            <pc:sldMk cId="2180988218" sldId="287"/>
            <ac:inkMk id="113" creationId="{EBDD2FFE-B0D4-104A-91AE-67B8C082C7C9}"/>
          </ac:inkMkLst>
        </pc:inkChg>
        <pc:inkChg chg="add del">
          <ac:chgData name="M Terblanche" userId="b443805af4e0fa02" providerId="LiveId" clId="{3D1C83BA-3E0A-8941-BDC0-6012646E2765}" dt="2018-10-21T17:22:53.652" v="4190"/>
          <ac:inkMkLst>
            <pc:docMk/>
            <pc:sldMk cId="2180988218" sldId="287"/>
            <ac:inkMk id="114" creationId="{3B87E0E0-BA76-EA4B-8C82-B0E38B46AB3F}"/>
          </ac:inkMkLst>
        </pc:inkChg>
        <pc:inkChg chg="add del reco">
          <ac:chgData name="M Terblanche" userId="b443805af4e0fa02" providerId="LiveId" clId="{3D1C83BA-3E0A-8941-BDC0-6012646E2765}" dt="2018-10-21T17:25:41.398" v="4284"/>
          <ac:inkMkLst>
            <pc:docMk/>
            <pc:sldMk cId="2180988218" sldId="287"/>
            <ac:inkMk id="115" creationId="{F485AE55-207D-F649-8714-EFC43E4F6DAA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17" creationId="{15D2A6F9-1DC9-0742-ADC1-DFB5F0C54C76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18" creationId="{4E13998D-9CFF-4745-8EE2-15AA3D73D6A0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19" creationId="{6B269030-FB97-D34D-A870-5B5D34848B8D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0" creationId="{C0C8740D-7F66-7446-86F6-8657C02884E6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1" creationId="{4F876A6A-2619-7E4A-BFB0-0EF34DFF5106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2" creationId="{08B7A4AF-C276-7445-8F3C-5EA0F142B174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3" creationId="{76E6BB50-1157-164E-9101-1ED5E5131561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4" creationId="{ADFC26D7-DD84-9C46-8465-58745D912DA6}"/>
          </ac:inkMkLst>
        </pc:inkChg>
        <pc:inkChg chg="add del">
          <ac:chgData name="M Terblanche" userId="b443805af4e0fa02" providerId="LiveId" clId="{3D1C83BA-3E0A-8941-BDC0-6012646E2765}" dt="2018-10-21T17:23:51.528" v="4201"/>
          <ac:inkMkLst>
            <pc:docMk/>
            <pc:sldMk cId="2180988218" sldId="287"/>
            <ac:inkMk id="125" creationId="{7906F73A-55C6-374E-8FA5-AD9F363B9A1E}"/>
          </ac:inkMkLst>
        </pc:inkChg>
        <pc:inkChg chg="add del mod reco modStrokes">
          <ac:chgData name="M Terblanche" userId="b443805af4e0fa02" providerId="LiveId" clId="{3D1C83BA-3E0A-8941-BDC0-6012646E2765}" dt="2018-10-21T17:25:44.184" v="4292"/>
          <ac:inkMkLst>
            <pc:docMk/>
            <pc:sldMk cId="2180988218" sldId="287"/>
            <ac:inkMk id="126" creationId="{0DE60FAE-C615-994A-BCBF-1E9B8ACA31BC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28" creationId="{C5DE3E95-C9A6-7D44-8254-D853049F29C2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29" creationId="{985A6FC6-5BF8-174F-BCC7-C8BAAC35376B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0" creationId="{33FC9A6F-ABE5-6347-8A57-9500B69760FA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1" creationId="{77EE6B7E-A086-3E44-8D09-30CED5A3DACB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2" creationId="{AA0E65C0-A66E-8140-8EE6-EE541A102D8A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3" creationId="{948650F3-2CB7-9944-A2E3-D7029A4387A6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4" creationId="{33B8168E-94A7-4643-8A83-B462CA79A0AE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5" creationId="{58891B46-C23D-444D-A45A-A40B7DF9DD16}"/>
          </ac:inkMkLst>
        </pc:inkChg>
        <pc:inkChg chg="add del">
          <ac:chgData name="M Terblanche" userId="b443805af4e0fa02" providerId="LiveId" clId="{3D1C83BA-3E0A-8941-BDC0-6012646E2765}" dt="2018-10-21T17:23:56.655" v="4212"/>
          <ac:inkMkLst>
            <pc:docMk/>
            <pc:sldMk cId="2180988218" sldId="287"/>
            <ac:inkMk id="136" creationId="{95EC1C92-EDAA-3649-84DC-E0EDDBF9D1BB}"/>
          </ac:inkMkLst>
        </pc:inkChg>
        <pc:inkChg chg="add del reco">
          <ac:chgData name="M Terblanche" userId="b443805af4e0fa02" providerId="LiveId" clId="{3D1C83BA-3E0A-8941-BDC0-6012646E2765}" dt="2018-10-21T17:24:11.518" v="4218"/>
          <ac:inkMkLst>
            <pc:docMk/>
            <pc:sldMk cId="2180988218" sldId="287"/>
            <ac:inkMk id="137" creationId="{F758EF20-CEA2-3641-A715-81B58E482FB2}"/>
          </ac:inkMkLst>
        </pc:inkChg>
        <pc:inkChg chg="add del">
          <ac:chgData name="M Terblanche" userId="b443805af4e0fa02" providerId="LiveId" clId="{3D1C83BA-3E0A-8941-BDC0-6012646E2765}" dt="2018-10-21T17:24:03.279" v="4216"/>
          <ac:inkMkLst>
            <pc:docMk/>
            <pc:sldMk cId="2180988218" sldId="287"/>
            <ac:inkMk id="139" creationId="{E31AF8AF-BD7A-8F4F-9D58-14888F87EFB0}"/>
          </ac:inkMkLst>
        </pc:inkChg>
        <pc:inkChg chg="add del">
          <ac:chgData name="M Terblanche" userId="b443805af4e0fa02" providerId="LiveId" clId="{3D1C83BA-3E0A-8941-BDC0-6012646E2765}" dt="2018-10-21T17:24:03.279" v="4216"/>
          <ac:inkMkLst>
            <pc:docMk/>
            <pc:sldMk cId="2180988218" sldId="287"/>
            <ac:inkMk id="140" creationId="{ED9F3D72-4586-DB4F-8A3B-89C11B702F92}"/>
          </ac:inkMkLst>
        </pc:inkChg>
        <pc:inkChg chg="add del reco">
          <ac:chgData name="M Terblanche" userId="b443805af4e0fa02" providerId="LiveId" clId="{3D1C83BA-3E0A-8941-BDC0-6012646E2765}" dt="2018-10-21T17:24:12.297" v="4219"/>
          <ac:inkMkLst>
            <pc:docMk/>
            <pc:sldMk cId="2180988218" sldId="287"/>
            <ac:inkMk id="141" creationId="{1C56D8B4-0393-3441-A39D-1E970238543B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3" creationId="{49102D8E-798C-C648-9A2A-B9DB42FFBB7E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4" creationId="{6068CF97-902D-1F43-9946-D31BC3FA5C43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5" creationId="{B12363A8-93AA-9047-8C70-41F5021CF4BC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6" creationId="{85C9488B-DDDD-C445-B4E5-125CDF5E0E9F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7" creationId="{03F97080-6C32-BD44-8048-374F06B4460D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8" creationId="{14D8EADD-A595-C241-B46D-CDF0BF5DA014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49" creationId="{8B8386DD-99DD-C444-B230-EFA492661AB3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50" creationId="{8743B63B-9549-F644-BDC7-71ADB2310352}"/>
          </ac:inkMkLst>
        </pc:inkChg>
        <pc:inkChg chg="add del">
          <ac:chgData name="M Terblanche" userId="b443805af4e0fa02" providerId="LiveId" clId="{3D1C83BA-3E0A-8941-BDC0-6012646E2765}" dt="2018-10-21T17:24:19.280" v="4230"/>
          <ac:inkMkLst>
            <pc:docMk/>
            <pc:sldMk cId="2180988218" sldId="287"/>
            <ac:inkMk id="151" creationId="{98014571-FBEB-F443-8117-CDC2107BF825}"/>
          </ac:inkMkLst>
        </pc:inkChg>
        <pc:inkChg chg="add del">
          <ac:chgData name="M Terblanche" userId="b443805af4e0fa02" providerId="LiveId" clId="{3D1C83BA-3E0A-8941-BDC0-6012646E2765}" dt="2018-10-21T17:25:44.181" v="4291"/>
          <ac:inkMkLst>
            <pc:docMk/>
            <pc:sldMk cId="2180988218" sldId="287"/>
            <ac:inkMk id="152" creationId="{05427726-FFE6-E049-BC6E-83B3BF8DBB60}"/>
          </ac:inkMkLst>
        </pc:inkChg>
        <pc:inkChg chg="add del reco">
          <ac:chgData name="M Terblanche" userId="b443805af4e0fa02" providerId="LiveId" clId="{3D1C83BA-3E0A-8941-BDC0-6012646E2765}" dt="2018-10-21T17:25:44.177" v="4290"/>
          <ac:inkMkLst>
            <pc:docMk/>
            <pc:sldMk cId="2180988218" sldId="287"/>
            <ac:inkMk id="153" creationId="{447757E4-3FA1-9449-8C03-81589BFD5E09}"/>
          </ac:inkMkLst>
        </pc:inkChg>
        <pc:inkChg chg="add del">
          <ac:chgData name="M Terblanche" userId="b443805af4e0fa02" providerId="LiveId" clId="{3D1C83BA-3E0A-8941-BDC0-6012646E2765}" dt="2018-10-21T17:25:44.187" v="4293"/>
          <ac:inkMkLst>
            <pc:docMk/>
            <pc:sldMk cId="2180988218" sldId="287"/>
            <ac:inkMk id="155" creationId="{D9DE277E-9642-8544-86F2-CC8E30DB5843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56" creationId="{29A08F31-77E6-804B-9ADE-D1F1873309AE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57" creationId="{B01DDC9A-47E2-8B4C-84E9-DA5C21B0BB29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58" creationId="{B4AF9AB7-FA99-3B47-BAF3-ED823DF6DB09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59" creationId="{857B0E31-13D5-DF40-BB8B-320E24455D67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60" creationId="{53B3E1EF-A38F-4141-BADA-5776FC3C21E9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61" creationId="{299BC76A-0815-A744-9C1E-42525D2A7F5D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62" creationId="{C55FF7BE-3F41-2B49-9A90-5004120953BB}"/>
          </ac:inkMkLst>
        </pc:inkChg>
        <pc:inkChg chg="add del">
          <ac:chgData name="M Terblanche" userId="b443805af4e0fa02" providerId="LiveId" clId="{3D1C83BA-3E0A-8941-BDC0-6012646E2765}" dt="2018-10-21T17:24:28.442" v="4242"/>
          <ac:inkMkLst>
            <pc:docMk/>
            <pc:sldMk cId="2180988218" sldId="287"/>
            <ac:inkMk id="163" creationId="{172D8F3A-C5B5-B84B-8495-A7F64A80584D}"/>
          </ac:inkMkLst>
        </pc:inkChg>
        <pc:inkChg chg="add del reco">
          <ac:chgData name="M Terblanche" userId="b443805af4e0fa02" providerId="LiveId" clId="{3D1C83BA-3E0A-8941-BDC0-6012646E2765}" dt="2018-10-21T17:25:44.172" v="4289"/>
          <ac:inkMkLst>
            <pc:docMk/>
            <pc:sldMk cId="2180988218" sldId="287"/>
            <ac:inkMk id="164" creationId="{309C1FC9-AA9E-2A48-A6F0-8967157C55D2}"/>
          </ac:inkMkLst>
        </pc:inkChg>
        <pc:inkChg chg="add del">
          <ac:chgData name="M Terblanche" userId="b443805af4e0fa02" providerId="LiveId" clId="{3D1C83BA-3E0A-8941-BDC0-6012646E2765}" dt="2018-10-21T17:24:47.190" v="4246"/>
          <ac:inkMkLst>
            <pc:docMk/>
            <pc:sldMk cId="2180988218" sldId="287"/>
            <ac:inkMk id="166" creationId="{0A3715A8-146A-1D45-9021-6B385BEEAA57}"/>
          </ac:inkMkLst>
        </pc:inkChg>
        <pc:inkChg chg="add del">
          <ac:chgData name="M Terblanche" userId="b443805af4e0fa02" providerId="LiveId" clId="{3D1C83BA-3E0A-8941-BDC0-6012646E2765}" dt="2018-10-21T17:24:47.190" v="4246"/>
          <ac:inkMkLst>
            <pc:docMk/>
            <pc:sldMk cId="2180988218" sldId="287"/>
            <ac:inkMk id="167" creationId="{F0EBA798-BCE0-AF48-9046-AC504B5318BB}"/>
          </ac:inkMkLst>
        </pc:inkChg>
        <pc:inkChg chg="add del reco">
          <ac:chgData name="M Terblanche" userId="b443805af4e0fa02" providerId="LiveId" clId="{3D1C83BA-3E0A-8941-BDC0-6012646E2765}" dt="2018-10-21T17:26:02.850" v="4311"/>
          <ac:inkMkLst>
            <pc:docMk/>
            <pc:sldMk cId="2180988218" sldId="287"/>
            <ac:inkMk id="168" creationId="{4744E298-0BD6-9347-B4BF-49E52FB97AF9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0" creationId="{4296C498-E2F0-4C49-BC64-E3E2A9CBE06B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1" creationId="{437CB942-4743-7D4B-9160-295AC72BB875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2" creationId="{D775C611-3F98-2B41-937A-F574DB552DD7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3" creationId="{AB9F08F7-9001-F04C-AD6C-311DE83E9CC0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4" creationId="{CEB54ABF-5309-114B-99F8-600F3E87F357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5" creationId="{F04934F4-213C-704C-862D-B9B959B5B865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6" creationId="{A156E57D-C5E3-D04C-8F8F-2C1C03329757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7" creationId="{896F7014-660F-CF4C-A0CA-96917A759D71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8" creationId="{E87BB4DF-41A0-2743-8DDE-1EA1BA3A17D8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79" creationId="{264BCE8B-2863-3D4E-9D92-07A8C6910390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80" creationId="{A726B097-6BFA-1B4D-9604-DCF038E619AD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81" creationId="{29FA5AE1-D8B2-6648-984C-035C8D473409}"/>
          </ac:inkMkLst>
        </pc:inkChg>
        <pc:inkChg chg="add del">
          <ac:chgData name="M Terblanche" userId="b443805af4e0fa02" providerId="LiveId" clId="{3D1C83BA-3E0A-8941-BDC0-6012646E2765}" dt="2018-10-21T17:24:54.565" v="4261"/>
          <ac:inkMkLst>
            <pc:docMk/>
            <pc:sldMk cId="2180988218" sldId="287"/>
            <ac:inkMk id="182" creationId="{5ED7F1FD-C326-3847-B436-68896B7D17CA}"/>
          </ac:inkMkLst>
        </pc:inkChg>
        <pc:inkChg chg="add del reco">
          <ac:chgData name="M Terblanche" userId="b443805af4e0fa02" providerId="LiveId" clId="{3D1C83BA-3E0A-8941-BDC0-6012646E2765}" dt="2018-10-21T17:26:02.834" v="4304"/>
          <ac:inkMkLst>
            <pc:docMk/>
            <pc:sldMk cId="2180988218" sldId="287"/>
            <ac:inkMk id="183" creationId="{7EE880CC-7682-2E46-89E7-4065DDE980E6}"/>
          </ac:inkMkLst>
        </pc:inkChg>
        <pc:inkChg chg="add del reco">
          <ac:chgData name="M Terblanche" userId="b443805af4e0fa02" providerId="LiveId" clId="{3D1C83BA-3E0A-8941-BDC0-6012646E2765}" dt="2018-10-21T17:26:02.858" v="4314"/>
          <ac:inkMkLst>
            <pc:docMk/>
            <pc:sldMk cId="2180988218" sldId="287"/>
            <ac:inkMk id="184" creationId="{10976F7B-97C3-B847-B9BE-83BC9468854C}"/>
          </ac:inkMkLst>
        </pc:inkChg>
        <pc:inkChg chg="add del reco">
          <ac:chgData name="M Terblanche" userId="b443805af4e0fa02" providerId="LiveId" clId="{3D1C83BA-3E0A-8941-BDC0-6012646E2765}" dt="2018-10-21T17:26:02.821" v="4300"/>
          <ac:inkMkLst>
            <pc:docMk/>
            <pc:sldMk cId="2180988218" sldId="287"/>
            <ac:inkMk id="185" creationId="{DE7DF243-AFD7-5F49-A37A-3FBCC7432271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89" creationId="{914FC624-6069-4C45-B2AC-24F1A7E5E1F3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90" creationId="{895149E8-A71C-B541-85EC-BC077F65896F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91" creationId="{6F1BAA76-CE3A-0149-B202-A2835B524F04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92" creationId="{CBFA16F5-2911-C942-8CE8-04F14E88841B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93" creationId="{B2BD643B-074D-164B-BA8C-6C2C802C77C6}"/>
          </ac:inkMkLst>
        </pc:inkChg>
        <pc:inkChg chg="add del">
          <ac:chgData name="M Terblanche" userId="b443805af4e0fa02" providerId="LiveId" clId="{3D1C83BA-3E0A-8941-BDC0-6012646E2765}" dt="2018-10-21T17:24:58.443" v="4269"/>
          <ac:inkMkLst>
            <pc:docMk/>
            <pc:sldMk cId="2180988218" sldId="287"/>
            <ac:inkMk id="194" creationId="{41143C48-A80C-214E-933E-EA16A8D94033}"/>
          </ac:inkMkLst>
        </pc:inkChg>
        <pc:inkChg chg="add del reco">
          <ac:chgData name="M Terblanche" userId="b443805af4e0fa02" providerId="LiveId" clId="{3D1C83BA-3E0A-8941-BDC0-6012646E2765}" dt="2018-10-21T17:26:02.853" v="4312"/>
          <ac:inkMkLst>
            <pc:docMk/>
            <pc:sldMk cId="2180988218" sldId="287"/>
            <ac:inkMk id="195" creationId="{F95160FD-1320-7D47-87CD-AB26B9B7D805}"/>
          </ac:inkMkLst>
        </pc:inkChg>
        <pc:inkChg chg="add del">
          <ac:chgData name="M Terblanche" userId="b443805af4e0fa02" providerId="LiveId" clId="{3D1C83BA-3E0A-8941-BDC0-6012646E2765}" dt="2018-10-21T17:25:01.667" v="4274"/>
          <ac:inkMkLst>
            <pc:docMk/>
            <pc:sldMk cId="2180988218" sldId="287"/>
            <ac:inkMk id="197" creationId="{ECB00029-F489-BD49-8949-214CDAF70B8B}"/>
          </ac:inkMkLst>
        </pc:inkChg>
        <pc:inkChg chg="add del">
          <ac:chgData name="M Terblanche" userId="b443805af4e0fa02" providerId="LiveId" clId="{3D1C83BA-3E0A-8941-BDC0-6012646E2765}" dt="2018-10-21T17:25:01.667" v="4274"/>
          <ac:inkMkLst>
            <pc:docMk/>
            <pc:sldMk cId="2180988218" sldId="287"/>
            <ac:inkMk id="198" creationId="{D86C97DF-A93E-7640-891A-4AFA1D946AE9}"/>
          </ac:inkMkLst>
        </pc:inkChg>
        <pc:inkChg chg="add del">
          <ac:chgData name="M Terblanche" userId="b443805af4e0fa02" providerId="LiveId" clId="{3D1C83BA-3E0A-8941-BDC0-6012646E2765}" dt="2018-10-21T17:25:01.667" v="4274"/>
          <ac:inkMkLst>
            <pc:docMk/>
            <pc:sldMk cId="2180988218" sldId="287"/>
            <ac:inkMk id="199" creationId="{FFCBE8F3-4FBE-E343-B8B6-49BB9341E41A}"/>
          </ac:inkMkLst>
        </pc:inkChg>
        <pc:inkChg chg="add del">
          <ac:chgData name="M Terblanche" userId="b443805af4e0fa02" providerId="LiveId" clId="{3D1C83BA-3E0A-8941-BDC0-6012646E2765}" dt="2018-10-21T17:25:01.667" v="4274"/>
          <ac:inkMkLst>
            <pc:docMk/>
            <pc:sldMk cId="2180988218" sldId="287"/>
            <ac:inkMk id="200" creationId="{A2BEABA5-B950-5942-B1E3-B4A1D16DBE97}"/>
          </ac:inkMkLst>
        </pc:inkChg>
        <pc:inkChg chg="add del reco">
          <ac:chgData name="M Terblanche" userId="b443805af4e0fa02" providerId="LiveId" clId="{3D1C83BA-3E0A-8941-BDC0-6012646E2765}" dt="2018-10-21T17:26:02.836" v="4305"/>
          <ac:inkMkLst>
            <pc:docMk/>
            <pc:sldMk cId="2180988218" sldId="287"/>
            <ac:inkMk id="201" creationId="{9AC30CBD-BCFC-3740-B381-250AC16F3DBE}"/>
          </ac:inkMkLst>
        </pc:inkChg>
        <pc:inkChg chg="add del reco">
          <ac:chgData name="M Terblanche" userId="b443805af4e0fa02" providerId="LiveId" clId="{3D1C83BA-3E0A-8941-BDC0-6012646E2765}" dt="2018-10-21T17:26:02.848" v="4310"/>
          <ac:inkMkLst>
            <pc:docMk/>
            <pc:sldMk cId="2180988218" sldId="287"/>
            <ac:inkMk id="202" creationId="{A820091E-0A63-C242-B894-D22BBD97A03B}"/>
          </ac:inkMkLst>
        </pc:inkChg>
        <pc:inkChg chg="add del">
          <ac:chgData name="M Terblanche" userId="b443805af4e0fa02" providerId="LiveId" clId="{3D1C83BA-3E0A-8941-BDC0-6012646E2765}" dt="2018-10-21T17:26:02.841" v="4307"/>
          <ac:inkMkLst>
            <pc:docMk/>
            <pc:sldMk cId="2180988218" sldId="287"/>
            <ac:inkMk id="205" creationId="{FB615F22-5301-6D49-81C0-3C84B3ACCE7C}"/>
          </ac:inkMkLst>
        </pc:inkChg>
        <pc:inkChg chg="add del">
          <ac:chgData name="M Terblanche" userId="b443805af4e0fa02" providerId="LiveId" clId="{3D1C83BA-3E0A-8941-BDC0-6012646E2765}" dt="2018-10-21T17:26:02.863" v="4316"/>
          <ac:inkMkLst>
            <pc:docMk/>
            <pc:sldMk cId="2180988218" sldId="287"/>
            <ac:inkMk id="206" creationId="{3E7FF2A1-1CD9-8749-8055-E75EC9133FF4}"/>
          </ac:inkMkLst>
        </pc:inkChg>
        <pc:inkChg chg="add del">
          <ac:chgData name="M Terblanche" userId="b443805af4e0fa02" providerId="LiveId" clId="{3D1C83BA-3E0A-8941-BDC0-6012646E2765}" dt="2018-10-21T17:26:02.846" v="4309"/>
          <ac:inkMkLst>
            <pc:docMk/>
            <pc:sldMk cId="2180988218" sldId="287"/>
            <ac:inkMk id="207" creationId="{B1C1EF9C-31F3-0341-A99E-6BBE596FF953}"/>
          </ac:inkMkLst>
        </pc:inkChg>
        <pc:inkChg chg="add del">
          <ac:chgData name="M Terblanche" userId="b443805af4e0fa02" providerId="LiveId" clId="{3D1C83BA-3E0A-8941-BDC0-6012646E2765}" dt="2018-10-21T17:26:02.856" v="4313"/>
          <ac:inkMkLst>
            <pc:docMk/>
            <pc:sldMk cId="2180988218" sldId="287"/>
            <ac:inkMk id="208" creationId="{C039542C-2B3B-164C-B2CA-496E6463FED5}"/>
          </ac:inkMkLst>
        </pc:inkChg>
        <pc:inkChg chg="add del">
          <ac:chgData name="M Terblanche" userId="b443805af4e0fa02" providerId="LiveId" clId="{3D1C83BA-3E0A-8941-BDC0-6012646E2765}" dt="2018-10-21T17:26:02.860" v="4315"/>
          <ac:inkMkLst>
            <pc:docMk/>
            <pc:sldMk cId="2180988218" sldId="287"/>
            <ac:inkMk id="209" creationId="{CF95A446-CEEF-CE47-905A-15DFA2C234F7}"/>
          </ac:inkMkLst>
        </pc:inkChg>
        <pc:inkChg chg="add del">
          <ac:chgData name="M Terblanche" userId="b443805af4e0fa02" providerId="LiveId" clId="{3D1C83BA-3E0A-8941-BDC0-6012646E2765}" dt="2018-10-21T17:26:02.843" v="4308"/>
          <ac:inkMkLst>
            <pc:docMk/>
            <pc:sldMk cId="2180988218" sldId="287"/>
            <ac:inkMk id="210" creationId="{C509DF8E-EBAE-FC48-A691-DC536175F371}"/>
          </ac:inkMkLst>
        </pc:inkChg>
        <pc:inkChg chg="add del">
          <ac:chgData name="M Terblanche" userId="b443805af4e0fa02" providerId="LiveId" clId="{3D1C83BA-3E0A-8941-BDC0-6012646E2765}" dt="2018-10-21T17:26:02.839" v="4306"/>
          <ac:inkMkLst>
            <pc:docMk/>
            <pc:sldMk cId="2180988218" sldId="287"/>
            <ac:inkMk id="211" creationId="{689B7D79-450A-F245-9BE0-848BCB9876EF}"/>
          </ac:inkMkLst>
        </pc:inkChg>
        <pc:inkChg chg="add del">
          <ac:chgData name="M Terblanche" userId="b443805af4e0fa02" providerId="LiveId" clId="{3D1C83BA-3E0A-8941-BDC0-6012646E2765}" dt="2018-10-21T17:26:02.825" v="4301"/>
          <ac:inkMkLst>
            <pc:docMk/>
            <pc:sldMk cId="2180988218" sldId="287"/>
            <ac:inkMk id="212" creationId="{834BB4AA-410A-E74F-A714-776CB0D3EAE8}"/>
          </ac:inkMkLst>
        </pc:inkChg>
        <pc:inkChg chg="add del">
          <ac:chgData name="M Terblanche" userId="b443805af4e0fa02" providerId="LiveId" clId="{3D1C83BA-3E0A-8941-BDC0-6012646E2765}" dt="2018-10-21T17:26:20.702" v="4327"/>
          <ac:inkMkLst>
            <pc:docMk/>
            <pc:sldMk cId="2180988218" sldId="287"/>
            <ac:inkMk id="217" creationId="{94C70F2D-89F7-D74E-BF8F-CE8F7C1B253B}"/>
          </ac:inkMkLst>
        </pc:inkChg>
        <pc:inkChg chg="add del">
          <ac:chgData name="M Terblanche" userId="b443805af4e0fa02" providerId="LiveId" clId="{3D1C83BA-3E0A-8941-BDC0-6012646E2765}" dt="2018-10-21T17:26:20.267" v="4326"/>
          <ac:inkMkLst>
            <pc:docMk/>
            <pc:sldMk cId="2180988218" sldId="287"/>
            <ac:inkMk id="218" creationId="{8CA30D63-FE39-D446-AC38-D8FA8AC18A69}"/>
          </ac:inkMkLst>
        </pc:inkChg>
        <pc:inkChg chg="add del reco">
          <ac:chgData name="M Terblanche" userId="b443805af4e0fa02" providerId="LiveId" clId="{3D1C83BA-3E0A-8941-BDC0-6012646E2765}" dt="2018-10-21T17:26:20.267" v="4326"/>
          <ac:inkMkLst>
            <pc:docMk/>
            <pc:sldMk cId="2180988218" sldId="287"/>
            <ac:inkMk id="219" creationId="{C6B3421B-663F-C74D-85F0-37EB42569D29}"/>
          </ac:inkMkLst>
        </pc:inkChg>
        <pc:inkChg chg="add del">
          <ac:chgData name="M Terblanche" userId="b443805af4e0fa02" providerId="LiveId" clId="{3D1C83BA-3E0A-8941-BDC0-6012646E2765}" dt="2018-10-21T17:26:41.959" v="4352"/>
          <ac:inkMkLst>
            <pc:docMk/>
            <pc:sldMk cId="2180988218" sldId="287"/>
            <ac:inkMk id="221" creationId="{7723BFDE-6F18-6149-B131-97738F14E1FF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2" creationId="{A7F86FC0-4814-2F47-8EA6-47A443A2D736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3" creationId="{F88F4ED8-A17B-8D46-BCF7-C13A00E38F69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4" creationId="{6F399E3D-C828-3A4E-908A-519814519618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5" creationId="{A36512E4-FCC1-6943-8BD4-4B4A44A7B846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6" creationId="{0A7C32A4-79DE-A440-A4E8-016642F09E64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7" creationId="{F262EF02-C5B4-C447-9965-51F532D3DD42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8" creationId="{35FAB07C-E519-184E-86E7-EE160CCEE61B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29" creationId="{FCA2543D-915C-BC41-B257-5F768CF6A713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30" creationId="{C0D28222-2A56-9B48-AEFE-CB34B45F0607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31" creationId="{395A90EA-6B8B-774A-B59D-697787BCA3CA}"/>
          </ac:inkMkLst>
        </pc:inkChg>
        <pc:inkChg chg="add del">
          <ac:chgData name="M Terblanche" userId="b443805af4e0fa02" providerId="LiveId" clId="{3D1C83BA-3E0A-8941-BDC0-6012646E2765}" dt="2018-10-21T17:26:27.993" v="4340"/>
          <ac:inkMkLst>
            <pc:docMk/>
            <pc:sldMk cId="2180988218" sldId="287"/>
            <ac:inkMk id="232" creationId="{B64EF233-FFED-7745-9184-035172A76DAD}"/>
          </ac:inkMkLst>
        </pc:inkChg>
        <pc:inkChg chg="add del reco">
          <ac:chgData name="M Terblanche" userId="b443805af4e0fa02" providerId="LiveId" clId="{3D1C83BA-3E0A-8941-BDC0-6012646E2765}" dt="2018-10-21T17:26:29.114" v="4342"/>
          <ac:inkMkLst>
            <pc:docMk/>
            <pc:sldMk cId="2180988218" sldId="287"/>
            <ac:inkMk id="233" creationId="{081463A3-C95C-3447-80ED-9862B754D971}"/>
          </ac:inkMkLst>
        </pc:inkChg>
        <pc:inkChg chg="add del reco">
          <ac:chgData name="M Terblanche" userId="b443805af4e0fa02" providerId="LiveId" clId="{3D1C83BA-3E0A-8941-BDC0-6012646E2765}" dt="2018-10-21T17:26:41.952" v="4351"/>
          <ac:inkMkLst>
            <pc:docMk/>
            <pc:sldMk cId="2180988218" sldId="287"/>
            <ac:inkMk id="234" creationId="{2A825E97-02B1-EC4D-B5BF-838A1490E96C}"/>
          </ac:inkMkLst>
        </pc:inkChg>
        <pc:inkChg chg="add del mod reco modStrokes">
          <ac:chgData name="M Terblanche" userId="b443805af4e0fa02" providerId="LiveId" clId="{3D1C83BA-3E0A-8941-BDC0-6012646E2765}" dt="2018-10-21T17:26:42.403" v="4353"/>
          <ac:inkMkLst>
            <pc:docMk/>
            <pc:sldMk cId="2180988218" sldId="287"/>
            <ac:inkMk id="235" creationId="{0438C390-1EE4-BF4B-A3C4-48B95330FDAB}"/>
          </ac:inkMkLst>
        </pc:inkChg>
        <pc:inkChg chg="add del">
          <ac:chgData name="M Terblanche" userId="b443805af4e0fa02" providerId="LiveId" clId="{3D1C83BA-3E0A-8941-BDC0-6012646E2765}" dt="2018-10-21T17:26:32.434" v="4347"/>
          <ac:inkMkLst>
            <pc:docMk/>
            <pc:sldMk cId="2180988218" sldId="287"/>
            <ac:inkMk id="239" creationId="{B393D822-FBFA-B543-B3E4-0CDCB5865432}"/>
          </ac:inkMkLst>
        </pc:inkChg>
        <pc:inkChg chg="add del">
          <ac:chgData name="M Terblanche" userId="b443805af4e0fa02" providerId="LiveId" clId="{3D1C83BA-3E0A-8941-BDC0-6012646E2765}" dt="2018-10-21T17:26:32.434" v="4347"/>
          <ac:inkMkLst>
            <pc:docMk/>
            <pc:sldMk cId="2180988218" sldId="287"/>
            <ac:inkMk id="240" creationId="{E9536EA7-5043-6D4F-B4B6-6DE8BF7B3692}"/>
          </ac:inkMkLst>
        </pc:inkChg>
        <pc:inkChg chg="add del">
          <ac:chgData name="M Terblanche" userId="b443805af4e0fa02" providerId="LiveId" clId="{3D1C83BA-3E0A-8941-BDC0-6012646E2765}" dt="2018-10-21T17:26:32.434" v="4347"/>
          <ac:inkMkLst>
            <pc:docMk/>
            <pc:sldMk cId="2180988218" sldId="287"/>
            <ac:inkMk id="241" creationId="{90512C0E-6FEF-C549-8831-5FB7F771BEFA}"/>
          </ac:inkMkLst>
        </pc:inkChg>
        <pc:inkChg chg="add del">
          <ac:chgData name="M Terblanche" userId="b443805af4e0fa02" providerId="LiveId" clId="{3D1C83BA-3E0A-8941-BDC0-6012646E2765}" dt="2018-10-21T17:26:32.434" v="4347"/>
          <ac:inkMkLst>
            <pc:docMk/>
            <pc:sldMk cId="2180988218" sldId="287"/>
            <ac:inkMk id="242" creationId="{879BDDDA-03C2-594C-948A-2F03F8F8011C}"/>
          </ac:inkMkLst>
        </pc:inkChg>
        <pc:inkChg chg="add del reco">
          <ac:chgData name="M Terblanche" userId="b443805af4e0fa02" providerId="LiveId" clId="{3D1C83BA-3E0A-8941-BDC0-6012646E2765}" dt="2018-10-21T17:26:39.508" v="4349"/>
          <ac:inkMkLst>
            <pc:docMk/>
            <pc:sldMk cId="2180988218" sldId="287"/>
            <ac:inkMk id="243" creationId="{D31B4C03-6FFA-A14C-A305-96F872CBD81F}"/>
          </ac:inkMkLst>
        </pc:inkChg>
        <pc:inkChg chg="add del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45" creationId="{49FF8C1E-FA36-364A-BBB0-5549DA956165}"/>
          </ac:inkMkLst>
        </pc:inkChg>
        <pc:inkChg chg="add del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46" creationId="{11651A71-F1EB-E54F-A7BC-8D5FFCE83018}"/>
          </ac:inkMkLst>
        </pc:inkChg>
        <pc:inkChg chg="add del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47" creationId="{C452630D-DBCF-A64E-B08E-16727F2AA5D4}"/>
          </ac:inkMkLst>
        </pc:inkChg>
        <pc:inkChg chg="add del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48" creationId="{B458231D-1280-1A4D-9EA2-BCB3366AAC69}"/>
          </ac:inkMkLst>
        </pc:inkChg>
        <pc:inkChg chg="add del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49" creationId="{E532CC55-58BF-2649-9E10-5E1275BC11BB}"/>
          </ac:inkMkLst>
        </pc:inkChg>
        <pc:inkChg chg="add reco">
          <ac:chgData name="M Terblanche" userId="b443805af4e0fa02" providerId="LiveId" clId="{3D1C83BA-3E0A-8941-BDC0-6012646E2765}" dt="2018-10-21T17:26:47.027" v="4359"/>
          <ac:inkMkLst>
            <pc:docMk/>
            <pc:sldMk cId="2180988218" sldId="287"/>
            <ac:inkMk id="250" creationId="{6AB6D69B-D6E0-1047-85CC-A7886EF49B2A}"/>
          </ac:inkMkLst>
        </pc:inkChg>
        <pc:inkChg chg="add del">
          <ac:chgData name="M Terblanche" userId="b443805af4e0fa02" providerId="LiveId" clId="{3D1C83BA-3E0A-8941-BDC0-6012646E2765}" dt="2018-10-21T17:26:49.166" v="4363"/>
          <ac:inkMkLst>
            <pc:docMk/>
            <pc:sldMk cId="2180988218" sldId="287"/>
            <ac:inkMk id="252" creationId="{B4607A9F-2F15-384D-9363-FB2F4D70BB03}"/>
          </ac:inkMkLst>
        </pc:inkChg>
        <pc:inkChg chg="add del">
          <ac:chgData name="M Terblanche" userId="b443805af4e0fa02" providerId="LiveId" clId="{3D1C83BA-3E0A-8941-BDC0-6012646E2765}" dt="2018-10-21T17:26:49.166" v="4363"/>
          <ac:inkMkLst>
            <pc:docMk/>
            <pc:sldMk cId="2180988218" sldId="287"/>
            <ac:inkMk id="253" creationId="{A40D6BC2-1D80-EA4A-9D02-1FD7253D4C00}"/>
          </ac:inkMkLst>
        </pc:inkChg>
        <pc:inkChg chg="add del">
          <ac:chgData name="M Terblanche" userId="b443805af4e0fa02" providerId="LiveId" clId="{3D1C83BA-3E0A-8941-BDC0-6012646E2765}" dt="2018-10-21T17:26:49.166" v="4363"/>
          <ac:inkMkLst>
            <pc:docMk/>
            <pc:sldMk cId="2180988218" sldId="287"/>
            <ac:inkMk id="254" creationId="{89DBA7E8-9DEE-4E4B-8295-D44969CA8C75}"/>
          </ac:inkMkLst>
        </pc:inkChg>
        <pc:inkChg chg="add del mod reco modStrokes">
          <ac:chgData name="M Terblanche" userId="b443805af4e0fa02" providerId="LiveId" clId="{3D1C83BA-3E0A-8941-BDC0-6012646E2765}" dt="2018-10-21T17:26:51.496" v="4366"/>
          <ac:inkMkLst>
            <pc:docMk/>
            <pc:sldMk cId="2180988218" sldId="287"/>
            <ac:inkMk id="255" creationId="{C3E59486-8FAB-2945-BC16-D35E0A812895}"/>
          </ac:inkMkLst>
        </pc:inkChg>
        <pc:inkChg chg="add del">
          <ac:chgData name="M Terblanche" userId="b443805af4e0fa02" providerId="LiveId" clId="{3D1C83BA-3E0A-8941-BDC0-6012646E2765}" dt="2018-10-21T17:27:24.846" v="4369"/>
          <ac:inkMkLst>
            <pc:docMk/>
            <pc:sldMk cId="2180988218" sldId="287"/>
            <ac:inkMk id="257" creationId="{04655234-D1D8-174B-831D-30D75C11C850}"/>
          </ac:inkMkLst>
        </pc:inkChg>
        <pc:inkChg chg="add del">
          <ac:chgData name="M Terblanche" userId="b443805af4e0fa02" providerId="LiveId" clId="{3D1C83BA-3E0A-8941-BDC0-6012646E2765}" dt="2018-10-21T17:27:24.846" v="4369"/>
          <ac:inkMkLst>
            <pc:docMk/>
            <pc:sldMk cId="2180988218" sldId="287"/>
            <ac:inkMk id="258" creationId="{0583CA7B-76C5-4C48-8536-5332ABCD3E34}"/>
          </ac:inkMkLst>
        </pc:inkChg>
        <pc:inkChg chg="add del reco">
          <ac:chgData name="M Terblanche" userId="b443805af4e0fa02" providerId="LiveId" clId="{3D1C83BA-3E0A-8941-BDC0-6012646E2765}" dt="2018-10-21T17:27:27.464" v="4371"/>
          <ac:inkMkLst>
            <pc:docMk/>
            <pc:sldMk cId="2180988218" sldId="287"/>
            <ac:inkMk id="259" creationId="{0E93CD49-B0E7-B240-9A41-377A67901D35}"/>
          </ac:inkMkLst>
        </pc:inkChg>
        <pc:inkChg chg="add">
          <ac:chgData name="M Terblanche" userId="b443805af4e0fa02" providerId="LiveId" clId="{3D1C83BA-3E0A-8941-BDC0-6012646E2765}" dt="2018-10-21T17:27:53.339" v="4372"/>
          <ac:inkMkLst>
            <pc:docMk/>
            <pc:sldMk cId="2180988218" sldId="287"/>
            <ac:inkMk id="261" creationId="{CECBFC12-A6B4-4B49-AF10-D92AF2168F4F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2" creationId="{C2C2DB81-9E44-C847-BC31-6DCDB46DE5A4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3" creationId="{42EF1F29-CADA-6E48-9AAB-EFF6D42F5222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4" creationId="{CB118276-08AC-CE4F-B78B-F18703BAD7C4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5" creationId="{7F942991-3D28-E748-B507-273B4C6B993A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6" creationId="{37010378-326F-E649-AE77-58546824BD3E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7" creationId="{20FDC340-8C82-124D-9BA6-314D17BFB715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8" creationId="{E579F6F3-2020-CA4B-AF7F-8145910AB5D6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69" creationId="{B4FB3364-4390-8C4B-A023-ED863E37F437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0" creationId="{B058E095-8026-9345-834F-1693D168310E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1" creationId="{EDCED546-214D-4F44-B086-201042FE2384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2" creationId="{A3CCAB10-36C2-8440-A4B1-250822593B49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3" creationId="{3BAF77B7-DA74-E147-9293-A1F78EDC9063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4" creationId="{DCD81C99-91A6-D748-A7BF-D8312C52C437}"/>
          </ac:inkMkLst>
        </pc:inkChg>
        <pc:inkChg chg="add del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5" creationId="{41381427-DC37-0E4D-9EAC-ECA18DAA05EB}"/>
          </ac:inkMkLst>
        </pc:inkChg>
        <pc:inkChg chg="add reco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6" creationId="{56230A65-1DC3-9944-B59D-B273279F92DE}"/>
          </ac:inkMkLst>
        </pc:inkChg>
        <pc:inkChg chg="add reco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7" creationId="{7057C168-7733-4B42-8DDE-543FC05A9B23}"/>
          </ac:inkMkLst>
        </pc:inkChg>
        <pc:inkChg chg="add reco">
          <ac:chgData name="M Terblanche" userId="b443805af4e0fa02" providerId="LiveId" clId="{3D1C83BA-3E0A-8941-BDC0-6012646E2765}" dt="2018-10-21T17:28:01.992" v="4388"/>
          <ac:inkMkLst>
            <pc:docMk/>
            <pc:sldMk cId="2180988218" sldId="287"/>
            <ac:inkMk id="278" creationId="{C0C338B3-2193-1442-8F03-FB9F33534A31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2" creationId="{2279ECF0-29D0-094A-92BF-0279D797FAEE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3" creationId="{78B5074B-7660-7C43-9202-307EB07B9259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4" creationId="{AD595D9A-8CFA-3D48-A2FD-F00AA68C8C6F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5" creationId="{3A525E2C-BA11-2840-BCEE-9577ED62CFFC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6" creationId="{EC12D23A-E809-A845-A79F-15237ED8976D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7" creationId="{212BF662-D63E-2A46-88DF-092376EC58CB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8" creationId="{8135491A-E22A-0047-9370-B901BE95A6A9}"/>
          </ac:inkMkLst>
        </pc:inkChg>
        <pc:inkChg chg="add del">
          <ac:chgData name="M Terblanche" userId="b443805af4e0fa02" providerId="LiveId" clId="{3D1C83BA-3E0A-8941-BDC0-6012646E2765}" dt="2018-10-21T17:28:23.842" v="4398"/>
          <ac:inkMkLst>
            <pc:docMk/>
            <pc:sldMk cId="2180988218" sldId="287"/>
            <ac:inkMk id="289" creationId="{F06CEAF4-012B-E544-A11C-C66435D27B21}"/>
          </ac:inkMkLst>
        </pc:inkChg>
        <pc:inkChg chg="add del reco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0" creationId="{CE70DA63-02FB-154E-811A-690B70418DC5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2" creationId="{EDB8C762-94A7-8B48-BFD0-DDFCD22F0AD3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3" creationId="{6063DB16-D4C8-5A4D-A10B-84C0645B8448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4" creationId="{B0616275-7E0D-B94B-AF9D-CEE19A144BF1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5" creationId="{751F3B3A-4FB0-E747-83BC-18FF71402173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6" creationId="{109FA45D-F4DF-F64C-AC22-4E8FC85DE6C3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7" creationId="{9C2ED235-2A7E-9648-981F-F2A0A4C25C96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8" creationId="{C05111A1-AC9F-1B41-859C-12FAF7248D41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299" creationId="{D2592257-FBE7-934D-B441-592FA0D0664C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0" creationId="{35BEE49B-8260-C441-BE9B-5B3CA5ACEDBB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1" creationId="{6127E229-57CE-FD40-A8A3-8A87D66DA0DB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2" creationId="{D7AB9E0C-B0CE-3C46-B6D3-675C6D1F3E76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3" creationId="{5D22D3B3-9357-6345-AE71-B3858EC9031A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4" creationId="{0BAD46E4-33BF-D247-BEF4-A6D71C222209}"/>
          </ac:inkMkLst>
        </pc:inkChg>
        <pc:inkChg chg="add del">
          <ac:chgData name="M Terblanche" userId="b443805af4e0fa02" providerId="LiveId" clId="{3D1C83BA-3E0A-8941-BDC0-6012646E2765}" dt="2018-10-21T17:28:31.429" v="4414"/>
          <ac:inkMkLst>
            <pc:docMk/>
            <pc:sldMk cId="2180988218" sldId="287"/>
            <ac:inkMk id="305" creationId="{50F30C20-828A-0E43-98E3-F62323267BE8}"/>
          </ac:inkMkLst>
        </pc:inkChg>
        <pc:inkChg chg="add del reco">
          <ac:chgData name="M Terblanche" userId="b443805af4e0fa02" providerId="LiveId" clId="{3D1C83BA-3E0A-8941-BDC0-6012646E2765}" dt="2018-10-21T17:28:36.461" v="4419"/>
          <ac:inkMkLst>
            <pc:docMk/>
            <pc:sldMk cId="2180988218" sldId="287"/>
            <ac:inkMk id="306" creationId="{0950CF70-581A-E84C-B110-366B23F767E2}"/>
          </ac:inkMkLst>
        </pc:inkChg>
        <pc:inkChg chg="add del">
          <ac:chgData name="M Terblanche" userId="b443805af4e0fa02" providerId="LiveId" clId="{3D1C83BA-3E0A-8941-BDC0-6012646E2765}" dt="2018-10-21T17:28:36.461" v="4419"/>
          <ac:inkMkLst>
            <pc:docMk/>
            <pc:sldMk cId="2180988218" sldId="287"/>
            <ac:inkMk id="308" creationId="{A51AAFBC-9DC3-734B-B632-E067CFA86F08}"/>
          </ac:inkMkLst>
        </pc:inkChg>
        <pc:inkChg chg="add del">
          <ac:chgData name="M Terblanche" userId="b443805af4e0fa02" providerId="LiveId" clId="{3D1C83BA-3E0A-8941-BDC0-6012646E2765}" dt="2018-10-21T17:28:36.461" v="4419"/>
          <ac:inkMkLst>
            <pc:docMk/>
            <pc:sldMk cId="2180988218" sldId="287"/>
            <ac:inkMk id="309" creationId="{E730BE6F-C9B4-9441-B556-803217204774}"/>
          </ac:inkMkLst>
        </pc:inkChg>
        <pc:inkChg chg="add del">
          <ac:chgData name="M Terblanche" userId="b443805af4e0fa02" providerId="LiveId" clId="{3D1C83BA-3E0A-8941-BDC0-6012646E2765}" dt="2018-10-21T17:28:42.724" v="4421"/>
          <ac:inkMkLst>
            <pc:docMk/>
            <pc:sldMk cId="2180988218" sldId="287"/>
            <ac:inkMk id="310" creationId="{2811738A-FB46-EB49-81D0-23C76B56A77B}"/>
          </ac:inkMkLst>
        </pc:inkChg>
        <pc:inkChg chg="add del reco">
          <ac:chgData name="M Terblanche" userId="b443805af4e0fa02" providerId="LiveId" clId="{3D1C83BA-3E0A-8941-BDC0-6012646E2765}" dt="2018-10-21T17:29:07.139" v="4459"/>
          <ac:inkMkLst>
            <pc:docMk/>
            <pc:sldMk cId="2180988218" sldId="287"/>
            <ac:inkMk id="311" creationId="{DFEAD5AE-9903-3148-B21A-065CB172D09C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3" creationId="{21D341A0-B4B1-C945-9DC6-DE8E51BDD412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4" creationId="{900BA92E-A735-2B43-9C62-166538494F18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5" creationId="{5B0AD72C-B53A-5A48-80D7-2136C07ABC4B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6" creationId="{3AA26C32-1112-B347-B1C5-9ABCC9DE720B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7" creationId="{9A1D1A70-1781-A746-95B3-A0F3A150A3DA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8" creationId="{FC7776D9-C15E-8748-B762-17441192FE87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19" creationId="{4E721211-9D7F-6642-85FC-5357C208C09A}"/>
          </ac:inkMkLst>
        </pc:inkChg>
        <pc:inkChg chg="add del">
          <ac:chgData name="M Terblanche" userId="b443805af4e0fa02" providerId="LiveId" clId="{3D1C83BA-3E0A-8941-BDC0-6012646E2765}" dt="2018-10-21T17:28:48.829" v="4431"/>
          <ac:inkMkLst>
            <pc:docMk/>
            <pc:sldMk cId="2180988218" sldId="287"/>
            <ac:inkMk id="320" creationId="{4693EDFD-07DE-5F45-84F6-2E1B5EDF0EB0}"/>
          </ac:inkMkLst>
        </pc:inkChg>
        <pc:inkChg chg="add">
          <ac:chgData name="M Terblanche" userId="b443805af4e0fa02" providerId="LiveId" clId="{3D1C83BA-3E0A-8941-BDC0-6012646E2765}" dt="2018-10-21T17:28:47.965" v="4430"/>
          <ac:inkMkLst>
            <pc:docMk/>
            <pc:sldMk cId="2180988218" sldId="287"/>
            <ac:inkMk id="321" creationId="{334FFFF4-02C6-1741-9856-F6E794C95EF7}"/>
          </ac:inkMkLst>
        </pc:inkChg>
        <pc:inkChg chg="add del reco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2" creationId="{5FD89887-BF6C-8F44-AA90-17B9D06789E4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4" creationId="{5F5C8B96-7B65-1C48-B0D4-48570BBE2684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5" creationId="{70D7861B-6739-2C4F-A733-3E0D5D60067D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6" creationId="{C4EA33A3-0377-2B4B-AFA2-CA1A6834C42D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7" creationId="{473183C6-DCAB-644A-A069-661C7A81F5FB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8" creationId="{9EC85A8A-9BA2-084B-AB05-2A3284EC5C5C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29" creationId="{BCFB40FF-BEBE-3F45-B211-2F3A79C56E05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0" creationId="{6F5494F9-CAD4-F74D-BFB8-84501AD63052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1" creationId="{8928EB43-D725-7B4A-A737-BA69FE48D4E3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2" creationId="{C9F243A8-6252-D540-970C-A0B3E57BB076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3" creationId="{9E3BB14B-A857-7842-9D04-5BC59401A86E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4" creationId="{ACBE16D5-51FC-E643-A997-931AB821854D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5" creationId="{E6B7A766-6A40-774D-92A3-917E7A392854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6" creationId="{F38671A9-452D-3042-8513-B218A93497EB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7" creationId="{AFC9BF46-FAB8-FE4A-BB8D-29326863DC82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8" creationId="{65609FAD-E538-794A-BBE3-5E93E18B6CF5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39" creationId="{F9BBFA4E-9380-0A45-9653-DDD963B65632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0" creationId="{DBDDCCEB-D265-1949-9843-C9B9F13883D0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1" creationId="{4641FC42-921C-674B-9211-21EB17739228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2" creationId="{AB7376B0-A91F-784C-AFF3-3DE396096BAB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3" creationId="{90AE3DFE-B73F-2A42-BD41-E3BBAAB2799F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4" creationId="{8EB59BC0-2209-DE4B-BACB-FF62D8BADEDB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5" creationId="{4A9CEA68-D3CE-C147-9028-9A04FD0AC278}"/>
          </ac:inkMkLst>
        </pc:inkChg>
        <pc:inkChg chg="add del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6" creationId="{8706CC18-9CA3-6B41-959A-B5FE715AED37}"/>
          </ac:inkMkLst>
        </pc:inkChg>
        <pc:inkChg chg="add reco">
          <ac:chgData name="M Terblanche" userId="b443805af4e0fa02" providerId="LiveId" clId="{3D1C83BA-3E0A-8941-BDC0-6012646E2765}" dt="2018-10-21T17:28:58.212" v="4456"/>
          <ac:inkMkLst>
            <pc:docMk/>
            <pc:sldMk cId="2180988218" sldId="287"/>
            <ac:inkMk id="347" creationId="{D1014365-9C42-C349-84A3-126C3C40D946}"/>
          </ac:inkMkLst>
        </pc:inkChg>
        <pc:inkChg chg="add del">
          <ac:chgData name="M Terblanche" userId="b443805af4e0fa02" providerId="LiveId" clId="{3D1C83BA-3E0A-8941-BDC0-6012646E2765}" dt="2018-10-21T17:29:07.139" v="4459"/>
          <ac:inkMkLst>
            <pc:docMk/>
            <pc:sldMk cId="2180988218" sldId="287"/>
            <ac:inkMk id="349" creationId="{7D4179CC-A4DE-AE41-856F-F926AFEA1FEC}"/>
          </ac:inkMkLst>
        </pc:inkChg>
        <pc:inkChg chg="add reco">
          <ac:chgData name="M Terblanche" userId="b443805af4e0fa02" providerId="LiveId" clId="{3D1C83BA-3E0A-8941-BDC0-6012646E2765}" dt="2018-10-21T17:29:07.139" v="4459"/>
          <ac:inkMkLst>
            <pc:docMk/>
            <pc:sldMk cId="2180988218" sldId="287"/>
            <ac:inkMk id="350" creationId="{1E0CBC9B-D42A-8046-A728-8255457B2E4C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2" creationId="{716BCEAC-DBC5-A84F-84ED-0DB37385B59E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3" creationId="{2B944D08-3207-7A41-86B1-71C5BE28D5FA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4" creationId="{807E9552-1A60-B649-87B6-B3F06394C459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5" creationId="{9FFED0D7-7B01-F942-BDC8-43CB24F917E7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6" creationId="{5C7A517C-E833-6749-A58F-A09322A0FCEB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7" creationId="{E1D250BA-7BF5-3549-8DCB-2744D69C2D5F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8" creationId="{2BC7569B-666A-2946-B3ED-BAADB510CF93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59" creationId="{DF381F35-3EE8-0B4D-976F-26C5769B3E15}"/>
          </ac:inkMkLst>
        </pc:inkChg>
        <pc:inkChg chg="add del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60" creationId="{09F790BD-8786-AD45-91DB-5048314CDA71}"/>
          </ac:inkMkLst>
        </pc:inkChg>
        <pc:inkChg chg="add reco">
          <ac:chgData name="M Terblanche" userId="b443805af4e0fa02" providerId="LiveId" clId="{3D1C83BA-3E0A-8941-BDC0-6012646E2765}" dt="2018-10-21T17:29:11.365" v="4469"/>
          <ac:inkMkLst>
            <pc:docMk/>
            <pc:sldMk cId="2180988218" sldId="287"/>
            <ac:inkMk id="361" creationId="{D9296FAF-FA0E-974D-B101-192C021AE092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3" creationId="{7B482691-1583-5E4D-ABDA-F957C56C9DC0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4" creationId="{19A3A858-FD37-4645-B728-BF10D1D784DB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5" creationId="{45F873EE-B658-CA46-A95C-F2EC7010060E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6" creationId="{F6E8D61A-AFA4-B74D-B302-10E1FF05B994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7" creationId="{6CF8D847-CF3C-AB40-880C-48E1AF7502BE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8" creationId="{BF12D137-DF51-C747-92E2-3943406EB35F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69" creationId="{61FE295A-964B-C14B-8E56-90EC04B58673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70" creationId="{D5528F61-36CB-7749-84B9-E56CBC128F42}"/>
          </ac:inkMkLst>
        </pc:inkChg>
        <pc:inkChg chg="add del">
          <ac:chgData name="M Terblanche" userId="b443805af4e0fa02" providerId="LiveId" clId="{3D1C83BA-3E0A-8941-BDC0-6012646E2765}" dt="2018-10-21T17:29:26.486" v="4480"/>
          <ac:inkMkLst>
            <pc:docMk/>
            <pc:sldMk cId="2180988218" sldId="287"/>
            <ac:inkMk id="371" creationId="{A3243AD6-FF48-CD44-899C-4CAC415E8AA7}"/>
          </ac:inkMkLst>
        </pc:inkChg>
        <pc:inkChg chg="add del reco">
          <ac:chgData name="M Terblanche" userId="b443805af4e0fa02" providerId="LiveId" clId="{3D1C83BA-3E0A-8941-BDC0-6012646E2765}" dt="2018-10-21T17:29:29.762" v="4483"/>
          <ac:inkMkLst>
            <pc:docMk/>
            <pc:sldMk cId="2180988218" sldId="287"/>
            <ac:inkMk id="372" creationId="{27DB4422-2ED4-A24C-A420-B9463D4CF770}"/>
          </ac:inkMkLst>
        </pc:inkChg>
        <pc:inkChg chg="add del">
          <ac:chgData name="M Terblanche" userId="b443805af4e0fa02" providerId="LiveId" clId="{3D1C83BA-3E0A-8941-BDC0-6012646E2765}" dt="2018-10-21T17:29:29.762" v="4483"/>
          <ac:inkMkLst>
            <pc:docMk/>
            <pc:sldMk cId="2180988218" sldId="287"/>
            <ac:inkMk id="374" creationId="{7E8114EC-9BF8-274A-8160-D6E12B4A310F}"/>
          </ac:inkMkLst>
        </pc:inkChg>
        <pc:inkChg chg="add del reco">
          <ac:chgData name="M Terblanche" userId="b443805af4e0fa02" providerId="LiveId" clId="{3D1C83BA-3E0A-8941-BDC0-6012646E2765}" dt="2018-10-21T17:29:39.156" v="4486"/>
          <ac:inkMkLst>
            <pc:docMk/>
            <pc:sldMk cId="2180988218" sldId="287"/>
            <ac:inkMk id="375" creationId="{C223DAB2-EE56-C64D-972B-48DA95F83575}"/>
          </ac:inkMkLst>
        </pc:inkChg>
        <pc:inkChg chg="add del">
          <ac:chgData name="M Terblanche" userId="b443805af4e0fa02" providerId="LiveId" clId="{3D1C83BA-3E0A-8941-BDC0-6012646E2765}" dt="2018-10-21T17:29:39.156" v="4486"/>
          <ac:inkMkLst>
            <pc:docMk/>
            <pc:sldMk cId="2180988218" sldId="287"/>
            <ac:inkMk id="377" creationId="{85AB07C7-8E8F-BE4C-BBCF-76B6D0EB1578}"/>
          </ac:inkMkLst>
        </pc:inkChg>
        <pc:inkChg chg="add del reco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78" creationId="{1D9E82CD-42AA-7946-A136-8892C2350494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0" creationId="{AAB4F0A9-1026-8E44-B150-5BE6FB9A14A2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1" creationId="{4D5741B7-A5A8-CA42-AF36-409DF29E2882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2" creationId="{65429335-3B98-DC49-85EA-02BC74E15862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3" creationId="{AA634101-88AC-F44D-AD4C-63514D9A3BB7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4" creationId="{8FFDA266-6CE7-544E-8510-228BC969E3BB}"/>
          </ac:inkMkLst>
        </pc:inkChg>
        <pc:inkChg chg="add del">
          <ac:chgData name="M Terblanche" userId="b443805af4e0fa02" providerId="LiveId" clId="{3D1C83BA-3E0A-8941-BDC0-6012646E2765}" dt="2018-10-21T17:29:42.796" v="4493"/>
          <ac:inkMkLst>
            <pc:docMk/>
            <pc:sldMk cId="2180988218" sldId="287"/>
            <ac:inkMk id="385" creationId="{9CD884C6-6D24-A043-B6D2-262BDF38EB15}"/>
          </ac:inkMkLst>
        </pc:inkChg>
        <pc:inkChg chg="add del mod reco modStrokes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86" creationId="{1B868235-FB71-E149-B5B6-1654E0407972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88" creationId="{EF29D476-ED12-C446-89BB-5A8F841C0976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89" creationId="{7ECE320D-00F6-B04C-A8D5-0810ADAF480B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0" creationId="{3E8187BA-B63D-8C49-9E07-F92F44700F82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1" creationId="{1602922D-5713-5A46-97EA-DFB616131E33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2" creationId="{72E56466-11DC-904B-8FAA-1AC37CF76989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3" creationId="{86642845-D90F-EC42-B2EB-4D3193DC69D9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4" creationId="{9C55AD10-8BD4-8448-BF20-6AB6F732C511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5" creationId="{FAA0B37A-54E7-5742-98E9-661933EACB37}"/>
          </ac:inkMkLst>
        </pc:inkChg>
        <pc:inkChg chg="add del">
          <ac:chgData name="M Terblanche" userId="b443805af4e0fa02" providerId="LiveId" clId="{3D1C83BA-3E0A-8941-BDC0-6012646E2765}" dt="2018-10-21T17:29:54.031" v="4506"/>
          <ac:inkMkLst>
            <pc:docMk/>
            <pc:sldMk cId="2180988218" sldId="287"/>
            <ac:inkMk id="396" creationId="{C2D422EE-E99C-FF47-AE67-68F6374F7B58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397" creationId="{8F2DC9E4-5D45-CE42-BCA2-A5E30E9F365C}"/>
          </ac:inkMkLst>
        </pc:inkChg>
        <pc:inkChg chg="add del reco">
          <ac:chgData name="M Terblanche" userId="b443805af4e0fa02" providerId="LiveId" clId="{3D1C83BA-3E0A-8941-BDC0-6012646E2765}" dt="2018-10-21T17:30:14.688" v="4530"/>
          <ac:inkMkLst>
            <pc:docMk/>
            <pc:sldMk cId="2180988218" sldId="287"/>
            <ac:inkMk id="398" creationId="{48D7BD7C-4500-3C47-A3A8-E93461E27321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0" creationId="{A41937A5-9FD7-1146-B90E-387F3E1AEBEE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1" creationId="{9DAFC131-E6E8-A148-BE51-4CF73B45CF07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2" creationId="{363C0C88-BE0D-AB4A-B9E3-496A694A6922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3" creationId="{1D8FDE1C-9287-D34A-AC96-110461BB4E97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4" creationId="{7443E788-C26E-644F-9578-33A9C34A0206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5" creationId="{D8BDCDCC-90E9-0F4C-9EEF-8EFF6EAED4AF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6" creationId="{6A2D1264-DD03-A844-8436-8A38FF222EEA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7" creationId="{B69DE9D6-C61C-BA4A-B90D-5BC9ADE5164A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8" creationId="{598DD67A-274D-A040-8853-90F6F3A71A1B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09" creationId="{E8641FC9-CE96-394A-BB46-9ABE45BA3992}"/>
          </ac:inkMkLst>
        </pc:inkChg>
        <pc:inkChg chg="add del">
          <ac:chgData name="M Terblanche" userId="b443805af4e0fa02" providerId="LiveId" clId="{3D1C83BA-3E0A-8941-BDC0-6012646E2765}" dt="2018-10-21T17:30:01.809" v="4519"/>
          <ac:inkMkLst>
            <pc:docMk/>
            <pc:sldMk cId="2180988218" sldId="287"/>
            <ac:inkMk id="410" creationId="{2BF99935-2133-8548-A052-44919652F8A5}"/>
          </ac:inkMkLst>
        </pc:inkChg>
        <pc:inkChg chg="add del reco">
          <ac:chgData name="M Terblanche" userId="b443805af4e0fa02" providerId="LiveId" clId="{3D1C83BA-3E0A-8941-BDC0-6012646E2765}" dt="2018-10-21T17:30:03.516" v="4521"/>
          <ac:inkMkLst>
            <pc:docMk/>
            <pc:sldMk cId="2180988218" sldId="287"/>
            <ac:inkMk id="411" creationId="{B3F0F84E-39EF-2F47-AE3B-147DBD2E905E}"/>
          </ac:inkMkLst>
        </pc:inkChg>
        <pc:inkChg chg="add del reco">
          <ac:chgData name="M Terblanche" userId="b443805af4e0fa02" providerId="LiveId" clId="{3D1C83BA-3E0A-8941-BDC0-6012646E2765}" dt="2018-10-21T17:30:41.175" v="4583"/>
          <ac:inkMkLst>
            <pc:docMk/>
            <pc:sldMk cId="2180988218" sldId="287"/>
            <ac:inkMk id="412" creationId="{A5399D15-4548-9047-9A89-5D91EA6550F0}"/>
          </ac:inkMkLst>
        </pc:inkChg>
        <pc:inkChg chg="add del mod reco">
          <ac:chgData name="M Terblanche" userId="b443805af4e0fa02" providerId="LiveId" clId="{3D1C83BA-3E0A-8941-BDC0-6012646E2765}" dt="2018-10-21T17:34:02.056" v="4684"/>
          <ac:inkMkLst>
            <pc:docMk/>
            <pc:sldMk cId="2180988218" sldId="287"/>
            <ac:inkMk id="413" creationId="{CC043AA2-70EC-9245-8002-841815BD1B6E}"/>
          </ac:inkMkLst>
        </pc:inkChg>
        <pc:inkChg chg="add del">
          <ac:chgData name="M Terblanche" userId="b443805af4e0fa02" providerId="LiveId" clId="{3D1C83BA-3E0A-8941-BDC0-6012646E2765}" dt="2018-10-21T17:30:08.455" v="4527"/>
          <ac:inkMkLst>
            <pc:docMk/>
            <pc:sldMk cId="2180988218" sldId="287"/>
            <ac:inkMk id="417" creationId="{C6C46A7F-2F8A-B94D-A22E-39065BD0916A}"/>
          </ac:inkMkLst>
        </pc:inkChg>
        <pc:inkChg chg="add del">
          <ac:chgData name="M Terblanche" userId="b443805af4e0fa02" providerId="LiveId" clId="{3D1C83BA-3E0A-8941-BDC0-6012646E2765}" dt="2018-10-21T17:30:08.455" v="4527"/>
          <ac:inkMkLst>
            <pc:docMk/>
            <pc:sldMk cId="2180988218" sldId="287"/>
            <ac:inkMk id="418" creationId="{E5BF4A34-4446-984C-A828-283FAC7762A0}"/>
          </ac:inkMkLst>
        </pc:inkChg>
        <pc:inkChg chg="add del">
          <ac:chgData name="M Terblanche" userId="b443805af4e0fa02" providerId="LiveId" clId="{3D1C83BA-3E0A-8941-BDC0-6012646E2765}" dt="2018-10-21T17:30:08.455" v="4527"/>
          <ac:inkMkLst>
            <pc:docMk/>
            <pc:sldMk cId="2180988218" sldId="287"/>
            <ac:inkMk id="419" creationId="{5179727E-1F43-C24C-90A6-77E4B9257471}"/>
          </ac:inkMkLst>
        </pc:inkChg>
        <pc:inkChg chg="add del">
          <ac:chgData name="M Terblanche" userId="b443805af4e0fa02" providerId="LiveId" clId="{3D1C83BA-3E0A-8941-BDC0-6012646E2765}" dt="2018-10-21T17:30:08.455" v="4527"/>
          <ac:inkMkLst>
            <pc:docMk/>
            <pc:sldMk cId="2180988218" sldId="287"/>
            <ac:inkMk id="420" creationId="{518B1E51-2520-9548-9EE1-59E027FB2398}"/>
          </ac:inkMkLst>
        </pc:inkChg>
        <pc:inkChg chg="add del">
          <ac:chgData name="M Terblanche" userId="b443805af4e0fa02" providerId="LiveId" clId="{3D1C83BA-3E0A-8941-BDC0-6012646E2765}" dt="2018-10-21T17:30:08.455" v="4527"/>
          <ac:inkMkLst>
            <pc:docMk/>
            <pc:sldMk cId="2180988218" sldId="287"/>
            <ac:inkMk id="421" creationId="{06111304-17A8-3D4B-9C2C-CE1A8916A10B}"/>
          </ac:inkMkLst>
        </pc:inkChg>
        <pc:inkChg chg="add del reco">
          <ac:chgData name="M Terblanche" userId="b443805af4e0fa02" providerId="LiveId" clId="{3D1C83BA-3E0A-8941-BDC0-6012646E2765}" dt="2018-10-21T17:30:41.175" v="4583"/>
          <ac:inkMkLst>
            <pc:docMk/>
            <pc:sldMk cId="2180988218" sldId="287"/>
            <ac:inkMk id="422" creationId="{74EF4C98-B0FF-4B4A-8EBB-DC75BACC9705}"/>
          </ac:inkMkLst>
        </pc:inkChg>
        <pc:inkChg chg="add del">
          <ac:chgData name="M Terblanche" userId="b443805af4e0fa02" providerId="LiveId" clId="{3D1C83BA-3E0A-8941-BDC0-6012646E2765}" dt="2018-10-21T17:30:14.688" v="4530"/>
          <ac:inkMkLst>
            <pc:docMk/>
            <pc:sldMk cId="2180988218" sldId="287"/>
            <ac:inkMk id="424" creationId="{B5F968C5-752C-3346-954F-207A1C986125}"/>
          </ac:inkMkLst>
        </pc:inkChg>
        <pc:inkChg chg="add del reco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25" creationId="{E47E9996-E141-5B40-97B3-CAFF2266D76B}"/>
          </ac:inkMkLst>
        </pc:inkChg>
        <pc:inkChg chg="add del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27" creationId="{CA3750D8-805C-8B45-9E89-CEFDE33DF7D5}"/>
          </ac:inkMkLst>
        </pc:inkChg>
        <pc:inkChg chg="add del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28" creationId="{991B8E35-254D-694A-B103-43B6DEDE4747}"/>
          </ac:inkMkLst>
        </pc:inkChg>
        <pc:inkChg chg="add del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29" creationId="{0C26C845-EC01-EA4F-8486-4DA6140606D1}"/>
          </ac:inkMkLst>
        </pc:inkChg>
        <pc:inkChg chg="add del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30" creationId="{B82843E0-4483-214D-B9D1-479BD3E8FF87}"/>
          </ac:inkMkLst>
        </pc:inkChg>
        <pc:inkChg chg="add del">
          <ac:chgData name="M Terblanche" userId="b443805af4e0fa02" providerId="LiveId" clId="{3D1C83BA-3E0A-8941-BDC0-6012646E2765}" dt="2018-10-21T17:30:21.256" v="4537"/>
          <ac:inkMkLst>
            <pc:docMk/>
            <pc:sldMk cId="2180988218" sldId="287"/>
            <ac:inkMk id="431" creationId="{1ADFF471-F7D7-9248-8229-A78C6144DBDE}"/>
          </ac:inkMkLst>
        </pc:inkChg>
        <pc:inkChg chg="add del reco">
          <ac:chgData name="M Terblanche" userId="b443805af4e0fa02" providerId="LiveId" clId="{3D1C83BA-3E0A-8941-BDC0-6012646E2765}" dt="2018-10-21T17:30:22.654" v="4540"/>
          <ac:inkMkLst>
            <pc:docMk/>
            <pc:sldMk cId="2180988218" sldId="287"/>
            <ac:inkMk id="432" creationId="{A2ECA1C6-33B7-2242-BEEE-7815C4813663}"/>
          </ac:inkMkLst>
        </pc:inkChg>
        <pc:inkChg chg="add del">
          <ac:chgData name="M Terblanche" userId="b443805af4e0fa02" providerId="LiveId" clId="{3D1C83BA-3E0A-8941-BDC0-6012646E2765}" dt="2018-10-21T17:30:22.654" v="4540"/>
          <ac:inkMkLst>
            <pc:docMk/>
            <pc:sldMk cId="2180988218" sldId="287"/>
            <ac:inkMk id="434" creationId="{80AFDBAE-91D2-414C-AC31-B37E2D8F06E6}"/>
          </ac:inkMkLst>
        </pc:inkChg>
        <pc:inkChg chg="add del reco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35" creationId="{5BEA039D-887E-1241-8600-8A88A17AF686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37" creationId="{A8B2186F-5E91-0047-9594-E5392E7BD265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38" creationId="{229D29D0-E99E-0446-A8E9-D06E3F956B0C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39" creationId="{15DA3E4B-3B6B-5E47-B20E-22877DEEBB09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0" creationId="{98A6DC27-D597-524A-84C7-B9FF31CADD06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1" creationId="{C996A3E9-502B-A044-A630-3DFFF59F6C92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2" creationId="{2D7D936D-9A19-1D48-BCD9-DCA6A45E8A95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3" creationId="{7A2E16FE-4C4E-764D-A411-3E806EB9EF39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4" creationId="{20A44C19-EFE5-EF49-8826-593FA2A144F0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5" creationId="{89C711B7-9FB5-EB45-A821-AC7868D27D65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6" creationId="{0821FFBD-D118-0E4F-AC8A-9DA85D563059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7" creationId="{19741C5C-7FA3-6D4D-B838-1E2582D0BFB0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8" creationId="{0DCE83E9-D7B1-8242-BD88-331F1F4AD6B7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49" creationId="{6187C225-B0FD-9A44-9DFE-D2A25460BD4E}"/>
          </ac:inkMkLst>
        </pc:inkChg>
        <pc:inkChg chg="add del">
          <ac:chgData name="M Terblanche" userId="b443805af4e0fa02" providerId="LiveId" clId="{3D1C83BA-3E0A-8941-BDC0-6012646E2765}" dt="2018-10-21T17:30:29.108" v="4556"/>
          <ac:inkMkLst>
            <pc:docMk/>
            <pc:sldMk cId="2180988218" sldId="287"/>
            <ac:inkMk id="450" creationId="{E06CDF51-974C-564F-8990-066D5E2177BC}"/>
          </ac:inkMkLst>
        </pc:inkChg>
        <pc:inkChg chg="add del reco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1" creationId="{81BAB855-1D0A-D643-98BE-1101B7FB796E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3" creationId="{92FFAF4B-6E67-F84F-A669-161194099F8A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4" creationId="{3299CC50-1F87-4E46-8690-BFBCDECCF266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5" creationId="{478FD745-CAC0-9447-A243-E4349AF05C2F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6" creationId="{40F84349-72DB-9B4B-8481-9EC988955699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7" creationId="{9C91C4AE-B14B-214C-A9CA-A118F199F8F6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8" creationId="{584AD5CC-4691-3349-A1A9-4FA367CB919B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59" creationId="{A13D8AC8-9DD6-4045-B7BA-4E1EE619C5CA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0" creationId="{7C0E4607-65E0-4948-B281-B3D8A9CD7A9F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1" creationId="{24B4619D-B249-B94C-88E5-ACAB8DB05CE9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2" creationId="{E8455A39-00D8-E344-A282-6E65D969E319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3" creationId="{13DF8F0C-09AB-654C-9A25-BCBBD2E799B9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4" creationId="{F5789168-F43B-0848-B7F0-FC0D6B19AABD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5" creationId="{B399E75A-C98B-244D-9862-0B39A6377688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6" creationId="{15C0665A-CF45-144E-9D8C-9ADFB5E85187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7" creationId="{0B776BEE-46CC-4046-A825-C6CDC4E40CEA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8" creationId="{E1828CD9-0D11-B64B-8B19-355A9C7242B6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69" creationId="{17A1DED5-17D6-FC49-BE13-180CDEB9C110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0" creationId="{23ADC3C9-604F-BC42-B78E-7DCCEBF1CF9C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1" creationId="{6AAB9A18-BE1D-914C-B5E5-6ED56F654F63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2" creationId="{BBB035B6-4245-874D-B86F-1C6695C45C4F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3" creationId="{1317EE16-ED8C-0B42-A73F-503B99A95DF4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4" creationId="{34C2A286-8341-BC41-9EE9-DB916FD537CF}"/>
          </ac:inkMkLst>
        </pc:inkChg>
        <pc:inkChg chg="add del">
          <ac:chgData name="M Terblanche" userId="b443805af4e0fa02" providerId="LiveId" clId="{3D1C83BA-3E0A-8941-BDC0-6012646E2765}" dt="2018-10-21T17:30:39.610" v="4581"/>
          <ac:inkMkLst>
            <pc:docMk/>
            <pc:sldMk cId="2180988218" sldId="287"/>
            <ac:inkMk id="475" creationId="{1A286659-780E-7940-B892-6F61C1533D6E}"/>
          </ac:inkMkLst>
        </pc:inkChg>
        <pc:inkChg chg="add del reco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476" creationId="{397AB0B7-D46C-2248-BF60-4A15708608A8}"/>
          </ac:inkMkLst>
        </pc:inkChg>
        <pc:inkChg chg="add del reco">
          <ac:chgData name="M Terblanche" userId="b443805af4e0fa02" providerId="LiveId" clId="{3D1C83BA-3E0A-8941-BDC0-6012646E2765}" dt="2018-10-21T17:30:41.175" v="4583"/>
          <ac:inkMkLst>
            <pc:docMk/>
            <pc:sldMk cId="2180988218" sldId="287"/>
            <ac:inkMk id="477" creationId="{7E8C8239-8303-2F40-8C1B-5094ED037F8D}"/>
          </ac:inkMkLst>
        </pc:inkChg>
        <pc:inkChg chg="add del">
          <ac:chgData name="M Terblanche" userId="b443805af4e0fa02" providerId="LiveId" clId="{3D1C83BA-3E0A-8941-BDC0-6012646E2765}" dt="2018-10-21T17:30:41.175" v="4583"/>
          <ac:inkMkLst>
            <pc:docMk/>
            <pc:sldMk cId="2180988218" sldId="287"/>
            <ac:inkMk id="480" creationId="{7494983A-FF05-EE47-A7D5-14FD5B1E4FC0}"/>
          </ac:inkMkLst>
        </pc:inkChg>
        <pc:inkChg chg="add del reco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1" creationId="{C9EE5869-96B7-BA4C-AC4B-31D895A5ED98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3" creationId="{FA11CA13-74C0-E043-8139-4F8F8F1C0AF1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4" creationId="{A896EBE9-B303-8E44-83B6-F43CF4D5D5F1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5" creationId="{15FF5EEC-3737-E446-963A-3E3F815B9711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6" creationId="{08B3724F-9CD7-3841-BB0A-626D45F4E54B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7" creationId="{629A58BD-3A30-B644-A1E6-D38E9E941858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8" creationId="{6B139797-7A6C-E841-90C4-DC99641D8813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89" creationId="{7205AA96-3C96-D14B-9631-06ECAB139C7B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0" creationId="{EF5941DB-76B8-5A43-AEA1-F00A3BD6DA92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1" creationId="{F23A70A6-153D-2B4E-B303-896194E03468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2" creationId="{81AC6A53-2471-2549-89FD-BB7BC4A4369E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3" creationId="{9C01C750-AC1E-D44B-B7B4-A74F11EFC66C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4" creationId="{23AA9FE8-3BF6-FF41-A6BE-88569E07C8AD}"/>
          </ac:inkMkLst>
        </pc:inkChg>
        <pc:inkChg chg="add del">
          <ac:chgData name="M Terblanche" userId="b443805af4e0fa02" providerId="LiveId" clId="{3D1C83BA-3E0A-8941-BDC0-6012646E2765}" dt="2018-10-21T17:30:51.091" v="4598"/>
          <ac:inkMkLst>
            <pc:docMk/>
            <pc:sldMk cId="2180988218" sldId="287"/>
            <ac:inkMk id="495" creationId="{8BFA5DF5-9258-B84F-8B10-D3C49566F01E}"/>
          </ac:inkMkLst>
        </pc:inkChg>
        <pc:inkChg chg="add del reco">
          <ac:chgData name="M Terblanche" userId="b443805af4e0fa02" providerId="LiveId" clId="{3D1C83BA-3E0A-8941-BDC0-6012646E2765}" dt="2018-10-21T17:31:45.712" v="4601"/>
          <ac:inkMkLst>
            <pc:docMk/>
            <pc:sldMk cId="2180988218" sldId="287"/>
            <ac:inkMk id="496" creationId="{45B51A84-BD4F-AE46-8FEF-C43A5E2CC5BD}"/>
          </ac:inkMkLst>
        </pc:inkChg>
        <pc:inkChg chg="add del">
          <ac:chgData name="M Terblanche" userId="b443805af4e0fa02" providerId="LiveId" clId="{3D1C83BA-3E0A-8941-BDC0-6012646E2765}" dt="2018-10-21T17:31:45.712" v="4601"/>
          <ac:inkMkLst>
            <pc:docMk/>
            <pc:sldMk cId="2180988218" sldId="287"/>
            <ac:inkMk id="498" creationId="{494A54EB-E017-C248-8E90-BC0A06485C38}"/>
          </ac:inkMkLst>
        </pc:inkChg>
        <pc:inkChg chg="add del reco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499" creationId="{66DC78E6-43E4-D347-AE68-553C010E8842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1" creationId="{C8B87E8E-78C6-AA4B-824F-75BEFA26D8ED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2" creationId="{6EE4A49D-FFC3-C648-9134-AA4FFF3DEAB2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3" creationId="{B8BC28A6-A33F-6442-BA89-FECF8B287498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4" creationId="{9659159C-3C66-6A40-8121-13878B8824EE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5" creationId="{9BFF2259-3C32-E64B-835E-25E71C7AC1E7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6" creationId="{C10D19A3-D963-3449-9B72-4C5A7161BA80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7" creationId="{7E90BDAD-01F8-BB48-90CA-F1748E45DB8D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8" creationId="{85E0A057-7522-9446-8806-BBBCF649BCD8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09" creationId="{DD4D8F41-79CF-2A42-AAA3-EF61B9A477F9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10" creationId="{707003E0-946B-FF42-AB83-26E2A75FD7F5}"/>
          </ac:inkMkLst>
        </pc:inkChg>
        <pc:inkChg chg="add del">
          <ac:chgData name="M Terblanche" userId="b443805af4e0fa02" providerId="LiveId" clId="{3D1C83BA-3E0A-8941-BDC0-6012646E2765}" dt="2018-10-21T17:31:51.200" v="4614"/>
          <ac:inkMkLst>
            <pc:docMk/>
            <pc:sldMk cId="2180988218" sldId="287"/>
            <ac:inkMk id="511" creationId="{2C2668A4-9AB4-6846-8239-3A06538BC812}"/>
          </ac:inkMkLst>
        </pc:inkChg>
        <pc:inkChg chg="add del mod reco modStrokes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2" creationId="{A4132A56-0A50-714F-B453-C291AFD088E3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4" creationId="{4A8FE712-5650-0C4C-9D4C-471546D47CB0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5" creationId="{60BCB622-EE78-D640-AFBF-ADAF14CC2699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6" creationId="{26B0C341-2F33-8847-864E-8146B9D20344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7" creationId="{6B165ABC-6916-E743-B23F-341065F73C18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8" creationId="{5778FEB5-8655-2549-B75A-E7FE6106763A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19" creationId="{FE9DCE53-B904-554E-8B68-054267A806CB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0" creationId="{A690DD6A-D93C-A745-9813-231400DB2932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1" creationId="{6E44A79A-F52C-A64D-A404-B06FD0BB2B39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2" creationId="{11319033-0EC2-D443-8A08-B5D69E77CBF3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3" creationId="{0D4BC2B5-D8CE-E04B-936C-8A020C0071DF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4" creationId="{3EA272DE-015E-764F-8FBE-C21C60894ECC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5" creationId="{C8758657-F6D7-0B4D-BA98-97671F8ADBBB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6" creationId="{4F4AB0EC-9553-524F-96F9-714295801937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7" creationId="{E99A475E-0F08-BB4A-804F-CCBC6BE7ED85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8" creationId="{CE9ECC66-C1E3-DE48-9C20-005E91A1AAE9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29" creationId="{EAD8A790-9E2F-534C-9129-84A52CF39FF2}"/>
          </ac:inkMkLst>
        </pc:inkChg>
        <pc:inkChg chg="add del">
          <ac:chgData name="M Terblanche" userId="b443805af4e0fa02" providerId="LiveId" clId="{3D1C83BA-3E0A-8941-BDC0-6012646E2765}" dt="2018-10-21T17:32:08.208" v="4634"/>
          <ac:inkMkLst>
            <pc:docMk/>
            <pc:sldMk cId="2180988218" sldId="287"/>
            <ac:inkMk id="530" creationId="{D9FB0EE1-E10D-1B4F-959E-1A4E2A7E48D5}"/>
          </ac:inkMkLst>
        </pc:inkChg>
        <pc:inkChg chg="add del mod reco modStrokes">
          <ac:chgData name="M Terblanche" userId="b443805af4e0fa02" providerId="LiveId" clId="{3D1C83BA-3E0A-8941-BDC0-6012646E2765}" dt="2018-10-21T17:32:16.419" v="4638"/>
          <ac:inkMkLst>
            <pc:docMk/>
            <pc:sldMk cId="2180988218" sldId="287"/>
            <ac:inkMk id="531" creationId="{31958DE0-D61B-564C-ABB7-92C24C132B65}"/>
          </ac:inkMkLst>
        </pc:inkChg>
        <pc:inkChg chg="add del">
          <ac:chgData name="M Terblanche" userId="b443805af4e0fa02" providerId="LiveId" clId="{3D1C83BA-3E0A-8941-BDC0-6012646E2765}" dt="2018-10-21T17:32:16.419" v="4638"/>
          <ac:inkMkLst>
            <pc:docMk/>
            <pc:sldMk cId="2180988218" sldId="287"/>
            <ac:inkMk id="533" creationId="{7435990C-1024-DD4A-91FD-DA00BEE745B1}"/>
          </ac:inkMkLst>
        </pc:inkChg>
        <pc:inkChg chg="add del reco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34" creationId="{BBF8178E-B196-6648-B522-C0D658C58DE2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36" creationId="{1CE66350-2BD4-304D-93C4-C88225B78984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37" creationId="{76035921-8DEF-5248-BA69-64F187634540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38" creationId="{0A1B34C3-3810-1B4F-8D39-BEDCE191A1BD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39" creationId="{C1CAFDC7-54CC-B347-ADB8-2986B38CFF6F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0" creationId="{8865A248-12EE-0941-969C-0F98B69BF616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1" creationId="{51DAEC84-23C1-5E46-A88E-9156A11B6E71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2" creationId="{8110333B-3FD7-644E-91EB-75BD8AD16D1E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3" creationId="{C04C0D8E-B53D-B048-95C9-561C2501FDBC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4" creationId="{5E2FC64C-1B3B-5749-8CDE-E81C59033C89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5" creationId="{2B5A0FE5-43EE-6445-8109-F63CF356863A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6" creationId="{17ED5D7C-6C64-2341-A96B-21F7515C923E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7" creationId="{C95F219D-925B-9847-848C-DDAEFC22D394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8" creationId="{8706A753-6FCD-534C-A793-6E849F627177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49" creationId="{14713CD5-C2A7-7246-B7EA-DF6521C848D0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50" creationId="{578262B6-B7EC-6C42-9151-68F667ADC025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51" creationId="{9DA18E94-C3CE-D446-837B-1149C6679920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52" creationId="{145DBCD8-4D0F-C84F-8A4F-0B6678F29E9A}"/>
          </ac:inkMkLst>
        </pc:inkChg>
        <pc:inkChg chg="add del">
          <ac:chgData name="M Terblanche" userId="b443805af4e0fa02" providerId="LiveId" clId="{3D1C83BA-3E0A-8941-BDC0-6012646E2765}" dt="2018-10-21T17:32:25.182" v="4657"/>
          <ac:inkMkLst>
            <pc:docMk/>
            <pc:sldMk cId="2180988218" sldId="287"/>
            <ac:inkMk id="553" creationId="{A77724E2-077E-2A4D-901A-DE0635E14DFC}"/>
          </ac:inkMkLst>
        </pc:inkChg>
        <pc:inkChg chg="add del mod reco modStrokes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54" creationId="{3E5AF54C-93C2-704A-850C-87A986739192}"/>
          </ac:inkMkLst>
        </pc:inkChg>
        <pc:inkChg chg="add del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56" creationId="{10E8B884-812E-5F49-B6C5-2876AECD46B6}"/>
          </ac:inkMkLst>
        </pc:inkChg>
        <pc:inkChg chg="add del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57" creationId="{234242E4-9DFA-944A-B20F-937D6F12205B}"/>
          </ac:inkMkLst>
        </pc:inkChg>
        <pc:inkChg chg="add del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58" creationId="{DB5F2682-5A6B-344B-AF66-414051689FD2}"/>
          </ac:inkMkLst>
        </pc:inkChg>
        <pc:inkChg chg="add del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59" creationId="{B8912C28-6474-874F-AC44-5F16C91E7266}"/>
          </ac:inkMkLst>
        </pc:inkChg>
        <pc:inkChg chg="add del">
          <ac:chgData name="M Terblanche" userId="b443805af4e0fa02" providerId="LiveId" clId="{3D1C83BA-3E0A-8941-BDC0-6012646E2765}" dt="2018-10-21T17:32:55.527" v="4668"/>
          <ac:inkMkLst>
            <pc:docMk/>
            <pc:sldMk cId="2180988218" sldId="287"/>
            <ac:inkMk id="560" creationId="{E55A663F-EF85-7D47-9231-3B044A3BA466}"/>
          </ac:inkMkLst>
        </pc:inkChg>
        <pc:inkChg chg="add del reco">
          <ac:chgData name="M Terblanche" userId="b443805af4e0fa02" providerId="LiveId" clId="{3D1C83BA-3E0A-8941-BDC0-6012646E2765}" dt="2018-10-21T17:32:56.631" v="4670"/>
          <ac:inkMkLst>
            <pc:docMk/>
            <pc:sldMk cId="2180988218" sldId="287"/>
            <ac:inkMk id="561" creationId="{FCF7437B-2C66-F74E-A30E-0798578A4571}"/>
          </ac:inkMkLst>
        </pc:inkChg>
        <pc:inkChg chg="add del">
          <ac:chgData name="M Terblanche" userId="b443805af4e0fa02" providerId="LiveId" clId="{3D1C83BA-3E0A-8941-BDC0-6012646E2765}" dt="2018-10-21T17:32:56.631" v="4670"/>
          <ac:inkMkLst>
            <pc:docMk/>
            <pc:sldMk cId="2180988218" sldId="287"/>
            <ac:inkMk id="563" creationId="{3CDC38C0-7C9E-FB44-AA16-21ACC63B9A3B}"/>
          </ac:inkMkLst>
        </pc:inkChg>
        <pc:inkChg chg="add del reco">
          <ac:chgData name="M Terblanche" userId="b443805af4e0fa02" providerId="LiveId" clId="{3D1C83BA-3E0A-8941-BDC0-6012646E2765}" dt="2018-10-21T17:32:58.334" v="4673"/>
          <ac:inkMkLst>
            <pc:docMk/>
            <pc:sldMk cId="2180988218" sldId="287"/>
            <ac:inkMk id="564" creationId="{3972D306-5D7E-5542-8B5C-D1CAC9EB4DCE}"/>
          </ac:inkMkLst>
        </pc:inkChg>
        <pc:inkChg chg="add del">
          <ac:chgData name="M Terblanche" userId="b443805af4e0fa02" providerId="LiveId" clId="{3D1C83BA-3E0A-8941-BDC0-6012646E2765}" dt="2018-10-21T17:32:58.334" v="4673"/>
          <ac:inkMkLst>
            <pc:docMk/>
            <pc:sldMk cId="2180988218" sldId="287"/>
            <ac:inkMk id="566" creationId="{913D36F3-B88E-F24A-AE84-138BBA623891}"/>
          </ac:inkMkLst>
        </pc:inkChg>
        <pc:inkChg chg="add del reco">
          <ac:chgData name="M Terblanche" userId="b443805af4e0fa02" providerId="LiveId" clId="{3D1C83BA-3E0A-8941-BDC0-6012646E2765}" dt="2018-10-21T17:33:08.688" v="4676"/>
          <ac:inkMkLst>
            <pc:docMk/>
            <pc:sldMk cId="2180988218" sldId="287"/>
            <ac:inkMk id="567" creationId="{A4B3C236-9EBD-4343-BF5E-96F78ABA4290}"/>
          </ac:inkMkLst>
        </pc:inkChg>
        <pc:inkChg chg="add del">
          <ac:chgData name="M Terblanche" userId="b443805af4e0fa02" providerId="LiveId" clId="{3D1C83BA-3E0A-8941-BDC0-6012646E2765}" dt="2018-10-21T17:33:08.688" v="4676"/>
          <ac:inkMkLst>
            <pc:docMk/>
            <pc:sldMk cId="2180988218" sldId="287"/>
            <ac:inkMk id="569" creationId="{F97330E6-FFDA-2843-882F-A66A9A5F9E65}"/>
          </ac:inkMkLst>
        </pc:inkChg>
        <pc:inkChg chg="add del mod reco modStrokes">
          <ac:chgData name="M Terblanche" userId="b443805af4e0fa02" providerId="LiveId" clId="{3D1C83BA-3E0A-8941-BDC0-6012646E2765}" dt="2018-10-21T17:37:39.907" v="4761"/>
          <ac:inkMkLst>
            <pc:docMk/>
            <pc:sldMk cId="2180988218" sldId="287"/>
            <ac:inkMk id="570" creationId="{24210488-9A16-1442-861E-E75396D4F8FA}"/>
          </ac:inkMkLst>
        </pc:inkChg>
        <pc:inkChg chg="add del">
          <ac:chgData name="M Terblanche" userId="b443805af4e0fa02" providerId="LiveId" clId="{3D1C83BA-3E0A-8941-BDC0-6012646E2765}" dt="2018-10-21T17:34:07.277" v="4688"/>
          <ac:inkMkLst>
            <pc:docMk/>
            <pc:sldMk cId="2180988218" sldId="287"/>
            <ac:inkMk id="572" creationId="{9D40F8F1-A60C-7C49-B788-7CC36FBFA6CC}"/>
          </ac:inkMkLst>
        </pc:inkChg>
        <pc:inkChg chg="add del reco">
          <ac:chgData name="M Terblanche" userId="b443805af4e0fa02" providerId="LiveId" clId="{3D1C83BA-3E0A-8941-BDC0-6012646E2765}" dt="2018-10-21T17:34:07.277" v="4688"/>
          <ac:inkMkLst>
            <pc:docMk/>
            <pc:sldMk cId="2180988218" sldId="287"/>
            <ac:inkMk id="573" creationId="{9A719076-5F05-F346-B452-ED2B3973ACE9}"/>
          </ac:inkMkLst>
        </pc:inkChg>
        <pc:inkChg chg="add">
          <ac:chgData name="M Terblanche" userId="b443805af4e0fa02" providerId="LiveId" clId="{3D1C83BA-3E0A-8941-BDC0-6012646E2765}" dt="2018-10-21T17:34:08.836" v="4689"/>
          <ac:inkMkLst>
            <pc:docMk/>
            <pc:sldMk cId="2180988218" sldId="287"/>
            <ac:inkMk id="575" creationId="{3B3E1FA8-8470-8949-A8A6-369CAE60CC65}"/>
          </ac:inkMkLst>
        </pc:inkChg>
        <pc:inkChg chg="add del">
          <ac:chgData name="M Terblanche" userId="b443805af4e0fa02" providerId="LiveId" clId="{3D1C83BA-3E0A-8941-BDC0-6012646E2765}" dt="2018-10-21T17:34:11.946" v="4695"/>
          <ac:inkMkLst>
            <pc:docMk/>
            <pc:sldMk cId="2180988218" sldId="287"/>
            <ac:inkMk id="576" creationId="{AD4D6302-C969-E94A-8A49-BC837D868144}"/>
          </ac:inkMkLst>
        </pc:inkChg>
        <pc:inkChg chg="add del">
          <ac:chgData name="M Terblanche" userId="b443805af4e0fa02" providerId="LiveId" clId="{3D1C83BA-3E0A-8941-BDC0-6012646E2765}" dt="2018-10-21T17:34:11.946" v="4695"/>
          <ac:inkMkLst>
            <pc:docMk/>
            <pc:sldMk cId="2180988218" sldId="287"/>
            <ac:inkMk id="577" creationId="{166F62C8-F28C-574F-8C32-1B88CD08318C}"/>
          </ac:inkMkLst>
        </pc:inkChg>
        <pc:inkChg chg="add del">
          <ac:chgData name="M Terblanche" userId="b443805af4e0fa02" providerId="LiveId" clId="{3D1C83BA-3E0A-8941-BDC0-6012646E2765}" dt="2018-10-21T17:34:11.946" v="4695"/>
          <ac:inkMkLst>
            <pc:docMk/>
            <pc:sldMk cId="2180988218" sldId="287"/>
            <ac:inkMk id="578" creationId="{692393D3-62A6-1A45-BC87-848E5F464CD8}"/>
          </ac:inkMkLst>
        </pc:inkChg>
        <pc:inkChg chg="add del">
          <ac:chgData name="M Terblanche" userId="b443805af4e0fa02" providerId="LiveId" clId="{3D1C83BA-3E0A-8941-BDC0-6012646E2765}" dt="2018-10-21T17:34:11.946" v="4695"/>
          <ac:inkMkLst>
            <pc:docMk/>
            <pc:sldMk cId="2180988218" sldId="287"/>
            <ac:inkMk id="579" creationId="{7C8DB123-8A1F-C94D-805D-E7A70A705960}"/>
          </ac:inkMkLst>
        </pc:inkChg>
        <pc:inkChg chg="add del reco">
          <ac:chgData name="M Terblanche" userId="b443805af4e0fa02" providerId="LiveId" clId="{3D1C83BA-3E0A-8941-BDC0-6012646E2765}" dt="2018-10-21T17:34:14.010" v="4699"/>
          <ac:inkMkLst>
            <pc:docMk/>
            <pc:sldMk cId="2180988218" sldId="287"/>
            <ac:inkMk id="580" creationId="{344F1AB7-A3E4-4144-9CEE-C87AACA9D281}"/>
          </ac:inkMkLst>
        </pc:inkChg>
        <pc:inkChg chg="add del">
          <ac:chgData name="M Terblanche" userId="b443805af4e0fa02" providerId="LiveId" clId="{3D1C83BA-3E0A-8941-BDC0-6012646E2765}" dt="2018-10-21T17:34:14.010" v="4699"/>
          <ac:inkMkLst>
            <pc:docMk/>
            <pc:sldMk cId="2180988218" sldId="287"/>
            <ac:inkMk id="582" creationId="{65A38B91-FCE6-E645-8CDF-7DC590B01DB1}"/>
          </ac:inkMkLst>
        </pc:inkChg>
        <pc:inkChg chg="add del">
          <ac:chgData name="M Terblanche" userId="b443805af4e0fa02" providerId="LiveId" clId="{3D1C83BA-3E0A-8941-BDC0-6012646E2765}" dt="2018-10-21T17:34:14.010" v="4699"/>
          <ac:inkMkLst>
            <pc:docMk/>
            <pc:sldMk cId="2180988218" sldId="287"/>
            <ac:inkMk id="583" creationId="{68C5781B-59A2-404A-A2F6-D892F183C700}"/>
          </ac:inkMkLst>
        </pc:inkChg>
        <pc:inkChg chg="add del">
          <ac:chgData name="M Terblanche" userId="b443805af4e0fa02" providerId="LiveId" clId="{3D1C83BA-3E0A-8941-BDC0-6012646E2765}" dt="2018-10-21T17:34:14.010" v="4699"/>
          <ac:inkMkLst>
            <pc:docMk/>
            <pc:sldMk cId="2180988218" sldId="287"/>
            <ac:inkMk id="584" creationId="{83C1B0FE-B706-3C42-A4F2-B37B57BFB8D8}"/>
          </ac:inkMkLst>
        </pc:inkChg>
        <pc:inkChg chg="add reco">
          <ac:chgData name="M Terblanche" userId="b443805af4e0fa02" providerId="LiveId" clId="{3D1C83BA-3E0A-8941-BDC0-6012646E2765}" dt="2018-10-21T17:34:14.010" v="4699"/>
          <ac:inkMkLst>
            <pc:docMk/>
            <pc:sldMk cId="2180988218" sldId="287"/>
            <ac:inkMk id="585" creationId="{BC3707F8-A35B-5F44-BEB7-EF0DEFD2438C}"/>
          </ac:inkMkLst>
        </pc:inkChg>
        <pc:inkChg chg="add">
          <ac:chgData name="M Terblanche" userId="b443805af4e0fa02" providerId="LiveId" clId="{3D1C83BA-3E0A-8941-BDC0-6012646E2765}" dt="2018-10-21T17:34:21.609" v="4703"/>
          <ac:inkMkLst>
            <pc:docMk/>
            <pc:sldMk cId="2180988218" sldId="287"/>
            <ac:inkMk id="587" creationId="{3776C68D-30C4-D746-8A3F-354F437E6F0B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88" creationId="{74EF5218-09EE-F042-B701-A09CFD2ED1B2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89" creationId="{CB4330F8-AF0F-8448-A499-FB1E694EEA23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90" creationId="{2FB7171C-383F-AF42-BCF9-055E26A15B72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91" creationId="{360D7977-ED39-BD41-9468-2B4F7C873C58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92" creationId="{24C021DD-DB9C-EA41-87F5-23B4937DCC78}"/>
          </ac:inkMkLst>
        </pc:inkChg>
        <pc:inkChg chg="add del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93" creationId="{850EECA1-FCFD-0746-94F0-AE3E4637DCA7}"/>
          </ac:inkMkLst>
        </pc:inkChg>
        <pc:inkChg chg="add reco">
          <ac:chgData name="M Terblanche" userId="b443805af4e0fa02" providerId="LiveId" clId="{3D1C83BA-3E0A-8941-BDC0-6012646E2765}" dt="2018-10-21T17:34:25.378" v="4710"/>
          <ac:inkMkLst>
            <pc:docMk/>
            <pc:sldMk cId="2180988218" sldId="287"/>
            <ac:inkMk id="594" creationId="{DC5AE5D1-B3A0-6143-9AC3-41F8F348278B}"/>
          </ac:inkMkLst>
        </pc:inkChg>
        <pc:inkChg chg="add del">
          <ac:chgData name="M Terblanche" userId="b443805af4e0fa02" providerId="LiveId" clId="{3D1C83BA-3E0A-8941-BDC0-6012646E2765}" dt="2018-10-21T17:35:21.662" v="4740"/>
          <ac:inkMkLst>
            <pc:docMk/>
            <pc:sldMk cId="2180988218" sldId="287"/>
            <ac:inkMk id="596" creationId="{C060E0CD-9113-214A-B5C1-EADC0B096AB2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597" creationId="{A5D2032C-201C-AE42-BEDA-0428086C68E2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598" creationId="{5FE327B1-5441-814B-A107-CA9E512E79A3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599" creationId="{ADB5889E-D923-704C-880C-008DE102BB9C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0" creationId="{2C5352E9-13E6-A24D-867B-E663004EF297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1" creationId="{605B662B-914E-B444-9033-48F31C5CE1F7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2" creationId="{311EBA42-F6DF-3A40-A239-F56C051A504F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3" creationId="{B8673851-1C46-AC43-9DB7-EC981C834407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4" creationId="{7C3C6273-6735-E341-A302-1841241F8959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5" creationId="{AC60F767-4F90-4C4F-B35D-2F26488C734A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6" creationId="{7A9E95D3-43BE-2642-BE6C-F96B28370191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7" creationId="{0B951884-46CD-624B-B9DF-BD4BE316FC58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8" creationId="{5BED0208-7F6B-7E4D-AFD4-7B551291F7AA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09" creationId="{77046C11-3E36-FF45-A98B-12C93068E4C3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10" creationId="{B242D881-0864-7648-9C40-A76D67C7985F}"/>
          </ac:inkMkLst>
        </pc:inkChg>
        <pc:inkChg chg="add del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11" creationId="{BE54E4B1-44A7-6F42-8B1A-F41D9188A7B8}"/>
          </ac:inkMkLst>
        </pc:inkChg>
        <pc:inkChg chg="add reco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12" creationId="{F93782A4-E436-AC44-9B2F-7F4C849E0392}"/>
          </ac:inkMkLst>
        </pc:inkChg>
        <pc:inkChg chg="add reco">
          <ac:chgData name="M Terblanche" userId="b443805af4e0fa02" providerId="LiveId" clId="{3D1C83BA-3E0A-8941-BDC0-6012646E2765}" dt="2018-10-21T17:34:45.404" v="4731"/>
          <ac:inkMkLst>
            <pc:docMk/>
            <pc:sldMk cId="2180988218" sldId="287"/>
            <ac:inkMk id="613" creationId="{531209CF-F432-5241-8D98-06E1E67561F5}"/>
          </ac:inkMkLst>
        </pc:inkChg>
        <pc:inkChg chg="add del">
          <ac:chgData name="M Terblanche" userId="b443805af4e0fa02" providerId="LiveId" clId="{3D1C83BA-3E0A-8941-BDC0-6012646E2765}" dt="2018-10-21T17:35:21.662" v="4740"/>
          <ac:inkMkLst>
            <pc:docMk/>
            <pc:sldMk cId="2180988218" sldId="287"/>
            <ac:inkMk id="616" creationId="{050D9D5F-C35D-764E-8A2B-82CF4A7D9AE4}"/>
          </ac:inkMkLst>
        </pc:inkChg>
        <pc:inkChg chg="add reco">
          <ac:chgData name="M Terblanche" userId="b443805af4e0fa02" providerId="LiveId" clId="{3D1C83BA-3E0A-8941-BDC0-6012646E2765}" dt="2018-10-21T17:35:21.662" v="4740"/>
          <ac:inkMkLst>
            <pc:docMk/>
            <pc:sldMk cId="2180988218" sldId="287"/>
            <ac:inkMk id="617" creationId="{DB4B0C04-B282-CB48-930F-A64BEB8D075C}"/>
          </ac:inkMkLst>
        </pc:inkChg>
        <pc:inkChg chg="add">
          <ac:chgData name="M Terblanche" userId="b443805af4e0fa02" providerId="LiveId" clId="{3D1C83BA-3E0A-8941-BDC0-6012646E2765}" dt="2018-10-21T17:35:22.038" v="4741"/>
          <ac:inkMkLst>
            <pc:docMk/>
            <pc:sldMk cId="2180988218" sldId="287"/>
            <ac:inkMk id="619" creationId="{A2D419EA-D91D-074E-B7E0-338FC2026583}"/>
          </ac:inkMkLst>
        </pc:inkChg>
        <pc:inkChg chg="add">
          <ac:chgData name="M Terblanche" userId="b443805af4e0fa02" providerId="LiveId" clId="{3D1C83BA-3E0A-8941-BDC0-6012646E2765}" dt="2018-10-21T17:35:22.947" v="4742"/>
          <ac:inkMkLst>
            <pc:docMk/>
            <pc:sldMk cId="2180988218" sldId="287"/>
            <ac:inkMk id="620" creationId="{FCA6694D-06CF-674C-9EEC-806D5768504A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1" creationId="{A680DEE9-3D43-B045-BFEC-0D6A31E18ED4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2" creationId="{53CFDD94-17D6-854B-B980-8C2766C01074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3" creationId="{50C408B0-6CCE-6B42-A2A1-42AF346B295A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4" creationId="{8E9278B2-262A-6747-B16D-8322B411985E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5" creationId="{FF9CC672-CB63-F148-8243-3DC6BF7EF713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6" creationId="{1C9FCB3C-F1C2-7248-A343-43DBA9F77B7D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7" creationId="{5783B326-2D65-6F45-A376-99445213A0CE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8" creationId="{92290029-D1F5-DD44-BC9F-7F748FE62D9C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29" creationId="{E265688A-178F-C44A-BE7D-3778B1362E58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0" creationId="{131AEA29-890F-EB45-80F0-63F7C40F87AE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1" creationId="{E8C0FBB6-9F78-6948-97E1-E7EB2DDAA7BC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2" creationId="{E4FD7D47-160D-184C-A26B-FC04375BEF70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3" creationId="{E1F87AB3-6D5D-0649-B45F-B2588C4269C4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4" creationId="{ACB644FE-0724-4D4E-AC6D-38200375C72D}"/>
          </ac:inkMkLst>
        </pc:inkChg>
        <pc:inkChg chg="add del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5" creationId="{D0A88A74-311C-C041-B099-5922118D2643}"/>
          </ac:inkMkLst>
        </pc:inkChg>
        <pc:inkChg chg="add reco">
          <ac:chgData name="M Terblanche" userId="b443805af4e0fa02" providerId="LiveId" clId="{3D1C83BA-3E0A-8941-BDC0-6012646E2765}" dt="2018-10-21T17:35:30.284" v="4759"/>
          <ac:inkMkLst>
            <pc:docMk/>
            <pc:sldMk cId="2180988218" sldId="287"/>
            <ac:inkMk id="636" creationId="{22284C4C-DCDB-294F-B53D-25F9592F2A04}"/>
          </ac:inkMkLst>
        </pc:inkChg>
        <pc:inkChg chg="add">
          <ac:chgData name="M Terblanche" userId="b443805af4e0fa02" providerId="LiveId" clId="{3D1C83BA-3E0A-8941-BDC0-6012646E2765}" dt="2018-10-21T17:37:43.161" v="4762"/>
          <ac:inkMkLst>
            <pc:docMk/>
            <pc:sldMk cId="2180988218" sldId="287"/>
            <ac:inkMk id="638" creationId="{A3429D59-6216-1A4F-B453-9C023695899E}"/>
          </ac:inkMkLst>
        </pc:inkChg>
      </pc:sldChg>
      <pc:sldMasterChg chg="modTransition modSldLayout">
        <pc:chgData name="M Terblanche" userId="b443805af4e0fa02" providerId="LiveId" clId="{3D1C83BA-3E0A-8941-BDC0-6012646E2765}" dt="2018-10-20T16:06:41.210" v="4077" actId="12563"/>
        <pc:sldMasterMkLst>
          <pc:docMk/>
          <pc:sldMasterMk cId="1509232922" sldId="2147483648"/>
        </pc:sldMasterMkLst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1449124515" sldId="2147483649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2061447903" sldId="2147483650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918186214" sldId="2147483651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38928978" sldId="2147483652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2486968471" sldId="2147483653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1717207409" sldId="2147483654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87568085" sldId="2147483655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4143198142" sldId="2147483656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689056127" sldId="2147483657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2948064575" sldId="2147483658"/>
          </pc:sldLayoutMkLst>
        </pc:sldLayoutChg>
        <pc:sldLayoutChg chg="modTransition">
          <pc:chgData name="M Terblanche" userId="b443805af4e0fa02" providerId="LiveId" clId="{3D1C83BA-3E0A-8941-BDC0-6012646E2765}" dt="2018-10-20T16:06:41.210" v="4077" actId="12563"/>
          <pc:sldLayoutMkLst>
            <pc:docMk/>
            <pc:sldMasterMk cId="1509232922" sldId="2147483648"/>
            <pc:sldLayoutMk cId="2154452698" sldId="214748365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9.18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0 8981,'-23'0'3169,"8"0"-3802,9 0-2249,6 0 2882,13 13 0,-3 4 0,11 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20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1 118 8317,'29'-6'272,"11"4"-212,-1-3 1,8-3-52,-3-2 0,2 2-1,8-2 0,-5 2 0,5-2 0,-7-3-8,2 3 0,-3-3 0,-2-1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2:56.59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544 477 7569,'8'-16'234,"-3"-4"266,-3 10 680,-2-3-921,-20 13 1,-8 4-240,-16 5 0,-3 3 170,8 12 1,-4 1-5,-1 4 1,7 1 109,2-1 1,1-4 27,5-1-443,2-6 0,13 3 88,-1-6-250,7 0 164,1 6 1,19-5-143,2 4 0,9-9 49,-3-1 0,6-5-66,-1 5 0,-3-5-33,3 4 1,-7-4-196,2 5 157,-4-7 267,-8 17 1,-3-4 205,-10 14 1,-5-1-87,-9 1 1,-4-1 106,-7 0 0,1 2-65,0 4 0,1-4 106,3 3 0,-2 2 12,2-2 0,4-4 49,1-6-293,4 1 1,8-1 214,3 1-36,3-7-247,15 9 1,8-17-255,14 0 1,1-8 88,-2-7 0,2-5-62,3-10 0,5-9-682,0-10 1021,0 3 0,7-13 0,-7 3 0</inkml:trace>
  <inkml:trace contextRef="#ctx0" brushRef="#br0" timeOffset="292">338 7 8390,'-23'-7'275,"9"9"-10,9 3 0,3 6 32,2 19 22,0-4 0,7 18 0,1 0 47,0 8 1,8 12-48,-6 5 0,6 12-335,-6 3 0,3 5 179,2-5 0,-5-3-53,0 3 0,-2-3 36,2 3 0,1-1-240,-6-10 0,5 4-4,-5-8-88,6-4 0,-9-1 0,4-10-95,1-5 0,-1 0-186,4-5 1,2 1 95,-8-10 1,6-1-245,-5-5 1,2-6-195,-2-3 169,3 11 640,2-8 0,-6-2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2:54.12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13 465 9016,'-8'24'248,"3"10"0,8-1 0,4 11 40,1-1 1,0-1-205,2 2 0,1-1-2,-6-4 0,5 2 149,-5-7-112,6 0 0,-2-1-242,5-4 161,-6-2-35,6-13 8,-6-6 1,6-3-80,1-10 1,0-4 42,-1-11 1,1-3-7,0-6 0,-5-6 13,-1 1 1,0 0-1,0 4 0,3 1-60,-7 0 1,6 6 65,-1 3-1,-3 4-200,6 1-63,-5 7 0,6 3 213,1 10 0,2 10 49,2 9 0,-3 4-24,4 1 1,3 1 87,1-1 0,3 1-110,-3-1 0,4 0 53,-4 1 1,4-6 137,1 1 1,1-9-68,-1-1-52,1-1 29,6-12-25,-5 5 0,3-9 169,-10-3 54,-2-3 0,-14-18-7,-3-4 0,-4-2 37,-1 2-269,0-6 0,-1 4 0,-4-6 42,-5 2 0,-1-3-126,1 5 0,-3-5-69,3 4 0,2 1-875,-2 5 99,7-1-725,-4-6 615,7 5 1039,7-5 0,1 13 0,7 2 0</inkml:trace>
  <inkml:trace contextRef="#ctx0" brushRef="#br0" timeOffset="401">1233 553 7569,'10'37'-294,"0"-2"271,1-4 255,-4-2 1,4 1 0,-4-1 15,1 0 0,-3 1-115,5-1 0,-6-1 42,6-4-216,-7 4 0,9-5 162,-7 6-304,0-6 281,-5-8 0,0-12-69,0-13 0,0-1-95,0-13 0,0-1 79,0-4 0,0-2-4,0-4 0,0-7-111,0-7 1,0-7 42,0 2 61,6 4 0,2-2 0,7 4-2,0-1 114,0 7 0,4 6 1,2 8-79,2 4 1,-3-1-22,4 10 0,-4-3 166,4 9 248,-6 2-287,17 1 1,-6 12-38,10 4-13,-9 9 0,-3 4 0,-4 8 74,0 4-187,-2 2 0,-4 7 0,-1 0 114,-1 0 1,3 2-30,-8 3 0,3-3-70,1 3 0,-4-8-141,0-2 1,0-5-208,4 5 0,-4-8 83,0-1-385,-7-1 0,10-11-25,-3 7-300,-3-7 981,-1 3 0,-6-13 0,0-1 0</inkml:trace>
  <inkml:trace contextRef="#ctx0" brushRef="#br0" timeOffset="601">1512 626 8678,'45'9'185,"-1"-3"-277,0-6 0,-3 5-149,3 0 1,-7 0-250,12-5 0,-6 0 52,6 0 1,-4 0 437,-1 0 0,1-7 0,-1-1 0</inkml:trace>
  <inkml:trace contextRef="#ctx0" brushRef="#br0" timeOffset="1127">2336 435 7514,'1'23'8,"4"-3"0,-2 3 420,7 1 0,0 6-166,5 4 0,-1-3-106,1 3 0,0 2-7,-1-2 0,-4 6-54,0-6 0,-5-5-309,5-4 156,-7-7 2,10 9 219,-11-10-46,4-2-129,-6-9 0,-1-9-110,-4-7 1,-2-1 132,-3-14 0,-1-6 19,6-8 0,-5-4-3,5-1 1,0-6-78,5-4 1,0-7-113,0 3 0,2-5 110,3 10 1,3 2 26,7 2 0,4 3-1,1 2 1,1 7 17,-1 2 1,-2 6 264,6 4-107,-6-2-75,17 10 44,-11-4 194,19 13-217,-12 8 0,8 13 3,-10 7 0,-3 4-101,-11-4 0,0 1-139,-1-2 0,-5 4-14,-5 7 0,-2-1 124,-2 1 1,0-4 29,0 3 1,-6-8-77,-4 9 0,-3-4-7,-2 3 1,-5-4 73,1-1 1,-6-1 99,6 2 0,-1 2-55,5-2 1,1 3 333,-1 1-243,0 0 0,2 6-57,3-1-199,4 0 0,8-3 94,2 4 0,5-11-96,5 1 1,8-3-6,2-2 0,-1-5-232,1-5 0,1-7 76,4 2 1,6-4-47,-1-1 0,5-1-228,-5-4 1,6-8 566,-6-7 0,0-6 0,-4 3 0</inkml:trace>
  <inkml:trace contextRef="#ctx0" brushRef="#br0" timeOffset="1410">3364 274 7811,'-14'14'1122,"4"1"-830,0 0 1,7 6-114,-2 3 1,3-1 105,2 2 0,0-1-60,0 6 0,0 4-82,0 0 1,7 1 51,3-6 0,-2 5-88,2 1 1,-1-1 24,6-5 0,0 1-105,0-1 1,4-4 51,1-1 1,4-4-148,-4 4 0,4-6 83,-4 2 1,4-4-42,-4-1 0,6-7-513,-1-3 0,2 1 170,3-1 67,-1 0 0,1-6 0,-1-4-83,0-5 1,-1-3-21,-3-2 0,-4-1-74,-6-4 0,3 2 479,-4-6 0,4-1 0,-10-4 0</inkml:trace>
  <inkml:trace contextRef="#ctx0" brushRef="#br0" timeOffset="1586">3526 656 9165,'21'-8'-4,"-3"-5"-26,7 3 1,-7 2-492,1-2 0,3 0 148,-3-5 373,1 1 0,1-8 0,2-1 0</inkml:trace>
  <inkml:trace contextRef="#ctx0" brushRef="#br0" timeOffset="1743">3409 97 7689,'44'8'-722,"-3"-1"722,3-7 0,3-7 0,12-1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2:51.87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354 118 7728,'-15'-16'955,"0"3"1,-9 14-840,-1 4 1,-6 3 11,7 7 1,1 4-55,-2 1 1,3 5 8,-3-6 1,-1 6-1,6-6 1,1 1-114,4-5 1,0-1 25,1 1-395,5 0 187,3-1 1,12 1 151,4 0 1,5-2 38,5-3 1,2 3-69,8-3 0,1 3-17,3 1 0,-1 3 34,6 2 0,-1 4 1,1 6 1,-3 1 58,-7-1 0,-1 1-33,-4-1 1,-2 5 93,-8 1 0,-1-1-89,-3-5 0,-3 1 0,-7-1 1,-2 1 110,-3-1 0,-5 0 184,-9 1 0,-2-7-127,-4-4 0,-8 2 77,4-1 0,-4-5-98,4-5 0,4-2 77,1 2-524,-1-4 154,-10-6-585,3 0 245,3 0 269,8-20 1,14 2 48,7-16 1,8 8 34,12 2 1,3-3-409,6-7 1,6 3 580,-1-3 0,7-4 0,-4 1 0</inkml:trace>
  <inkml:trace contextRef="#ctx0" brushRef="#br0" timeOffset="382">809 412 7569,'23'-23'-301,"-1"2"210,-8 6 1,1 0 90,0 1 0,-7-1 1426,5 0-573,-12 7-497,6-5-154,-14 11 1,-6 4 10,-6 13 1,-1 1-124,6 9 0,-1 4-2,0 5 1,2 7-14,3-2 1,2 4 209,3 1-310,4 0 1,-6-2-1,9-1 168,3-2-196,3-6 1,6 8 0,3-8 61,2-6 0,-1 1-124,7-8 1,4-1-1,5-4 0,2-7 83,-1-3 0,-3-3-97,8-2 0,-8-2 106,3-3-55,-4-3 1,-9-12-1,-2-1 10,-4-2 100,-1-1 0,-2-9-77,-3-6 1,-4 10 22,-6-11 1,-1 11 139,-4-5 1,-3 1-89,-7-1 1,-5 3-67,1-4 0,-6 9 19,6 2 1,-6 6 2,6-2 1,-6 4-202,6 1-364,6 7 397,-7-5 64,10 11-1083,-5-4-164,22-1 1365,9 6 0,14-12 0,-1 4 0</inkml:trace>
  <inkml:trace contextRef="#ctx0" brushRef="#br0" timeOffset="861">1618 235 7603,'15'35'1044,"-1"-1"0,-4 5-782,0-4 0,-5 5-74,5 0 1,-2 4-35,2 5 0,-2-4 9,-3 4 1,1-3 31,4-2 0,1-1-84,-6-4 1,2 2-311,-2-7 1,-4 0 60,4-4 2,-3-7 77,-2 4 55,0-10 95,0-3-172,0-7 1,-5-25 0,0-7 1,-1-6-23,1 2 1,3-7 12,-3-3 1,-1-8-152,1-2 0,0-7 98,5 2 0,0 4 34,0 1 1,0 3 6,0 2 0,0 6-40,0 4 1,0 8 323,0 1 54,0 7-174,6-3-95,2 0 0,9 6 35,2 0 1,-2 6-11,2 4-75,-2 3 15,4-5 23,8 7 1,7 0-143,3 0 1,-8 0 50,-6 0 1,-1 0 79,6 0 0,1 0-221,3 0 1,-3 0-295,3 0 1,-1-1 569,1-4 0,-3-3 0,5-7 0</inkml:trace>
  <inkml:trace contextRef="#ctx0" brushRef="#br0" timeOffset="1085">1824 647 7569,'5'-8'0,"-1"-5"272,21 3 0,1-3 325,8-2 1,-1 1-454,6-1 0,0 2-135,6 3 1,-1-3-595,0 3 0,-5 4 239,0 1 0,-5 3 116,6 2 230,-8 0 0,4-6 0,-6-3 0</inkml:trace>
  <inkml:trace contextRef="#ctx0" brushRef="#br0" timeOffset="1375">2941 265 8473,'0'29'1673,"5"7"-1312,0 3 1,1-1-7,-1 1-323,-3 7 1,6 0-1,-5 3 188,2-4 1,0-1-42,-5 1 0,5-6-250,0 0 1,4-6-336,-4 1 0,5-8-140,-5-1 0,2-7 23,-2 1-710,-4-3 644,6-1-399,-7 0 988,0-7 0,0-1 0</inkml:trace>
  <inkml:trace contextRef="#ctx0" brushRef="#br0" timeOffset="1584">2603 103 7569,'-17'0'1577,"4"0"0,31 5-1273,7 0 0,7 0 23,3-5 0,10-2-157,14-3 1,7-3-24,7-6 1,-3-1-701,4 0 1,-4 0-2509,8 1 1047,-9 6 2014,3-6 0,-18 13 0,3-6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5:09.7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1 118 9012,'0'15'1055,"0"-1"0,1 3-862,4 2 0,-2 6-10,7 9 1,-2 4-29,2 6 0,2-2-81,-8-3 1,6 2 54,-5-6 1,5 4 8,-5-5 1,6 0-48,-1-4 0,-2-3-185,2-2 0,0-4 24,5-6 1,-6-5-272,1 0-6,0-7 249,5 3 0,-1-6 58,1 0 40,-7-6 1,4-2 147,-7-7 1,1 0-171,-1 1 1,-3 4 21,3 0 1,-4 5-65,-1-5-163,0 7-84,0-10-5,0 11-581,0-4 761,7 6 240,-6 0-174,12 0 256,-11 0 90,5 0-146,-1 0-118,-4 0 0,6 5 206,-3 0 182,-4-1-251,6-4-75,-1 0 1,-2 0 14,6 0-56,-7 0 0,10 0-90,-3 0 1,-2 0 138,2 0-127,-1 0 1,6 0-1,0-1 29,0-4 0,-1 3-69,1-3 0,1 4 56,4 1 1,-2 0-77,6 0 0,-6-2-12,2-3 0,1 4-131,-1-4 1,1 3-161,-1 2 1,-4 0-4,3 0-17,-2-7 1,-2 6 0,-1-4-631,1 3 1058,0 2 0,-1-6 0,1-2 0</inkml:trace>
  <inkml:trace contextRef="#ctx0" brushRef="#br0" timeOffset="359">912 89 9161,'0'14'165,"5"1"174,0 0 0,5 1 527,-6 4 0,6-2-514,-5 6 0,5 1-14,-5 4-242,6 7 0,-7-5 1,4 3 140,-2-3 0,1 4-54,-2-1 1,-2-1-12,7-9 1,-5 4-23,4-4 0,0 4-97,0 1 1,4-4 154,-3-1-455,3-6 1,2 4 0,0-8 56,-1 1-161,8 0 0,-4-7 0,4-3 98,0-4 1,4-1 164,-2 0 0,4 0-360,1 0 1,1-6-456,-1-4 1,-1-3 30,-3-2 1,1-4 64,-7-1 807,1-6 0,1 3 0,2-6 0</inkml:trace>
  <inkml:trace contextRef="#ctx0" brushRef="#br0" timeOffset="550">1206 456 7569,'-15'0'1707,"7"7"-1378,2-6-149,6 6 1,6-7 239,4 0 1,5 0-515,4 0 1,-1 0-470,7 0 0,-6-7 136,6-3 1,-2 2-321,1-2 1,-1 1 746,-3-6 0,-4-6 0,5-2 0</inkml:trace>
  <inkml:trace contextRef="#ctx0" brushRef="#br0" timeOffset="748">1059 133 7569,'-15'0'1702,"7"0"0,3 0-1494,10 0 0,5-2-345,9-3 1,6 2-346,9-7 1,1 0 144,9-4 337,-4-1 0,11-6 0,-7-2 0</inkml:trace>
  <inkml:trace contextRef="#ctx0" brushRef="#br0" timeOffset="1601">1794 221 8298,'0'-8'2589,"0"1"-901,0 7-1491,0 13 1,0-1 78,0 12-283,0-6 0,5 10 0,0-4 291,-2 4-303,5-5 0,-5 5 0,6-5 82,-3 0 0,5 4-74,-1-2 1,-2-4 14,2-1 0,0 1-143,5-2 0,-1 1-96,1-5 0,0-1-24,0 1 126,-1-7 0,3 4 1,1-6-62,1 2-4,1-4 0,-6 2-75,1-6 150,0 0 1,0 0 109,-1 0 0,-1-6 170,-3-4 0,2 0 111,-8-5 1,6 4 21,-5-9-111,7-3 0,-11 1 0,6-8 66,-1 1-171,-4-1 1,4-1 0,-4-3 91,3-5-117,-3-4 0,4 1 1,-6 1 75,0 2 1,0 6 5,0-1 1,5 5-73,0 4 0,0-1 70,-5 6-553,0 7 1,0 0 123,0 3-1964,6 4 1255,-4-1 725,11 7 1,-5 2 283,7 3 0,0 3 0,-1 7 0</inkml:trace>
  <inkml:trace contextRef="#ctx0" brushRef="#br0" timeOffset="1940">2617 59 7739,'0'10'507,"0"0"0,5 0-324,0 4 1,0 1 202,-5 0 1,0 1-56,0 4 0,1 2-30,4 8 1,-3-1-51,3 1 1,-4-1 67,-1 0 0,2 1-107,3-1 1,-3 1 22,2-1 0,0 0-112,1 1 1,-2-1-92,7 1 1,-5-3 27,4-2 1,1-2-39,5-4 0,0-2-146,-1 2 0,3-2 19,2-3 0,-2 1-93,2 0 0,2-7-56,-1-3 0,4-4-127,-4-1 0,6 0 200,-1 0 1,2-1 23,3-4 0,-6-3-513,1-7 1,-1-1-46,6-4 1,-2 2-757,-4-6 1471,-3 6 0,-6-10 0,0 5 0</inkml:trace>
  <inkml:trace contextRef="#ctx0" brushRef="#br0" timeOffset="2142">2793 412 7569,'-8'0'3180,"-5"0"-2860,12 0 1,-4 0 109,10 0-109,3 0 1,11-5-396,1 0 0,-1-5-365,-4 5 1,2-6-19,2 1 0,-1-3-497,7-2 1,-7 1 953,1-1 0,4-6 0,0-2 0</inkml:trace>
  <inkml:trace contextRef="#ctx0" brushRef="#br0" timeOffset="2365">2705 44 7930,'-8'0'927,"2"0"0,22 0 0,5 0-923,4 0 0,1 0-194,3 0 1,5 0 187,1 0 1,1 0 46,-2 0 0,-3 0-988,3 0 0,2 0-630,-2 0 1573,1 0 0,-6 0 0,1 0 0</inkml:trace>
  <inkml:trace contextRef="#ctx0" brushRef="#br0" timeOffset="2776">3381 30 7569,'9'0'-418,"-3"0"2075,-6 0-863,7 6 1,-6-2 388,4 5-644,-3-5-214,-2 9 0,5-10 1,0 7 269,-2 1-425,-2 2 0,-1 2 0,0 1 38,0 4 1,0-2-46,0 6 0,0 1-26,0 4 0,0 1 11,0-1 0,0 2-113,0 3 0,0-3 133,0 4-265,0-4 1,2-2 0,1-1 109,2-4-79,0 4 1,-5-12 0,2 4 78,3-4 0,-2-1 19,7 0 1,-7 0-181,2-1 0,3-1-145,2-3 260,-4 3 1,7-10-1,-3 6 5,3-3 1,2-1-2,0-5 0,1 0-44,4 0 0,-2 0-99,6 0 1,-4 0 103,4 0-100,-6 0 0,8 0 0,-6 0-8,-2 0 1,-2 0-148,-1 0 1,5 0-63,-1 0 0,1 0 21,-6 0-239,1 0 0,0 0 0,0 0-236,-1 0-482,1 0 1321,0 0 0,6 0 0,2 0 0</inkml:trace>
  <inkml:trace contextRef="#ctx0" brushRef="#br0" timeOffset="3019">4322 15 7569,'-15'0'3576,"1"0"-4230,6 7 0,3 1 86,10 6 568,-4 1 0,19 0 0,-4 0 0</inkml:trace>
  <inkml:trace contextRef="#ctx0" brushRef="#br0" timeOffset="3182">4440 559 7569,'-20'0'1840,"0"0"2462,1 0-2888,11 0-730,1 6-346,7-4-338,0 5 0,0-7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5:06.53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15 162 7569,'-8'-6'91,"1"2"115,7-5 1,0 4 293,0-5 328,0 7-97,0-10-390,0 11 410,0-5-568,7 14 1,-4 3 22,7 9 1,-2 4-103,2 7 1,-2 4-129,-3 0 1,-3 0 103,3-4 1,1 4 0,-1 0 159,-2-1-297,-1-2 1,-2 2-168,0-4 0,0 7 123,0-11 1,0 4 103,0-9-5,0 6 1,0-10 21,0 4 22,0-4-6,0-8-2,0-1 202,0-7 0,0-13-244,0-7 0,0-6-109,0-3 1,0-1 85,0 1 0,2-7-121,2-3 0,-2-2 151,3 2 0,1-2-16,-1 6 0,5 6-98,-5 5 0,5 6 16,-5-2 1,6 4 33,-1 1 0,3 2-32,2 3 50,-1-3 1,6 11-24,0-3 0,-1 10-7,-4 5 1,0 5 16,-1 4 0,3-1-2,2 7 1,-2-1 5,2 6 1,-4-2-7,-5-4 1,3 4 2,-3-4 1,1-1 12,-1 2 1,-2-7-43,-3 1 63,-3-2-3,11-3-67,-12 1 14,6-7 477,-7-1 14,0-20-324,0 3 0,0-18 0,0 4-6,0-4 1,0-6-28,0-1 0,5-4-12,0 5 1,6-7-99,-1 2 1,3 3 48,2 1 1,-1 4-15,1 2 1,0 5-48,-1-1 0,1 7 74,0-2-75,-7 11 1,5 1 0,-3 4 61,3-1-41,2 0 1,-6 5-1,1 2 34,2 3 0,1 5-2,1 9 1,-1-1-16,-3 7 1,3 4-6,-3 6 1,2 2 201,-3 2 0,3-4 122,-7 9-233,6-3 0,-9-2 1,4-2-3,1-1-221,-6 5 0,8-10 0,-6 3 23,2-3 1,1-1-47,-1-1 0,-3-6-74,3-3 1,-2-4-788,2-1-432,-3-1 777,11 1 708,-5-7 0,6-8 0,1-8 0</inkml:trace>
  <inkml:trace contextRef="#ctx0" brushRef="#br0" timeOffset="394">1353 118 8435,'-15'0'382,"0"0"1,6 0 403,-1 0-189,0 0-606,-5 7 1,2 1 0,2 6 254,1 1-271,0 6 1,0 2 109,1 7 1,4 1-1,-4 3 79,3 5 0,1-1-83,5 1 1,2-5-166,3 5-30,3-6 1,6 8 0,1-8 33,0-6 0,4 3-79,1-6 1,5-3 113,-6-1-46,7-10 0,-8 1 0,5-6 27,-2-2 1,4-1 10,-6-2 1,3-6 122,-3-4 0,-2-5-52,2-5 93,-9-2 1,1-3 0,-6 1-83,-1-3 0,2-2 101,-1-5 1,-2 3-19,-8-4-119,4-2 0,-12 6 0,3-3 8,-3 3 1,0 1-112,3 1 1,-3 4 20,3 1 0,2 11-425,-2-2 0,5 4-721,-5-4 178,7 7 1057,-3 1 0,12 1 0,2-3 0</inkml:trace>
  <inkml:trace contextRef="#ctx0" brushRef="#br0" timeOffset="971">1882 89 7569,'-7'8'294,"6"5"143,-4-3 0,3-1-158,2 6 1,2-2 62,3 12 0,-2 1-199,7 8 1,-2 2-1,2 3 0,3 2 19,-3-7 1,-2 7-146,2-2 0,-6-3 63,6-1 0,-5 1 36,5-2 0,-7-5-229,2-4 1,2-7 104,-2 1-143,-1-2 255,-4-3 87,0-5-135,0-3 1,0-8 5,0-2 1,0-6-119,0-10 0,-4-3 49,-1-6 0,-2-2-112,2-3 0,4-6 74,-4-9 0,3 2-77,2-7 0,0 10 93,0-5 0,2 11-13,3-6 1,1 10-18,4 0 0,3 8 19,-3 1 0,3 7 2,2-1 1,-1 4 4,1 5 1,5 4 20,-1 6 0,6 0 19,-6 0 0,7 6-22,-1 4 0,3 5 3,1 4 0,-4 4 1,-1 6 0,-1 1 11,1-1 1,3 6 8,-8-1 0,1 7-72,-6-2 1,1 2 55,0-2 1,-7 3 0,-3-2 0,1-3 5,-1 2 1,-1-6-2,-9 1 1,-3-3 40,-7-1 0,0-6 115,0 1 1,-4-7-90,-1 1 1,-1-2 196,1-3-249,4 1 0,-10-5 1,6-2 122,2-1-77,-4 4 1,5-9-384,-2 2-184,2-2 0,7-7 83,1 0 1,5-8-342,-1-1 0,5-6 192,5-5 574,4-9 0,5 3 0,1-13 0</inkml:trace>
  <inkml:trace contextRef="#ctx0" brushRef="#br0" timeOffset="1267">2661 147 7667,'0'10'312,"0"0"1,0 0 351,0 5 1,0-1-206,0 1 0,2 0 83,2-1-481,-2 8 1,5-1-1,-7 5 337,0-2-294,0 1 0,5 6 0,-1 2 116,0 1 0,-1 0-45,2-4 0,-2-1-53,7 0 0,-5 1-110,5-1 0,-2-6-161,2-3 0,4 1 17,1-1-37,0-1 0,8-4 0,-5-2 19,1-3-200,7 3 0,-5-12 0,6 4 56,-3-3 0,-1-2 165,1 0 1,4-7-268,-3-2 0,3-4-360,1-2 1,-1 0-358,-4 0 1113,4-6 0,-5-2 0,6-6 0</inkml:trace>
  <inkml:trace contextRef="#ctx0" brushRef="#br0" timeOffset="1465">2867 456 8641,'14'-1'462,"1"-4"1,1 1-460,4-5 0,3-1-220,6-5 0,-1 0-239,-3 1 0,2-1 16,-2 0 0,-2 1 440,1-1 0,-6-6 0,3-2 0</inkml:trace>
  <inkml:trace contextRef="#ctx0" brushRef="#br0" timeOffset="1650">2837 118 7569,'-8'0'1129,"2"0"-1149,6 0 1,13 0-199,6 0 1,9 0-211,6 0 1,-1 0-150,6 0 577,0-6 0,6-3 0,-1-5 0</inkml:trace>
  <inkml:trace contextRef="#ctx0" brushRef="#br0" timeOffset="1935">3484 15 7569,'0'8'524,"0"5"0,0-4 68,0 5 1,0 1-201,0 0 1,0 4-5,0 1 1,0 6-86,0-2 0,0 6-83,0 4 0,-2 4 96,-2 6 0,2-3-35,-3 3 1,-2-2 147,3 12 0,-1-11-131,5 1 0,0-12 12,0-2 1,0-1-217,0-4 0,1-4-111,4-2 1,3-2-17,7-2 1,5-6 63,-1 1 0,7-7 100,-1 2 1,9-3-87,5-2 0,9 0-74,1 0 1,0-2-231,-5-3 0,-5-3-341,0-6 0,-6 4 400,1 0 1,-4 2 103,-6-2 1,2-3 95,-6 3 0,-1-3 0,-4-2 0</inkml:trace>
  <inkml:trace contextRef="#ctx0" brushRef="#br0" timeOffset="2567">4440 383 7569,'0'-9'2596,"1"1"-2523,4 3 1,3 4 107,7-4 1,5-2-1,-1 2 1,2-1-479,-1 1 0,3 3 188,6-3-551,1-3 1,-6 7 0,1-4 57,1 3 602,-5 2 0,7-6 0,-5-3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5:51.80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206 147 7569,'0'-15'-302,"0"1"0,0 4 475,0 0 0,0 5-39,0-5 10,0 1 8,0 0-72,0 3 0,0 4 67,0-3 2,0 4 543,0-6-692,6 7 23,-4 0 681,4 0-802,-6 7-41,0-6 1,0 8-396,0-5 1,-4 0 533,-1 6 0,0-1 0,5 6 0</inkml:trace>
  <inkml:trace contextRef="#ctx0" brushRef="#br0" timeOffset="1146">309 44 7569,'0'-14'1129,"0"5"-1082,0 3 0,1 6 105,4 0-72,-3 0 0,6 6 1,-5 4 198,2 3-276,0 2 0,0 6 1,0 4 85,-2 2 1,0 8-34,2-1 1,-3 2 3,3-2 0,-4-1-106,-1 6 1,0-6 8,0 1 1,0 2 127,0-2-122,0-6 1,0 0-1,0-5 109,0 0-183,0-2 1,0-2 0,0 1-13,0-2-143,0-2 32,0-1-294,0 0 187,0-7 0,0 0-198,0-3 372,0-3 0,0 2 161,0-8 0,-6-11 0,-2-8 0</inkml:trace>
  <inkml:trace contextRef="#ctx0" brushRef="#br0" timeOffset="1589">15 147 7569,'-8'-6'91,"1"4"1,9-9 0,3 6 5,4 1 79,4-4 0,9 0 0,2-7 82,4 1-278,1-1 0,6 5 0,1 0 77,1-1 1,-3 3-18,6-2 1,-3 7-83,2-2 0,-3 3 21,-6 2 1,-6 0-69,1 0 0,-2 2 120,1 3 0,-3 3-18,-6 7 1,0-2 40,-1-4 0,-1 4 115,-3-3 1,2 5-152,-7 5 1,4-2-2,-4 6 1,5-6 186,-5 2 1,1 2-81,-1 3 1,-1-2-88,5 1 0,-5-1-1,1 2 1,1 2-71,-1-2 0,2-2 61,-3 1 0,0-1-91,6 2 0,-7 1 81,2-7 1,1 6-28,-1-6 1,5 3 35,-5-3 0,1-2-28,-1 2 1,-1-7 1,5-3 0,-4 1-43,5 5 0,0-7-115,5-3 0,-1 2 65,1-3 1,5 1-145,-1-5 0,7 0 29,-1 0 0,-2 0-136,1 0 0,1-1 167,4-4 1,0-3-163,1-7 0,-6 4 339,1-4 0,-7 3 0,3-9 0</inkml:trace>
  <inkml:trace contextRef="#ctx0" brushRef="#br0" timeOffset="1771">764 500 7569,'-13'-2'-263,"3"-3"1,6 2 341,8-7 1,5 5-42,5-4 1,1 0-15,0 0 1,4-4-166,1 3 1,6-3-135,-1-2 0,-3 0 137,3 1 138,-1-1 0,6 0 0,-1 1 0</inkml:trace>
  <inkml:trace contextRef="#ctx0" brushRef="#br0" timeOffset="1978">735 162 8248,'-8'-7'-676,"1"6"690,7-6 735,0 7-664,7-6 1,3 4-125,9-3 1,-1 3-344,7 2 0,-6 0 13,6 0 34,-1 0 0,6 0 0,-1 0-213,0 0 548,1 0 0,-1 7 0,1 1 0</inkml:trace>
  <inkml:trace contextRef="#ctx0" brushRef="#br0" timeOffset="2497">1323 235 7569,'0'22'0,"5"-6"-22,0 3 0,0-2 94,-5-2 1,5 4 158,-1 1 0,1 1 139,-5-1 1,0-2-257,0 6 1,2-6 176,3 2-273,-4 2 0,6-5 0,-7 2 247,0-2-244,0-3 1,0 1 262,0 0-26,0-7-218,0-2-172,0-6 1,0-13 176,0-6-133,0-1 0,0-8 1,0 4 50,0-4 1,0-1 16,0-1 0,0 6-6,0-1 1,5 7-21,0-1 1,1 3-84,-1 1 1,-3 5 76,3 0-107,3 7 0,-5-4 25,7 7 137,0 0 0,5 2 1,-1 5-67,1 7 0,0 1 0,-1 5 0,1 1 62,0-2 0,-1 8 113,1-3 1,0-1-58,0 1 0,4-6-83,1 2-26,-1-4 0,1-1 0,-1-2 40,-1-3-1,5 3 0,-6-11 0,2 2-7,-2-2 0,-3-2-9,1 0 1,-5 0 97,0 0 78,-1-6 0,4-3 64,-3-5 0,-2-1-30,-3 0 1,-3-4-80,3-1 1,-4 1-80,-1 4 1,-6-5-83,-4 1 0,-3-8 36,-2 3 1,1 1-149,-1-1 1,0 6 145,1-2 0,-1 4 30,0 1 1,0 2-471,1 3 1,4-1-416,0 6-281,0 0 1163,2 5 0,2 0 0,6 0 0</inkml:trace>
  <inkml:trace contextRef="#ctx0" brushRef="#br0" timeOffset="2878">2131 118 7962,'-14'0'-84,"-1"0"1,0 6 379,1 4 0,1-2 486,3 2 1,-3 0-551,3 5 1,3-1-258,2 1 0,4 1-2,1 4 0,0-4-178,0 4 0,5-4 206,0-1 1,11 0-109,-1-1 0,7 3-265,-2 2 1,1-3 186,-1 4 1,-2-4-23,6-1 1,-6 0 105,2 0 0,-4-1 9,-1 1 1,-5 0 24,0-1 1,-7 1 100,2 0 1,-4-1 127,-1 1 0,-1 0-16,-4-1 0,-3 1-15,-7 0 0,0-2-81,1-3 1,-1 1 98,0-6 1,-4 5-136,-1-5 1,0 1 0,6-1 0,-1-3-25,0 3 1,5-2-315,1 2-764,5-3 746,-2 4 0,6-8 3,0-2 0,8 0-58,7-6 397,-1-6 0,14-7 0,-5-6 0</inkml:trace>
  <inkml:trace contextRef="#ctx0" brushRef="#br0" timeOffset="3279">2602 294 7569,'-2'-10'275,"-3"1"0,-1 4-83,-4-5 0,-3 7 84,3-2-70,3 3 0,-6 2-3,4 0 0,-4 0-69,-2 0 0,2 7-1,3 2 0,-3 4-83,3 2 1,2 6 38,-2 4 1,7-2-156,-2 1 1,3-1-42,2 2 0,0 2 31,0-2-81,7-4 1,1 2-1,7-5 48,-1 1 0,3 1 54,2-5 1,3-1-12,2 1 0,-1-2-116,-3-3 1,-2-3 162,6-7 1,-6 0 1,2 0 0,1 0-52,-2 0 1,-1-7-24,-8-3 348,3-3 1,-9 2 0,4-2-84,-2-4 0,-1-1-142,-5 4 0,0-1 113,0 0 0,0-4 163,0-1 1,-2 1-181,-2 4 1,-3 0-75,-3 0 1,-1 1-243,6-1 1,-6 0 69,1 1-354,3-1 1,-4 5 51,6 0-722,0 1 180,-2 0 196,6 3 767,-6 6 0,7 0 0</inkml:trace>
  <inkml:trace contextRef="#ctx0" brushRef="#br0" timeOffset="3878">2984 368 6805,'5'9'-322,"0"1"1,1-5 614,-1 5 1,-2 1 663,7 9 0,-5-4-573,5 4 1,-5-2-196,5 1 0,-7-2-41,2 2 1,-2-2-27,2-3 1,-3 1-26,2 0 1,-2-5 27,-2-1 0,0-4 139,0 5-39,0-7 92,0 4-401,0-20 1,0-2-113,0-9 1,-2-4 175,-2 3-157,2-2 1,-5-4 0,7-4 47,0-4 0,0-2-4,0 2 0,0-3-103,0 2 1,0 4 101,0 2 0,7 8 145,3 2 0,-2 6-73,2-2 1,0 9 98,4 1 1,-4 5-168,0-5 82,0 7 1,4-4 135,1 7 0,-5 0 24,0 0 0,-2 2-57,2 3 0,3 1-9,-4 4 0,0 3 6,0-3 0,-4 5-8,5 4 1,-7-2 71,2 2 1,-3 2-71,-2-1 0,0 0 2,0-6 1,-5 6-19,0 0 1,-6 1-1,1-2 0,-3-2-30,-2 2 0,0 3-4,1-3 0,-1 2-6,0-1 1,2-4 18,3 4 0,-1-4-8,6-1 1,0 0 67,5-1-30,0 1 1,2 0 64,3-1 0,8 1 155,6 0 1,8-1-163,-3 1 0,5 0 46,6 0 0,2-7 124,7-3 0,0 1-241,1-1 0,-1 0-233,0-5 1,-5 0-233,0 0 0,-6 0-1273,1 0 1712,-3 0 0,-1 0 0,-1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5:56.79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0 529 7569,'0'-8'226,"0"2"1,2 6 277,3 0-321,3 0 1,7 6-79,-1 4 0,-4 10 67,0 4 0,-7 4-149,2 1 1,-3 2 136,-2 4-173,0-4 1,0 4 0,0-7 244,0-3-249,0 3 1,0-12 0,0 3 196,0-2-10,0-9-288,0-2 48,0-6 13,0-19 1,5 1 117,-1-16-98,8-4 1,-6 5 0,6-4 51,-2 1 0,-1-3-15,6 4 0,-5 1-5,0 5 0,0 1 1,4 3 1,1 4 11,0 7 0,-6 4 4,1 0 0,-5 7-17,5-2 0,-5 10 4,5 4 1,-6 5-1,6 0 1,-6 3-40,0 2 1,3-1-88,-2 7 0,1-7 102,-1 1-8,-3-2-317,4-3 135,-6 1 266,7-7 0,-4-3-42,7-10 0,-5-3 110,5-7 1,-2-1-70,2-4 0,3-3-15,-3-6 1,3 5-34,1-1 0,1 2-3,0-1 1,4-4-2,1 3 1,0 4-73,-6 2 1,6 2 64,-1 3 0,1 5-7,-5 4 1,-1 4-3,1 1 1,5 1 31,-1 4 0,-1 10 66,-8 10 0,3 2-88,-3 3 1,-3 1 8,-3 3 0,3-3 85,-2 3 1,0 2-101,-5-1 1,0 4 37,0-5 1,0-1-163,0-9 0,0 2-621,0-6 62,0 6 202,0-10 0,1 4 495,4-10 0,-3-4 0,4-6 0</inkml:trace>
  <inkml:trace contextRef="#ctx0" brushRef="#br0" timeOffset="441">1000 471 8079,'0'14'83,"0"1"0,0 5 135,0-1 0,0 6 80,0-6 0,1 6-103,4-6 0,-3 6-12,3-6 1,-4 1-93,-1-5 0,5-1-2,0 1 0,0-5-437,-5 0 353,0-7-50,0 3 45,0-25 0,0 6 33,0-17 0,5 4-129,0-3 1,5-2-54,-5-3 0,6 3 129,-1-4 0,-2-1 13,2 2 37,0 0 0,4 4 0,1 3-14,0 2 0,-1-1-2,1 6 0,0 2 32,-1 9 1,1-3 102,0 7 1,1 0-68,4 5 1,-4 0 9,4 0 0,-4 7-41,-1 3 1,-2 4 27,-3 6-45,3 3 1,-5 5-1,5-2 5,-3-2 1,-2 6-16,-3 4 1,-2 0 21,7-4 1,-7-1-15,2 0 0,-3-1-179,-2-3 1,1 1 2,4-7 0,-3 1-238,3-5 1,-4-1 60,-1 1-898,0 0 835,0-7 0,-1 3 384,-4-6 0,-3 0 0,-7-5 0</inkml:trace>
  <inkml:trace contextRef="#ctx0" brushRef="#br0" timeOffset="606">1176 544 7569,'-10'0'390,"0"0"621,7 0-787,-3 0-345,19 0 0,1 0 1,13-2 167,-3-3-537,7 4 0,0-6 0,3 7 30,-3 0 460,-1-6 0,6-2 0,1-7 0</inkml:trace>
  <inkml:trace contextRef="#ctx0" brushRef="#br0" timeOffset="1100">1764 412 7569,'-8'14'-122,"1"-5"0,7 4 0,0-4 573,0 5 1,0 5-220,0 1 0,0 1 28,0-1 1,0-4-180,0 3 1,0 3-137,0-3 171,0 1-30,0-5 63,0-1 48,0-6-117,0-1 0,0-9-86,0-3 0,0 2-124,0-7 0,0-6 132,0-8 1,0-4 43,0-2 0,0 1-40,0 0 0,2-6-131,3 1 1,-4 0 39,4 4 1,4 3 50,0 2 0,0-1-4,0 6 1,-4 2-17,5 9 0,-2 0 2,2 4 0,3 4 70,-3-4 0,-2 10 2,2 5 0,0 4-61,4 6 1,-2-2 3,2 6 1,-2 1 38,7 4 0,-2 1-37,-3-1 1,1-4 1,0-1 1,0-1-17,-1 1 0,1-2-8,0-8 0,-1 1 33,1 0 0,0-5-49,-1-1 136,1-5 31,0 2 195,0-6 1,-6-6-137,1-4 1,-7-3-107,2-2 0,-3-4 99,-2-1 0,0-1 89,0 1 1,-5 4-234,0-4 0,-5-1-241,5 1 0,-4-4-11,4 4 0,-5 1-223,5 4 0,0 0 75,5 1-493,-6-1 891,4 0 0,-5 7 0,7 1 0</inkml:trace>
  <inkml:trace contextRef="#ctx0" brushRef="#br0" timeOffset="1340">2499 294 8982,'0'15'702,"5"0"-329,0-1 0,1 3-190,-1 2 1,-3 4-1,3 6 1,-4-4-262,-1-1 0,5 1-84,0 4 1,0-4-556,-5-1 1,5-1 449,0 2 1,1-4 141,-1-6 0,-3 4-25,3 1 150,3-7 0,-6 0 0,4-5 0</inkml:trace>
  <inkml:trace contextRef="#ctx0" brushRef="#br0" timeOffset="1823">2837 338 7523,'5'15'488,"0"0"1,0-1-45,-5 1 0,5 5-254,0-1 0,1 6-185,-1-6 1,-3 3 6,3-3 0,-4-3 77,-1 4-116,0-4 1,0-6 210,0 0-40,0 0-146,0-2-12,0-1 23,0-7-138,0-14 0,0 3-12,0-13 1,0-1 49,0-4 17,0-1 0,0-1 0,0-3 35,0-5-63,0-4 0,0-1 1,0 0 10,0 0 0,5 6 10,0 4 1,6 5 66,-1 4 0,3 1 19,2 9 1,0-3 33,-1 8 0,1 4-115,0 1 143,-1 3 1,1 2-86,0 0 90,0 7 1,-2 1 0,-2 7-45,-1-1 0,-2 1-10,2 0 1,-4-1 25,-6 1 0,0 1-16,0 4 1,0-4-19,0 4 0,0-4-39,0-1 1,-6-5-107,-4 0 0,-3-1 149,-2 6-250,1-7 0,-1 5 0,0-5-105,0 1 1,6 2-524,-1-6 276,0 6 588,2-2 0,-5 5 0,5 1 0</inkml:trace>
  <inkml:trace contextRef="#ctx0" brushRef="#br0" timeOffset="2282">3307 206 9058,'0'16'446,"0"4"1,0-2-304,0 6 0,2 1 9,3 4 0,-3-4-118,2-1 1,0-1 11,1 2 0,-2 1-17,7-7 0,-5 6-14,4-6 0,1 1-376,5-5 235,0-7 1,-1 3-228,1-6 255,0 0 1,-1-7-49,1-2 1,0-5 155,-1-5 1,1-3-42,0-2 1,-2 1-2,-3-7 0,3 2-25,-3-1 0,-2-4 21,2 4 1,-7-2 162,2 1 0,-2 4 165,2 6 1,-3 0 94,2 1 32,-2-1-403,-2 0 140,0 7 49,0 2-203,0 19 0,2-2-191,3 14 0,-4-1 57,4 6 0,-2-4-130,2 3 0,-3-8-33,3 9 1,3-4-138,2 3 0,-2 1-247,2-1 1,0-1-5,4-4 683,-6-2 0,12-8 0,-4 1 0</inkml:trace>
  <inkml:trace contextRef="#ctx0" brushRef="#br0" timeOffset="2575">3954 191 10622,'0'15'367,"0"0"-216,0-1 0,0 1-134,0 0 0,0 6 153,0 3 1,0-1 15,0 2 0,0-6-181,0 6 1,0-2 46,0 1 1,5 2-134,0-6 1,5 0-18,-5-6-67,6 8 1,-1-8 0,8 3 4,1-6 1,6-3-50,-5 2 1,6 1-175,-2-6 1,6 0-346,4-5 0,-3 0-149,3 0 0,-3-6 877,-1-4 0,-1-10 0,0-3 0</inkml:trace>
  <inkml:trace contextRef="#ctx0" brushRef="#br0" timeOffset="3049">4498 250 9388,'0'15'982,"7"1"-721,2 4 0,0-2-157,0 6 1,-4 1-147,5 4 0,-7-1 73,2-4 1,-3 4 161,-2-3-273,0-4 0,0 5 248,0-6-419,0-1 205,0-4 0,-2-7 16,-3-3-211,4-3 0,-6-9 89,7-3 1,-5-9 127,0-6 1,0-3-21,5-1 16,0 0 0,0-3 0,2 0 18,3-2 1,-2-1 117,7 6 0,0-1-142,5 1 0,-1 0 4,1-1 1,0 6 179,-1-1 0,1 7 86,0-1 1,1 4-40,4 5 1,-9 4-41,4 6-29,-4 0 0,4 0 41,0 0-100,-1 13 1,1-2 0,-2 12 44,-3-2 0,3 5-22,-3-1 1,-4 3-104,-1 1 1,2 5-9,-2 1 0,4 1 68,-4-2 0,0-1-44,-5 6 0,2-7 1,3 3 1,-4-6-16,4-4 0,-3 1-96,-2-7 0,0 1-116,0-5-367,0-1-126,0 1 225,0-7-1245,0-1 1451,0-7 1,0 0 0</inkml:trace>
  <inkml:trace contextRef="#ctx0" brushRef="#br0" timeOffset="3240">4645 485 10945,'7'-8'811,"7"-3"-623,11 6 0,4-7-153,5 2 0,4-3-313,6-1 1,0-1-1341,0 0 1618,0 1 0,7-1 0,1 0 0</inkml:trace>
  <inkml:trace contextRef="#ctx0" brushRef="#br0" timeOffset="3712">5321 132 7569,'0'-8'2170,"0"2"0,0 7-1763,0 4 0,7 3 116,3 7-516,-4 6 1,2 2 0,-5 7 186,2-1 1,0 5 11,-5 1 1,0 4-298,0-5 0,5 5-374,0-4 0,0-1 80,-5-5 0,0-4-413,0-1 1,0-6-406,0 2-553,0-4 1756,0-1 0,-7-7 0,-1-1 0</inkml:trace>
  <inkml:trace contextRef="#ctx0" brushRef="#br0" timeOffset="3915">5189 118 7569,'-8'-7'2741,"1"6"-2033,7-6 1,2 7-39,3 0-444,3 0 1,8-5 0,2 0 202,2 2-691,6 1 1,-3 2 0,6 0 157,1 0-542,6 7 0,-5-4 0,3 5 104,-3-1 0,-7 4-859,1-1 1401,-7 3 0,10 2 0,-6 0 0</inkml:trace>
  <inkml:trace contextRef="#ctx0" brushRef="#br0" timeOffset="4117">5718 221 8541,'0'8'2329,"2"5"-1937,3-3 0,-2 4 3,7 6 0,-5-2-195,4 6 0,-5 1-163,1 4 1,1 1 7,-1-1 1,1 1-111,-1-1 1,-3 0-266,3 1 0,-2-1-88,2 1 0,-2-8-484,7-2 0,-5-4 203,5-1 1,-5-2 698,5-3 0,-1 3 0,6-5 0</inkml:trace>
  <inkml:trace contextRef="#ctx0" brushRef="#br0" timeOffset="4475">6144 221 7569,'-14'0'942,"-1"-7"-553,0 5 1,1-2 333,-1 8 0,2 0-317,3 6 0,-1 1-23,6 9 0,-5-2-264,5 6 0,-5 2 39,5 8 1,0-1 10,5 6 1,2-1-114,3 1 1,0-1-137,9-4 0,-2-3-29,8 3 0,1-8-216,-2-1 0,6-7 142,-6 1 1,8-4-103,-3-5 1,-1-4-8,1-6 0,-6 0 91,2 0 0,-4-1 108,-1-4 0,0-8-15,-1-7 1,-4-6 30,0 2 1,-7-4 32,2-1 0,-3-1 102,-2 1 0,-2-1-85,-3 1 0,-3 0-22,-7-1 0,2 1-194,4-1 1,-5 7 72,5 4 1,-4 3 103,-2 1 0,5 5-786,0 0 852,7 7 0,-10-10 0,5 5 0</inkml:trace>
  <inkml:trace contextRef="#ctx0" brushRef="#br0" timeOffset="5166">6644 250 9704,'0'15'361,"0"-1"1,2 3-77,3 2 1,-4 3 124,4 2 1,2 5-336,-2 1 1,-1-2 24,-4 1-147,7 7 0,-5-13 1,3 8 243,-4-5-224,-1-1 0,0-3 1,0-2-38,0-4 125,0-1-50,0 0-122,-6-7 1,2-2-76,-5-6 143,5 0-23,-2 0 0,1-6 1,0-6 67,2-6-21,1-4 0,2-8 0,0 1-6,0-1 0,0-4-10,0 0 0,0-5 17,0 4 0,2-4 4,3 5 1,-4 4 81,4 6 0,3 6-24,2-2-112,-3 4 0,4 6 0,-4 2 49,1 2 6,-5 1 0,10 5 0,-5 1-20,0 4 44,6 3 1,-6 9-1,6 2-46,1 6 0,0 3 6,-1 1 1,1 0 37,0 1 0,0-1-37,-1 1-86,8-1 1,-6-1 0,5-2 10,0-2-1,-4-6 0,4 4 1,-6-8 44,-1 1 0,-1-5-8,-3-1 0,3-5 31,-3 1 0,-2-4 71,2-1 1,-7-1 151,2-4 1,2-3-17,-2-7 0,4-6 6,-4-4 1,0 2-146,-5-1 156,0-1 1,0-1 0,0 0-69,0 0 1,-5-7-66,0 4 1,-6-1 54,1-4 1,2 3-10,-2 2 1,0-1-441,-4 1 1,-1 4 15,0 1 1,5 6-130,1-2 1,4 4 228,-5 1 0,7 6 39,-2-1 1,2 6 58,-2 0 125,3 2 0,-5 2 0,7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04.86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0 6063,'0'15'0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05.03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30 8545,'0'-9'1799,"0"3"-2184,0-1 385,7 6 0,1-6 0,7 7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1.11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0 8345,'-15'7'1969,"7"1"1,1 2-1863,7 0-472,0-7 0,0 5-1628,0-3 1993,0-3 0,0 11 0,0-5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65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1 354 8446,'6'36'731,"-4"0"-548,3 3 1,1 2-1,-1-7 1,0 7-11,-5-2 1,0-2-70,0 3 1,0 2-120,0 2 1,0-1 159,0-9-263,0-3 163,0 12-258,0-12 166,0-2 34,0-14 1,-1-10-230,-4-10 133,3-10 0,-4-19-64,6-10 1,4-4 69,1 4 1,7-11-118,-2-4 1,8-5 122,1 0 1,1-1 26,-6-4 1,3 2 25,2 4 1,-1 9 107,7 0 0,-6 12 17,6 2 0,-7 9 18,1 2 0,3 6 122,-3 8 1,3 2-70,-3 3-6,-3 4 24,12 6 0,-5 8 50,6 7 1,-6 8-157,-3 11 1,-4 0-1,-1 10 1,0-1 31,-1 11 0,1-2-62,0 2 0,-1 1-6,1-6 0,-2 7 0,-3-2 1,3-2-82,-3 2 1,-2-7-46,2 2 0,-5-5-210,5-4 1,-7 0-372,2-5 153,3-1 0,-5-1-894,7-4 1420,-7-3 0,-3-5 0,-8 2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1.24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29 1 8048,'-14'6'1540,"6"2"-1540,1 1 0,7-3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6.73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1 7569,'-5'14'999,"0"1"-794,2 0 1,1-5-206,2-1 0,2 1 0,3 5 0,-4-7 0,13 12 0,-6-4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6.87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45 0 7569,'-15'9'2127,"0"-3"-2154,7-6-487,2 0 0,7 0 514,4 0 0,10 0 0,8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5.27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0 501 7645,'0'24'225,"0"1"1,0-3 72,0 3-295,7-4 1,-6-6-1,4 0 343,-3-1 44,-2 1-207,7-7 210,-6-1-197,6-7 1,-7-7-71,0-3 1,0-4 5,0-6 1,0 2-73,0-6 0,0-3-53,0-7 0,0 3-57,0-3 1,1-2 52,4 2 1,-1-2-59,5 1 0,1 4-15,5-3 0,0 8 77,-1 1 0,1 7-40,0-1 1,4 4-8,1 5 1,-1 4 75,-4 6 1,0 1 3,0 4 0,-1 5 74,1 10 1,0 3-58,-1 6 0,1 2 69,0 3 1,-1 4-50,1 6 1,-5 0-17,0 0 0,-5 0-58,4 0 0,-4-1-118,5-4 0,-5 2 29,5-7 1,-7-1-199,2-9 1,1 2-281,-1-6 0,0 0 252,-5-6 1,0-4-1144,0 0 1455,0-7 0,-6 4 0,-2-7 0</inkml:trace>
  <inkml:trace contextRef="#ctx0" brushRef="#br0" timeOffset="165">103 486 8222,'23'0'7,"-3"0"0,-2 2-10,1 2-710,4-2 0,7 6 713,-1-3 0,0 3 0,1 7 0</inkml:trace>
  <inkml:trace contextRef="#ctx0" brushRef="#br0" timeOffset="639">676 692 7569,'0'16'-69,"0"4"1,0-9-102,0 4 0,0-4 511,0 4 0,2-5 211,3-1-370,-3-5 8,4 2-104,-6-6 0,0-6 107,0-4 0,0-5-31,0-4 1,0 2 116,0-2 0,-5-4-92,0-2 0,0-2-130,5-3 0,-4-1 130,-1-3-251,0-4 1,5-7 0,0-3 169,0-1-176,0 0 1,6 2-1,4 1 56,3 4 1,2 7 2,0 1 1,1 5-103,4 4 0,-4 4 49,3 6 0,3 2 6,-3 3 1,1 4 46,-5 6 1,1 0 10,3 0 1,-7 8-37,3 7 0,-4 1-2,4 9 0,-7-1 43,-3 5 1,-4 1 0,-1-1 1,0 1 68,0-1 0,-6 4-52,-4-4 0,-3 7 238,-2-11 1,2 6-18,3-7 1,-3-3-20,4-1 0,-3 1-114,2-1 1,2-1-15,3-4 1,4 0-52,-4-1 0,3 1-162,2 0 1,7-1 22,2 1 1,6 0 97,5 0 0,-2-6-257,6 1 0,-4-2-89,4 2 0,-6 2-184,2-8 1,1 6 117,-1-5 1,1 0-193,-1-5 0,-4 0 52,4 0 547,2-6 0,1-3 0,7-5 0</inkml:trace>
  <inkml:trace contextRef="#ctx0" brushRef="#br0" timeOffset="925">1426 163 7726,'-15'6'806,"6"1"-536,-1 2 1,7 9 89,-2-3 1,-2 5-229,2-1 1,0 4-101,5 7 0,0-1 147,0 0 1,0 1 3,0-1 1,5 2 79,0 3 1,2-3-14,-2 4 0,1 1 65,4-2 0,3 0-162,-3-4 1,4-3-38,6-2 0,-2 1-89,7-6 1,-1-2-205,5-9 0,1 3-213,-1-7 0,1 0 223,-1-5 0,0 0 131,1 0 0,-6-7-450,1-3 0,-6-4-553,6-6 0,-7 4 415,1-4 1,-2 2 623,-2-1 0,-1-4 0,1-7 0</inkml:trace>
  <inkml:trace contextRef="#ctx0" brushRef="#br0" timeOffset="1092">1603 456 7569,'-9'0'2050,"3"0"-1200,6 0 0,11-4-706,4-1 1,8-7-219,-4 2 0,6 2-353,-5-2 0,1 1-58,-2-6 1,-2 5 484,2 0 0,-2 1 0,-3-6 0</inkml:trace>
  <inkml:trace contextRef="#ctx0" brushRef="#br0" timeOffset="1256">1456 118 9008,'6'-8'828,"4"3"1,5-1-844,4 1 1,4-5-236,6 5 0,2 0-1625,4 5 1875,2 0 0,14 0 0,1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42.42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0 354 7569,'0'-20'-9,"0"-1"0,0 0 0,0-1 0,2 4 0,1 0 267,2-1 0,5 3 29,-5-4 0,1 9 0,-1 1 382,5-2-279,-3 6-205,6-1 1,-7 15 11,4 7 0,-2 3-49,-3 11 1,-2-2-12,7 7 0,-7 3-166,2 3 1,2 0-46,-2 0 0,4 2-50,-4-3 1,2-1 34,-2 1 1,-4-1-122,4 1 1,-1-3 114,0-7 0,-2-1 42,3-4 1,2-2-177,-3-8 0,1 1-585,-5 0-817,7-1 826,1-5 805,7-3 0,-1-12 0,1-3 0</inkml:trace>
  <inkml:trace contextRef="#ctx0" brushRef="#br0" timeOffset="219">427 89 7569,'14'0'-137,"1"0"430,0 7 0,-1 7 0,1 11 9,0 3 1,-1 3-218,1 3 0,0 2-8,0 3 1,4 4-19,1-4 1,-2 3-111,-9 2 0,5 0 43,-5 0 1,3-4-148,-2-1 1,-2-5-28,-3 5 0,-4-6-244,4 1 1,-3-8 235,-2-1 0,0-7 190,0 2 0,0-4 0,0-1 0</inkml:trace>
  <inkml:trace contextRef="#ctx0" brushRef="#br0" timeOffset="403">382 442 7826,'-8'0'433,"2"0"0,7 0-203,4 0 1,3-2-156,7-3 0,5 4-276,-1-4 1,7 3-70,-1 2 1,3 0-294,1 0 0,2 0 563,3 0 0,4 0 0,6 0 0</inkml:trace>
  <inkml:trace contextRef="#ctx0" brushRef="#br0" timeOffset="786">970 412 7569,'0'15'0,"0"0"276,0 0-159,0-1 1,0 6-1,0 1 10,0 2 1,0-5 76,0 2 0,0 1 489,0-2-304,0 1-36,0-5-387,0-1 83,0-5-7,0-3 0,0-8 65,0-2-193,0-5 1,0-12 0,0-3 113,0-4 0,0-2 37,0 1 1,0-2-68,0-3 0,2 1-123,3-6 1,-2 6-8,7-1 1,0 5 120,5 4 1,-2-1-100,-4 6 1,4 2 79,-3 9-8,3 2 0,4 7 0,1 0 7,1 0 1,1 2 0,-6 3 1,6 8 22,0 6 1,1 7-3,-1-1 1,-4-2 46,3 1 1,-2 1-26,-3 4 1,1 0 12,0 1 0,-2-1-36,-3 1-129,3-1 0,-12-4 1,6-3-138,0 0 1,-6-1-192,4-1 1,-3-4 141,-2 3 1,0-2 324,0-3 0,-13 1 0,-4 0 0</inkml:trace>
  <inkml:trace contextRef="#ctx0" brushRef="#br0" timeOffset="942">1029 457 7458,'15'0'-459,"0"0"1,-1 0 457,1 0 1,5 0-189,-1 0 0,7 0-164,-1 0 353,9 0 0,-3 6 0,5 2 0</inkml:trace>
  <inkml:trace contextRef="#ctx0" brushRef="#br0" timeOffset="1361">1647 706 7569,'0'9'-31,"-7"-3"0,4-7 566,-7-4 1,7-4-219,-2-5 1,-2-6-113,2 1 1,-1-8-23,1 3 1,3-5 11,-3-6 0,4 3-248,1-8 0,0 1-17,0-5 0,0 0-2,0 0 1,5 1 90,0 4 0,6-2-90,-1 7 1,3 1 74,2 9 1,-1-2 2,1 6 0,0 6-181,-1 4 1,1 6-58,0 0 0,-5 2 49,-1 2 1,1 0 90,5 0 0,-5 6-13,-1 4 0,-5 8 53,1 2 1,-4 6 67,-1-2 1,-1 6 4,-4 4 1,-3-3 174,-7 3 1,0 2 203,0-1 0,2-3-192,4-7 1,-4 3 54,3-4 1,3-3-113,2-1 0,4 1-45,1-1 1,0-1-37,0-4 1,6-2-197,4-3 1,5 3 59,4-3 1,4 1-176,7-1 0,-1-3-247,0-7 0,6 0 206,-1 0 0,0 0 106,-4 0 1,-1 0-234,0 0 0,1-7-271,-1-3 1,-1-1 678,-4 1 0,4-10 0,-5 4 0</inkml:trace>
  <inkml:trace contextRef="#ctx0" brushRef="#br0" timeOffset="1819">2264 280 7569,'0'-8'758,"0"1"-419,0 7 1,5 7-193,0 3 0,5 8-60,-6 1 1,8 6 23,-2-6 1,-2 8 5,2-3 0,-7 2-28,2-1 0,1-2-99,-1-4 0,0-2 105,-5 2 1,0-7 86,0-3-90,0-5 345,0 2 1,0-19-318,0-6 0,-2-8-110,-2-2 0,2-2-195,-3-3 0,3-2 147,2-3 0,2-4-73,3 4 1,-2 1-88,7-1 0,-5 8 65,5 2 0,0 4-75,4 6 1,-4 7 26,0-3-7,0 11 0,6-3 123,4 7 1,-4 7 9,3 2 0,3 11 0,-3 4 1,7 4 125,-1 2 1,-2 4-129,1 0 0,-4 7-7,4-2 0,-6-3-81,2-2 1,-4 2 64,-1-1 71,0-1 0,-7-5 0,-2 1-30,1-1 1,-5-6 7,2-3 1,-7-4 35,-2-1 0,-11-1 129,1 1 1,-4-7 37,-1-3 1,2 2-116,-6-2 0,-1-1 83,-4-4 0,4 0-87,1 0-278,-1 0 0,1-1 0,1-2 103,2-2 0,1-2 122,5 2 0,-6-3 0,-2-7 0</inkml:trace>
  <inkml:trace contextRef="#ctx0" brushRef="#br0" timeOffset="2470">3043 207 7629,'-10'-5'140,"0"0"268,1 0 1,-4 16-148,3 4 1,-2 11-118,7 4 1,-1 1 26,1 8 1,3-5-31,-3 5 0,4-4 20,1 4 0,0-11-69,0 1 1,5-4 1,0-1 0,6-3-17,-1-6 0,3-2-177,2-3 122,-1-4 1,6-6 60,-1 0 1,1-6 23,-5-4 0,1-5-99,4-4 0,-4-2 1,4-4 1,-4-1-23,-1 6 0,-1-4-119,1 4 0,-2 1 87,-3 4 1,3 7-146,-3 3 0,-2-2 139,2 2 0,0 2-29,4 8 0,1 5-97,0 9 1,1-1 74,4 7 1,-4-6 34,4 6 0,1-7 12,-2 2 0,6-6 10,-6-4 1,6 1 13,-5-6 0,4 0 94,-4-5 0,-1 0 37,-4 0 1,-2-1-80,-3-4 0,-4-3 68,-6-7 0,0-1 43,0-4 0,0 2 123,0-7 0,-6 1-106,-4-5 0,-3-1 47,-2 1 1,-4-1-188,-1 1 1,0 0-178,6-1 1,-1-4-475,0 0 1,2 1 361,3 8 0,2 4-228,3 7 1,4-1 507,-4 0 0,10 0 0,3 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37.01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15 353 7569,'-8'-8'1586,"1"1"-1047,7 7-147,0 7 0,2 6-90,3 7 1,-2 6-152,7-2 1,-5 4-118,4 1 0,-5 1-173,1-1 1,-4 5 62,-1 1 0,5-1-140,0-5 1,0 1-63,-5-1 1,0-4-280,0-1 0,5-1-344,0 2 0,4-4 901,-4-6 0,7-1 0,-4 1 0</inkml:trace>
  <inkml:trace contextRef="#ctx0" brushRef="#br0" timeOffset="489">412 456 8002,'0'16'869,"0"4"1,0-2-788,0 6 0,0 1 51,0 4 1,0 1 72,0-1 1,0 0-254,0 1 0,0-6 82,0 1 1,0-7 150,0 1 0,0-7-138,0-2-405,0-7 224,0 3 37,0-25 1,1 6 79,4-17 1,-2 4-55,7-3 1,-5-2 90,5-3-112,-7 2 0,10-3 0,-5 5 11,1 1 1,4 1 11,-4 4 1,3-3 4,-2 8 1,3 6-96,-3 8 169,3-3 1,1 8-67,1 0 1,0 8 101,-1 11 1,1-1-47,0 7 75,-1-1 0,3 6 0,1-1-47,1 1 0,3-3-8,-3-2 1,-1 1-22,7-6 0,-6 4 3,6-4 1,-7-1-16,1-4 1,3-5 84,-3 0 1,1-7 92,-6 2 0,1-4-115,0-1 1,-2-1-27,-3-4 0,-2-3 119,-3-7 0,-4 0 183,4 1 0,-3-8-81,-2-2 0,-2 1-79,-3-2 0,2 1-276,-7-5 1,1-1 25,-6 1-326,0-1 0,5 1 0,1 0 33,-3-1-250,6 7 1,-1-3-1,7 7-188,0 1 814,0 8 0,0-3 0,0 5 0</inkml:trace>
  <inkml:trace contextRef="#ctx0" brushRef="#br0" timeOffset="756">1411 338 7569,'0'-14'756,"-6"6"1,4-1 265,-3 4-303,3 4-418,2-6 0,2 25-106,3 7 0,-3 3-18,3 1 1,-2-3-195,2 8 0,-4-3-72,4-1 1,-2 2-136,2-2 1,-3 6 7,3-12 1,1 7-209,-1-6 1,0-4 77,-5-1 0,0-4-868,0-1 174,0-1 457,0 1 583,0-7 0,0-1 0,0-7 0</inkml:trace>
  <inkml:trace contextRef="#ctx0" brushRef="#br0" timeOffset="1132">1294 353 7569,'-2'-15'258,"-3"1"1,3-1 389,-3 0 1,4 5-250,1 1 0,0 4-42,0-5 1,1 7-177,4-2 1,10-2-135,10 2 0,-3-1-105,3 1 1,4 3 100,6-3 1,4-1-43,-5 1 1,7 0-65,-2 5 0,-1 0-185,1 0 0,-5 0 160,5 0 0,-8 5-30,-1 0 0,-2 6-23,-9-1 0,1 3 65,-5 2 1,-6-2 251,1-3 1,-7 8-12,2-4-1,-3 6-11,-2 0 0,-2-2-11,-3 6 0,2 1 93,-7 4 1,5 0-68,-4 1 1,0-1 46,0 1 0,2-1-96,7 0 1,0 1-37,0-1 0,2-1-78,3-4 0,-2 3 77,7-8 0,4 6 15,6-6 1,1 1-124,-1-5 1,-2-2-168,6-4 0,1 3 38,4-7 1,-4 5-130,-1-6 1,-4 1-79,4-5 1,-4 0-216,4 0 0,-4-6-367,4-4 0,-6-3 73,2-2 871,-4 1 0,-1-8 0,0-1 0</inkml:trace>
  <inkml:trace contextRef="#ctx0" brushRef="#br0" timeOffset="1306">1896 529 7689,'15'-4'1062,"0"-1"-1342,6 0 1,-3 3 0,6-1 47,2-2 0,2-5 98,2 5 134,-1-6 0,0 3 0,1-7 0</inkml:trace>
  <inkml:trace contextRef="#ctx0" brushRef="#br0" timeOffset="2198">2058 265 7377,'6'-8'-518,"4"3"1,5 10 195,5 5 688,-4 3 1,12 8 0,-4 3-188,4 4 1,1 6-316,1 1 0,-3 6 73,-2-2 0,1 2-13,-6-2 1,3 2 68,-9-7 1,4 5-34,-8-5 1,1-4 174,-1-6 1,-3-6-86,-7 2 448,0-10-394,0-4 0,-5-7-45,0-4 1,-5-5 81,5-10 0,-5-3 125,6-6 1,-3 0-101,2-1 1,4-6-4,-4-3-160,3-3 1,2-3 0,2 1 232,3 0-193,-4 0 0,14 5 0,-2 1 69,5 2 1,3 4-17,-1 7 0,-2 2-70,6 4 0,-1 4-133,2 0 1,1 2 98,-7 8 1,1-4 96,-5 4-31,6 0 1,-5 11 12,4 4-148,-4 10 1,-8-2-1,-3 5 67,-3-2-54,-2 5 1,-7-3-1,-3 6 81,-3 1 1,-3-1-9,-4 0 1,-1 1 305,-3-1 1,-2 1-43,6-1 110,-6 0 0,10 1 0,-2-1 232,6 1-435,6-7 0,6 4 0,0-4 83,0 0 0,13-2-36,6-6 0,4 0-383,7-1 0,-4-4-452,8 0 0,2-7-318,-2 2 0,7-3 205,-2-2 0,4 0-131,1 0 1,-5-7 379,0-3 1,-6 2 151,1-2 1,-4 1 319,-6-6 0,1 0 0,-11 1 0,4-6 0,-8 0 0,-3 1 0,-3 4 0,-2 0 35,-2 1 0,0 4-144,0 0 1531,0 0-249,-6 2-562,4-5 1,-5 13-345,7 0 1,0 8-157,0 12 1,0-2-28,0 6 0,0-4-150,0 4 1,0-4 221,0 4 1,0-4-70,0 5 0,0-7-185,0 1 0,0-7 61,0-3 113,0-5-59,0 2 1,0-19-171,0-7 0,0-7 140,0-8 1,0 3-39,0-7 0,0-6-254,0-4 1,0 0 219,0 5 0,2-5 191,3 0 1,-2 5-18,7 5 1,-2 6 164,2-1 0,3 5-45,-3 4 1,3-1 88,2 6 0,-6 1-60,1 4 0,0 2-119,5 3 0,-1-1-15,1 6 1,-5-2-7,0 3 0,-1 2-151,6-3 0,0 3 66,0 2 0,-1 0-70,1 0 1,0 0-29,-1 0 1,1 0-125,0 0 0,-1 5-463,1 0 0,0 5 156,0-5 1,-2 6-75,-4-1 0,3-2 88,-7 2 502,6-7 0,-9 17 0,4-4 0</inkml:trace>
  <inkml:trace contextRef="#ctx0" brushRef="#br0" timeOffset="2390">3278 427 7569,'-7'8'762,"6"5"0,-6-10-241,7 7-493,0-7 1,7 4-89,3-7 1,8 0-270,1 0 0,7 0-1208,-1 0 1537,3 0 0,1 6 0,0 2 0</inkml:trace>
  <inkml:trace contextRef="#ctx0" brushRef="#br0" timeOffset="2792">3719 603 7569,'0'15'-22,"0"-1"0,2 6-38,2 0 0,-2-1 382,3-4 61,-3 0 0,-1-2-349,4-4 1,-3 0-9,3-5 74,-4-2 58,-1 5-9,-6-14 1,3-3 0,-6-8 9,3-1 0,-1-9-52,2-1 1,4-2-58,-4-9 0,3 1-100,2-5 1,0-3 274,0 3 0,2-9 7,3 9-225,3-3 0,7 8 0,-1 1 207,1 2-248,0 2 1,4 6-1,1 4 106,-2 4 0,-2 5 6,-1 6 1,0-3 180,-1 7-124,1 0 1,0 13 49,-1 7 1,1 3 4,0 12-128,-7-4 1,3 11 0,-4-2 141,1 4-260,2 3 0,0 2 0,-2 0 128,-2 0 1,4-4 15,-5-1 1,5 0-263,-5 5 1,5-6-366,-6-4 1,1-5-264,-5-4 1,2-1 89,3-9-224,-3 3 1,4-15 935,-6 7 0,0-13 0,0 1 0</inkml:trace>
  <inkml:trace contextRef="#ctx0" brushRef="#br0" timeOffset="2966">3807 529 7569,'-8'0'1057,"1"7"-778,7-5 1,2 4-92,3-6 0,10 0-96,9 0 0,4 0-379,1 0 0,6-1-534,-1-4 1,7 3 343,-2-3 477,-3-3 0,6 0 0,-4-7 0</inkml:trace>
  <inkml:trace contextRef="#ctx0" brushRef="#br0" timeOffset="3259">4483 103 7569,'-14'0'635,"4"0"954,0 0-1122,7 0 0,-10 0-3,3 0 1,3 2-151,2 3 0,-1 3 3,1 7 1,-5 6-25,5 3 1,-5 4-75,6 1 0,-1 1 94,5-1 0,0 6-107,0-1 1,0 7-1,0-2 1,6-2-64,4 3 0,3-8-118,2 3 0,4 1-41,1-2 0,1-1-179,-1-9 0,-2 2 208,6-6 0,-4-1-163,4-4 1,-6-7-1232,2-3 1,-2-3 300,1-2 1,-1-4-70,7-5 0,-1-3 1149,6-12 0,-1-7 0,1-7 0</inkml:trace>
  <inkml:trace contextRef="#ctx0" brushRef="#br0" timeOffset="3541">4924 191 7569,'0'-8'3401,"0"2"-2878,0 6 0,-5 11-305,0 4 1,1 4-1,4 1 1,0 3 12,0 6 1,-2 7-24,-3 3 1,3 2 159,-3-2 0,4 4-70,1-4 1,1-1-116,4 1 1,-1-2-3,5 3 1,1-4-1,5-7 1,1 0-66,4 1 1,-2-7-90,6-4 1,-4-2-43,4-3 0,-1-4-231,2 0 1,3-7-183,-4 2 0,2-5-434,-1-5 0,2 2-414,-2-7 0,1-5 170,-1-4-32,2-1 0,-10 4 1138,2-4 0,-2-3 0,-3-6 0</inkml:trace>
  <inkml:trace contextRef="#ctx0" brushRef="#br0" timeOffset="3723">4939 427 8159,'-15'0'4182,"7"0"-3348,2 0-764,6 0 0,17 0 132,8 0 0,6-2-7,-2-3 0,1-1-929,-1-4 0,-1-3-2890,-4 3 3624,4 3 0,-5-12 0,7 2 0</inkml:trace>
  <inkml:trace contextRef="#ctx0" brushRef="#br0" timeOffset="3890">4983 162 10381,'10'0'616,"0"0"1,1 0-434,9 0 1,3 0-616,6 0 0,0-5-546,1 0 978,6 0 0,1-1 0,7-2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34.73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74 192 7569,'-15'0'436,"0"0"0,7 6 1,3 6-26,4 6 0,1 4-37,0 8 1,-5 1-120,0 3 1,0 4-12,5 6 1,-2-5-24,-3 0 1,4-1-92,-4 1 1,3-5 22,2-9 1,2 1 29,3-7 1,1 1-1,4-5 1,3-7-198,-3-3 1,-2-4-341,2-1 0,0-6 174,4-4 0,0-5 38,-5-4 1,4-2-114,-3-4 1,2-3 102,-3 4 0,4-2 49,-3 1 0,-2 2 41,2 4 1,0 2 5,5-2 1,-5 4 11,-1 5 0,1 4 83,5 6 1,-5 1-97,-1 4 1,1 8 66,5 7 0,1 6 114,4-1 0,-4 1-120,4-2 1,1 2-1,-1-6 0,4 4-2,-4-4 0,4-2 7,-4-8 0,4-2-93,-4-3 0,4-3 38,-4 2 0,0-4 36,-6-4 1,-4-5 17,0-5 0,-7-3 3,2-2 1,-3 1 37,-2-7 0,0 2 113,0-1 1,-2-4-64,-3 4 1,-3-4-15,-7-2 0,1 1-126,-1 0 0,0 4-162,1 1 0,4 4-319,0-4 0,5 6-250,-5-2 325,7 4 1,-4 6-20,7 0 0,7 7 466,3-2 0,3-3 0,2 0 0</inkml:trace>
  <inkml:trace contextRef="#ctx0" brushRef="#br0" timeOffset="399">956 353 7569,'0'15'0,"0"5"90,0-1 1,5 2 152,0-1 1,-1-4 182,-4 4 0,0-4 122,0-1-428,0-7 0,0 5 189,0-3-93,0 3 84,0-5-140,0-1 0,0-9-157,0-3-65,0-3 1,-4-12-21,-1 1 0,0-6 114,5 6-95,0-7 1,0 3-1,0-7 86,0 1 0,0 0 2,0-1 0,6 1-62,4-1 0,1 1-122,-1 0 1,7 6 114,-8 3 1,13 4-10,-8 1 1,4 2 131,-3 3 1,5 4-108,-1 6 150,1 0 0,-6 3 0,1 5-52,0 7 1,0 9-49,-1 1 1,1 3 61,0 1 1,-6 2 36,1 3 1,-2-1-19,2 6 0,3-5-11,-3 6 0,-3-8-126,-2 3 0,1-4 61,-1-2-223,0 0 1,0-4 0,0-2 19,-2-2-411,-1-1 0,-2-6-300,0 1 23,0 0 864,0-1 0,-7-5 0,-1-3 0</inkml:trace>
  <inkml:trace contextRef="#ctx0" brushRef="#br0" timeOffset="1158">1044 412 7296,'15'0'136,"-7"0"1,5 0 0,-2 0-23,7 0 1,0 0-151,7 0 1,-1 0-165,6 0 0,-1-5-231,0 0 0,6-1 149,-1 1 0,-1 3 282,-9-3 0,4-1 0,-4 1 0,-2-2-44,-3 2 0,-2 4 44,-3-4 0,-4 3 0,0 2 0,-7 0 207,10 0 0,-11 7 397,3 3 1,-4-1-16,-1 6 0,0-3-213,0 7 1,5 2-168,0-1 1,2 4-61,-2-4 0,-2 5-109,7-6 0,-7 6 38,2-6 1,1 1-85,-1-5 0,2-6 8,-2 1 1,-4-5 140,4 5-73,-3-7 340,-2 4-493,0-20 0,0-2 153,0-10 1,0 3 15,0 2 0,0-3-262,0-6 1,0-1 23,0 1 1,0-2 24,0-3 0,-5-2 83,0-4 1,0 0-1,5 5 1,0-4 30,0 5 1,0 1 21,0 9 1,5-3-65,0 8 0,6-1-7,-1 6 1,-2 1-19,2 3 51,0-3 1,5 11 25,-1-3 0,-4 3 23,0 2 1,0 0 109,4 0 1,1 0-116,0 0 1,0 0 11,-1 0 0,6 5-16,-1 0 0,1 2 25,-5-2 1,-1-2-185,1 7 1,0-5-29,0 4 1,-2-4 108,-4 5 0,3 0 44,-7 5 0,0-6-2,-5 1 0,0 0 16,0 5 1,0 4 21,0 1 1,-2 0 14,-3-6 1,2 6 104,-7-1 1,0 6 53,-4-5 1,-1 4-110,0-4 1,0 4-29,1-4 0,-1 1 56,0-1 1,6-2 90,-1 6 0,6-6-128,0 2 1,2 1-13,2-2 0,0 1 30,0-5 1,2 1 5,2 4 1,5-4-173,5 4 1,1-9 28,0-1 0,4 0-73,1 4 0,6-5 43,-1-5 1,1 3-54,-2-2 0,4 0-7,-4-5 0,3 0-166,-3 0 1,4 0-44,-4 0 0,-1 0-200,2 0 0,-6-5-227,6 0 0,-7-6 776,1 1 0,-2-3 0,-3-2 0</inkml:trace>
  <inkml:trace contextRef="#ctx0" brushRef="#br0" timeOffset="1458">2396 221 8244,'0'8'1372,"-1"5"-962,-4-3 0,3 3-108,-3 2 1,4 6-118,1 3 0,1-1 90,4 2-173,-3-1 1,4 6 0,-4-1 102,3 1 0,-2-1-61,7 0 0,-5-1 51,5-3 0,-6 2 0,6-2 0,0-4-329,5-1 0,-1-4-67,1-1 1,0-1-124,0 1 0,-1-5 101,1 0-21,0-7 1,1 4-1,2-7-23,2 0 0,-1-2 5,-4-3 0,4-3-106,1-7 1,0 0-269,-6 1 0,1-1-145,0 0 0,-1 1 781,1-1 0,-7 0 0,-1 1 0</inkml:trace>
  <inkml:trace contextRef="#ctx0" brushRef="#br0" timeOffset="1625">2426 486 7939,'5'-15'-797,"-1"0"1,8-1 561,-2-4 0,4 2 235,6-6 0,3-1 0,6-4 0</inkml:trace>
  <inkml:trace contextRef="#ctx0" brushRef="#br0" timeOffset="1765">2484 45 7569,'-22'0'463,"0"4"762,8 1-557,5 0-485,-4 2 1,13-4 127,0 7 0,9-5 144,10 5 1,6-7-413,9 2 1,5-4 28,10-1-72,10-6 0,1-2 0,6-7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31.88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1 258 7569,'0'-15'-51,"0"1"1,0-1 0,0 0 0,0 1-1,0-1 155,0 0 0,0 1 0,0-1 0,0 0 145,0 0 1,0 1 0,2 1 176,3 3-196,-4-3 0,6 5 187,-7-7 61,0 7-239,0 1-102,0 7 162,0-6-266,6 4 1,-4 2 0,3 10 155,-4 3 0,-1 8-38,0 4 1,5 9-127,0 5 0,2 4-154,-2 1 1,-4 0 11,4 0 0,2 5 30,-2 0 0,4 0 10,-4-5 0,5 0 131,-5 0-151,6 0 1,-9-4 0,5-3 45,-1-1-117,-4-2 1,4-6 0,-4-3 45,3-6 1,-4-2 6,4-3-1023,-3 1 586,5 0-30,-6-7 1,7-2-158,-3-6 739,3-6 0,7-9 0,0-8 0</inkml:trace>
  <inkml:trace contextRef="#ctx0" brushRef="#br0" timeOffset="277">501 8 7288,'14'0'1122,"0"2"-845,-5 3 0,9 5 11,-3 9 1,3 4-179,-3 6 0,-1 6 12,1-1 0,0 7-1,-1-2 0,1 4-56,0 1 0,-5-5-104,-1 0 0,0-5 89,0 6 0,0-6-197,-5 5 0,-2-6 11,3 1 0,-2-3-146,2-2 1,-3-6-11,3-3 0,-4 1-133,-1-1 1,0-6 6,0-4 0,-5-5 418,1 5 0,-14-7 0,1 4 0</inkml:trace>
  <inkml:trace contextRef="#ctx0" brushRef="#br0" timeOffset="477">295 376 7569,'-8'0'1430,"1"0"-1291,20 0 1,-3 0-77,10 0 0,3 0-95,1 0 0,4 0-338,1 0 1,2 0 64,4 0 0,1-5-191,3 0 1,3-6 495,-3 1 0,4-10 0,1-3 0</inkml:trace>
  <inkml:trace contextRef="#ctx0" brushRef="#br0" timeOffset="900">1015 273 7569,'8'6'0,"-3"4"0,-3 8 110,-2 2 1,5 4 257,0-4 1,5 6-191,-6-2 0,6 4-33,-5 2 1,7-1 0,-3 0 0,0 1-147,0-1 1,-4-1 122,5-3 1,-7 1-85,2-7 1,-3 1-51,-2-5 266,6-7 182,-4 5-331,5-12-11,-7 6-52,-7-27 1,5 6-106,-3-21 0,4 8 57,1-8 0,0-1-77,0 2 0,0-7-1,0 2 0,0 1 60,0-1-36,6 7 1,-2-3 0,5 9 38,3 2 1,-4 6-9,2-2 0,0 4-16,4 1 1,1 5-1,0 0 1,-1 7-31,1-2 1,1 4-13,4 1 1,-4 6 118,4 4 1,-4 5-83,-1 4 154,0 4 0,-1 7 0,1-1-93,0 0 1,-1 2-23,1 4 0,-2-4 50,-3 3 1,3-3 119,-3-2 1,-2-1-109,2-3 0,-7 1 26,2-7 1,2 1-1054,-3-5 721,1-1 1,-3 0-45,3-5 186,-3-2 113,4-7 0,-6 6 0,0 3 0</inkml:trace>
  <inkml:trace contextRef="#ctx0" brushRef="#br0" timeOffset="1077">1265 405 7569,'10'0'64,"0"0"1,-1 0 44,6 0-182,6 0 1,2 0 0,7 0-23,-1 0 1,0 0 25,1 0 1,4 0 68,0 0 0,7 0 0,-3 0 0</inkml:trace>
  <inkml:trace contextRef="#ctx0" brushRef="#br0" timeOffset="1617">1750 302 8632,'5'15'252,"0"0"1,6-1-70,-1 1 1,-2 0-170,2-1 0,-5 6 43,5 0 0,-5 1-63,5-2 0,-6-2 17,6 2 1,-6 3-68,0-3 1,-2 1 66,-2-5 0,0-6-58,0 1 0,0-5 154,0 5 21,0-7-67,0 4-31,-6-7 0,2-2-117,-6-3 0,6-3 86,-6-7 0,5-6-4,-5-3 0,7-4 12,-2-2 1,3-1-6,2-3 0,0 1-10,0-6 1,0 2-4,0-3 0,2 4-38,3 7 1,-2 1 0,7 4 0,0-2-11,4 6 0,1 2 1,0 8 24,-1-3 0,6 12-37,0-4 31,-1 3 1,-4 4 4,0 3 0,-1-2 5,1 7 0,-2-1 26,-3 6 1,3 0 6,-3 0 0,-4 1 9,-1 4 1,2-4 20,-2 3 1,0-2 106,-5-3 1,0 3-85,0 2 0,-2-2 110,-3 2 1,2-2-86,-7-3 1,2 6 86,-2 0 0,2 1-75,3-2 1,3-1 1,-3 7 1,-1-6-5,1 6 1,0-5-26,5 4 0,5-6-189,0 2 1,6-4-47,-1-1 1,5-1-83,4 1 0,-2-5-22,2 0 0,4-5-143,2 4 1,-2-5 22,1 1 0,1 1-652,4-1 1045,0 0 0,1-12 0,-1-1 0</inkml:trace>
  <inkml:trace contextRef="#ctx0" brushRef="#br0" timeOffset="2127">2470 332 7626,'0'-9'88,"0"3"0,2 8 91,3 2 0,-3 5 258,2 5 0,3 1-189,-2 0-156,6 6 1,-9-3-1,5 5 85,-1-2 1,-4 4-94,3-6 0,-4 1 2,-1-6 0,5 1 207,0 0-148,0-7 0,-5 0-85,0-3 202,0-3-231,0 4 131,0-19-239,0 3 1,0-12-1,0 4 56,0-2 0,-2-6 37,-3 1 1,4-7-23,-4-3 1,3 1-128,2 5 1,0-1 51,0 1 1,2 4-107,3 1 0,-2 6 125,7-2 0,-5 4-6,5 1 16,-7 7 1,10-3 0,-3 6 2,3 2 1,1 1 6,1 2 0,5 6-13,-1 4 1,7 3 9,-1 2 1,-2 6 92,1 4 0,-4-2-61,4 1 1,-6 1 15,2 4 1,1-5-52,-1 1 133,-1-1 1,-6 7-1,-1 2-70,-2 1 0,-7-1-24,2-8 1,-4 1 78,-1-7 1,0 1 137,0-5 0,-1-1 36,-4 1 0,2-5-81,-7 0 0,0-7-76,-5 2 0,1 1 68,-1-1-80,-6 0 1,4-3 0,-2 1 124,3 2-416,1 0 1,-5-5 0,1 0 130,1 0 0,6 0 165,2 0-80,1 0 0,-6 0 0,0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7:18.53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4057 559 7569,'0'-14'0,"0"-1"0,0 0 0,0 5 249,0 1 218,0 5 1,0-4 1278,0 3-1167,0 4-304,0 14-106,6 11 0,-4 17 1,3 1 30,-3 4 0,-2 8-94,0 0 1,5 8 53,-1 2 1,1 6-82,-5-1 0,5 2-103,0 3 1,0-2 9,-5-4-48,0 4 0,0-16 0,0 3 106,0-2 0,0-7-16,0-1 0,0-8-21,0-2 1,0-6-127,0 1 0,0-9-129,0-6 1,0-7-232,0-2-199,0-7-458,0 3 1,0-17 488,0-4 1,5-3 70,0 4 576,0-1 0,-5-6 0,0-2 0</inkml:trace>
  <inkml:trace contextRef="#ctx0" brushRef="#br0" timeOffset="544">4763 824 7569,'0'-8'136,"-2"1"275,-3 7-228,3-6 1,-6 4 11,3-3 0,4 2 829,-4-2-127,-3 3-536,-1-4 1,-5 6-179,-1 0 1,0 0-1,1 0 1,-3 6 62,-2 4 1,2 3 57,-2 2 0,-2 6-151,1 4 0,0 1 23,6-2 1,4 6-38,0-1 0,7 0-89,-2 6 1,3-6-150,2-4 0,7 2 103,3-2 0,4 1 75,6-2 0,-2 3-376,6-8 0,-2 1-513,7-6 0,-3 0 526,8-5 0,-3-1 22,-1-3 1,-6-3-972,1 3 0,-2-5 1233,1-5 0,4-3 0,-5-7 0</inkml:trace>
  <inkml:trace contextRef="#ctx0" brushRef="#br0" timeOffset="936">5027 1088 8103,'-8'0'76,"1"7"339,7 3 0,0 3 599,0 1 1,0 1-617,0 0 1,0 4-124,0 1-185,0 6 0,2-9 0,3 2 162,5-3 0,-2-1-69,2 0 1,0-2-163,4-3 1,1 1-210,0-6 0,-1 0-17,1-5 1,0 0-113,-1 0 1,1-2 15,0-3 0,-1 2-54,1-7 327,-7 1 0,5-11 0,-4 0-137,-1 2 280,-2 2 1,-1 1 0,0 1-113,-2-1 0,1-5-49,1 1 0,-4-1 261,4 5 1,-3 6 348,-2-1-381,0 7 1,1-9-72,4 7-254,-3 0 1,4 7 148,-6 3-170,7-3 1,-4 11 0,5-4 11,-1 4 0,3 2-73,-5 0 0,4 1 103,-4 4 1,7-4-11,-2 4 1,3-6-1149,1-4 0,-1 3 1279,-3-3 0,10 3 0,-4 2 0</inkml:trace>
  <inkml:trace contextRef="#ctx0" brushRef="#br0" timeOffset="1570">5689 883 7569,'0'-15'728,"0"0"-141,0 7 587,0-5-492,0 5-363,0 0 1,4 3-64,1 10 1,0 4-51,-5 11 1,5-2 41,0 6 0,0 3 33,-5 7 0,0-3-46,0 3 0,0 2-100,0-2 1,0 1-87,0-6 1,0 1 35,0-1 1,0-5-160,0 1 0,5-7-28,0 2 0,1-9-327,-1-1 239,-3-7 50,4 4 1,-4-9-44,3-3 1,-3-3 71,2-7 0,0-1 41,1-4 0,-4 2 29,4-6 0,-3-1 97,-2-4 1,0-1-108,0 1 0,0 0 22,0-1 1,0-4 72,0 0 1,5-1-4,0 6 1,-1 4-26,-4 1 1,5 6-98,0-2-57,7 4 1,-4 3 59,7 3 1,-6 4-117,1 6 0,-5 0 168,5 0 1,-2 6-2,2 4 0,3 3-14,-3 2 1,3 4 72,1 1 0,1 4-41,0-4 0,0 6-72,-1-1 0,1-2 0,0 1 0,-1-1 52,1 1 1,-5 3 17,0-8 1,-5 6-11,4-6 1,-5 1-30,1-5 1,-4-1 50,-1 1 1,0 0-4,0-1 0,0-4 32,0 0 1,-1-7 1,-4 2 0,-4 2 12,-5-2 1,4-1 3,0-4 1,0 0 93,-4 0 1,-1 0-108,0 0 0,1 0 4,-1 0 1,-5 0-182,1 0 178,-1 0 0,5 0-5,1 0 1,4 0-415,0 0-629,7 0 84,-4 0 137,7-6 0,2 3 791,3-7 0,3 0 0,7-5 0</inkml:trace>
  <inkml:trace contextRef="#ctx0" brushRef="#br0" timeOffset="2200">6321 927 9043,'8'19'908,"-3"1"1,-4 6-681,-1-1 0,2-3-105,3 3 0,-4-1-120,4 6 1,-3-6 89,-2 1 0,0-2-62,0 1 0,0-1-90,0-3 1,0-9 31,0 4-249,0-4 73,0-3 129,0-1 93,0-7-26,0-13 0,0-2-4,0-9 0,2 1-9,3 3 0,-2-3 145,7-6 1,-7-1 70,2 1 1,1-2-135,-1-3 0,5 3-15,-5-4 0,1 9 13,-1 2 0,2 4-60,3-4 1,-2 7-214,-3 3 218,-4-1-100,12 7 1,-9 0 1,6 3 1,-6 5 75,6 5 1,-5 4 105,5 11 1,0-2-109,4 6 62,1 1 1,0 4 0,0 1-44,-1-1 1,7 5 10,4 1 0,-2-1 6,1-5 1,-1 1 14,2-1 1,1-1-180,-7-3 0,6-6-44,-6-9 0,1-2 240,-5-3-93,-1-3 91,1 4 0,0-14-102,0-7 171,-7 1 0,0-9 0,-5 5-48,2-2 0,0-1 44,-5 1 0,0 2 99,0-6 0,-2 1-38,-3-1 0,-1-4-13,-4 3 0,-3 2-26,3-1-221,4-1 1,-6 3 0,6 2 121,-2 4-598,4 1 0,-4 0 79,3 0 382,4 7-718,-6 2 1,9 6-1150,3 0 1969,-4 0 0,19 6 0,-4 2 0</inkml:trace>
  <inkml:trace contextRef="#ctx0" brushRef="#br0" timeOffset="2828">7158 883 9673,'9'14'558,"-1"6"-300,-3-1 1,-2 9-134,7 2 0,-7-1-88,2 5 1,1 2 115,-1-1 0,0 4 6,-5-5 0,2 0 24,3-4 1,-4-2 22,4-4 1,-3 2-417,-2-6 0,0-6-49,0-4 48,0-6-4,0 2 203,0-26 1,0 7-16,0-16 0,0 8 27,0-4 0,0 1 4,0-6 1,0-1 178,0-3 0,0 3-69,0-3 0,0 1 39,0-1 0,2 3-135,2-4 0,0 6 2,6 5 0,-6-3 1,6 8 0,-5-1-134,5 5 0,-5 2-83,5 4 149,-7-4-131,10 4 138,-11 1 0,6 8 31,-3 10 0,-4 5-52,4 4 1,-2 4 4,2 7 1,2-1-8,3 0 1,3 2 2,-3 4 1,-2-3 122,2 8 1,1-8-99,9 3 1,-4-6 35,4-5 1,-4 3-66,-1-8 0,1 1-86,3-6 1,-2 0 80,2-5 0,-2-2-1,-3-7 1,6 0-21,0 0 1,4-2-89,-4-3 0,1-3 368,-1-7 1,-4 1-98,3-1 1,-2-5-141,-2 1 1,-6-6 311,1 6 0,-7-6 409,2 6 0,-3-7-259,-2 1 1,0-1 161,0 1 0,-5-2-150,0 2 0,-5-3 29,5-1 1,-4 0-378,4-1 1,-5 6 27,5-1 1,0 6 75,5-6 1,-5 7-1073,0-1-1753,0 2 2642,5 2 0,-13 1 0,-3-1 0</inkml:trace>
  <inkml:trace contextRef="#ctx0" brushRef="#br0" timeOffset="-2356">1235 868 7371,'-15'0'697,"0"0"0,6 0-333,-1 0 1,0 2-114,-5 2 0,1 5 0,-3 5 75,-2 1 1,2 0 41,-2-1 1,-3 6-148,3 0 0,-1 6-15,6-2 1,-1 2 99,0-1 0,2 3-116,3-4 1,4 4-86,6 1 1,0 1-7,0-1 0,6-6-126,4-3 0,8 1-1,2-2 1,7-4-257,3-5 0,-1-2-97,6 2 1,0-4-398,0-6 0,4 0 13,-5 0 0,5 0 18,-4 0 1,-1 0 746,-5 0 0,1-6 0,-1-2 0</inkml:trace>
  <inkml:trace contextRef="#ctx0" brushRef="#br0" timeOffset="-1890">1661 1000 7569,'-8'-6'2007,"1"4"-1389,1-5-129,4 7 1,-4 2-26,6 3-290,0 3 0,0 7 0,0 0 122,0-1 1,1 8 20,4 2 0,-3 2-195,3-1 1,-4 2-69,-1-2 0,5-2-305,0 1 0,7-6 98,-3 2 1,4-4-52,2-1 1,5 0-5,-1-1 1,3-6-235,-3-3 0,-1-3 104,7-2 1,-6 0-129,6 0 1,-6-7 147,6-2 1,-7-4 53,1-2 0,-2-1 281,-3-4 1,-1 4 0,-3-4 0,-2-3-11,-3-1 1,-3 1 96,3-2 0,-4 6 236,-1-6 1,0 6-121,0-6 1,0 5 168,0-4 1,-1 11 201,-4-2-185,3 4 1,-4 1-128,6 0-93,0 7 0,0-2 34,0 10 1,0 3-186,0 7 1,0 1-214,0 4 0,1-2 90,4 6 0,-1-4-80,5 4 1,-4-1-2,5 2 0,-5 1-129,5-7 0,-5 6-359,4-6 1,-4 1 43,5-5 15,0 6 1,5-10-1,-1 4 37,1-2 1,0-6 560,-1-2 0,1-4 0,0-1 0</inkml:trace>
  <inkml:trace contextRef="#ctx0" brushRef="#br0" timeOffset="-1339">2322 1074 7614,'0'-8'499,"0"1"1,0 18 0,0 4-183,0 1 1,5 1-139,0-3 1,2 6-54,-2 0 0,-4 4-14,4-4 1,-3 1 19,-2-1 1,2-4-4,2 4 0,-2-9-29,3-1 66,-3 0 96,-2-2-15,0-2-310,0-6 0,-5-6 146,0-4 0,0-3-15,5-2 0,0-1 13,0-4 1,0 2-6,0-6 1,0-1-26,0-4 1,0 4 62,0 1-143,0-1 1,5-4 0,1 1 79,2 4 0,-3 1 15,5 3 1,-2 9-112,2-4 1,3 9-176,-3-4 1,-2 7 80,2-2 1,0 3-63,4 2 0,1 7 138,0 2 1,0 9-12,-1 2 21,1-1 0,1 3 0,2 1-65,2-1 59,-1 6 1,-2-7 0,1 6-19,1-3 0,-1 1 27,-8 4 1,3-1 28,-3-4 0,-3 2 60,-3-6 1,0 4 36,1-4 0,-4 0-130,4-6 108,-3 1 0,-9-5 1,-1 0-88,0 1 80,-5-4 0,5 1 0,-7-5-37,0 2 1,1 0-4,-1-5 1,-1 0-51,-4 0 0,4 0 43,-4 0 0,4 0-160,1 0 1,0 0-202,1 0 148,-1-7 0,0 4-290,0-7-439,7 7 461,2-10 1,7 6-109,4-2 1,3-3 588,7 7 0,6-13 0,2 2 0</inkml:trace>
  <inkml:trace contextRef="#ctx0" brushRef="#br0" timeOffset="-873">2984 1118 7569,'0'8'0,"0"5"199,0-3 1,0 3 568,0 2 0,0-1-411,0 1 1,0 5-131,0-1 1,0 1-183,0-6 1,0 1 79,0 0 0,0 0 38,0-1 1,5-4 118,0 0-117,0-7 106,-5 4-120,0-7 0,0-12-189,0-2 1,0-9 13,0 3 1,1-4 85,4 4 0,-3-6 2,3 1 0,1-2-130,-1-3 1,2-1-164,-2-3 1,-2 1 158,7-6 0,-5 6 57,4-1 0,-4 5 33,5 4 0,-5-1 156,5 6-149,0 1 0,4 11 56,1 3-36,0 3 0,-1 2-11,1 0 1,0 12 5,-1 2 1,1 6-2,0-1 1,0-1-5,-1 7 1,1 1 36,0 8 1,-1-3-2,1 4 0,-5-3-37,0 3 1,-1-4 5,6 3 1,-5-3-141,0-2 0,0 1-74,4-1 1,-4-6-181,0-3 1,-5-1-34,5-4 0,-7 3-229,2-8 1,-2-4-384,2-1-286,-4-3 1283,6-2 0,-20 6 0,-3 2 0</inkml:trace>
  <inkml:trace contextRef="#ctx0" brushRef="#br0" timeOffset="-689">3146 1206 8321,'14'0'1675,"1"0"1,6 0-1220,4 0 0,3-2-223,1-3 1,7 4-682,3-4 1,-1 3 447,1 2 0,0-6 0,5-2 0</inkml:trace>
  <inkml:trace contextRef="#ctx0" brushRef="#br0" timeOffset="40492">279 412 7569,'0'-21'0,"0"11"0,0-9-249,0 9 185,7 3 1,-6-6 222,4 3-24,-3 4-4,-2-1-364,0 7 276,0 13 1,2-3-32,3 10 0,-4-4 4,4-1 1,-3 6-15,-2 4 1,1 2-3,4 3 1,-3 4 37,3 0 0,-4 7 22,-1-2 1,5 5 80,0 5 0,2-3-69,-2 3 0,-2 2-20,7-2 1,-2-3-39,2-2 0,3-5-65,-3 5 1,-2-2 55,1-7 1,1 5-100,5 0 1,-5-3 121,0 2 0,-2 1-6,2 4 0,1-5 1,-6 0 0,5-1-34,-5 1 1,1 2 12,-1-7 1,-2 5-9,7-4 0,-7-3 1,2-7 0,2 2 21,-2-2 0,0 1 8,-5-1 0,0-4-100,0-6 69,6 6 0,-4-5 0,3 4 0,-4-4 1,-1-1 1,5-5 4,0-1 0,0-4-9,-5 5 0,2-7-1,3 2 1,-2 2 5,7-2 0,-7 1-2,2-1 0,3-3 6,2 3 1,-2 1-1,2-1 0,-5 0-5,4-5 1,1 5 18,5 0 0,-5 0 19,-1-5 1,1 5-24,5-1 0,1 3 1,4-2 1,-2-2-4,6 7 1,-4-7 2,4 2 1,1 2 23,4-3 1,1 1 5,-1-5 1,5 0 21,1 0 1,1 0-47,-2 0 1,-1 0 36,6 0 1,0 0-14,5 0-5,-6 0 1,4 0-3,-3 0 1,4 0 0,1 0 13,0 0 0,0 0-148,0 0 1,0 0 16,0 0 1,5 5 91,0 0 1,5 0-42,-5-5 0,5 0 2,-5 0 0,7 0 37,-2 0 0,3 0-1,2 0 1,-1 0-17,1 0 1,0 0 5,0 0 1,-5-5 46,0 0 1,-1 0-35,6 5 1,0 0-11,0 0 1,1 0 5,4 0 1,-4 0-1,4 0 0,1 0 42,-1 0 0,1 0 5,-1 0 1,1-1-39,4-4 0,1 3 2,-6-3 1,6-1-14,-1 1 0,-1 0 0,-4 5 0,6-5-21,-6 0 1,1 0 29,4 5 0,-7 0-27,2 0 1,3 0 15,1 0 0,-2-5-2,-3 1 0,-2-1 2,-2 5 0,6 0-3,3 0 1,-1 0 0,2 0 0,-7 0 2,2 0 0,1-2 7,-1-3 1,1 3-8,-1-2 1,-4-3 22,4 2 1,1 0-23,-1 5 1,0 0 1,-6 0 0,1 0-18,0 0 1,0 0-3,0 0 1,-1 0 13,1 0 0,0 0-3,0 0 1,0 0-15,-1 0 0,1 0 14,0 0 0,0 0 16,0 0 1,-1 0-18,1 0 1,5 0 0,0 0 0,-1-5 31,-4 0 1,2 1 6,2 4 0,-2 0-29,2 0 0,1 0 1,-5 0 0,8 0-1,-8 0 1,3 0 3,-4 0 1,1 0 3,0 0 0,-5 0-1,0 0 0,0 0 1,0 0 0,-2 0-7,-1 0 0,-2 0-2,-5 0 1,5 0-14,0 0 0,0 0-2,-5 0 1,0-5-1,0 0 1,-5 0 12,0 5 1,0 0-3,6 0 0,-6 0-3,0 0 27,-6 0 1,7 0 0,-5 0-11,-3 0 0,-1-5 3,-1 0 0,-2 0-11,-4 5 0,4 0 2,-4 0 1,-1 0-13,2 0 1,-7 0 13,1 0 0,3-5 35,-3 0 1,1 0-17,-6 5 1,3-1 3,2-4 0,-2 2-18,2-7 0,-2 5 0,-3-5 0,1 5 47,0-5 1,-2 6-19,-3-6 0,1 5-6,-6-5 3,6 0-45,-2-4 1,-1 4 0,-3 0 19,-4-2 0,-1 4-3,0-1 6,7-1 1,-6-5-9,4 0 1,-3 1-20,-2-1 0,0 0 23,0 1 0,0-3 40,0-2 0,0 1-15,0-7 0,0 6 3,0-6 1,0 2-35,0-1 1,0-4 0,0 3 0,0-2-7,0-3 1,-2 1-6,-3-1 0,4 1 13,-4 0 0,3-1-9,2 1 1,-5-5 39,0-1 0,1-1-32,4 2 1,0 1 64,0-6 0,0 5-62,0-5 0,-5 4 3,0-4 1,0 5 28,5-5 0,-5 6 3,0-1 1,0 3-15,5 1 1,-1 1-3,-4-1 1,3 3-80,-3 2 0,-1-3 48,1 4 1,-5 1-9,5-1 1,-5 6-17,5-2 0,-1-1-3,1 1 1,-2 1-7,-3 4 1,-1-5-3,6 1 1,-6-1 14,1 5 0,-2 1 8,3-1 0,-4 2-34,3 3 1,-3-3 21,-2 3 0,-1 2 1,-4-2 1,4 1 22,-4-6 1,2 5 1,-1 0 1,-4 5-28,-7-4 0,4 0 0,-3 0 1,1-3 10,-11 7 0,3-5 2,-8 6 1,3-6 40,-8 5 0,2-5-48,-2 5 0,-4-1-1,-5 1 0,-1 3 21,0-3 1,-5-1-1,1 1 0,-4-2 1,-2 2 0,0 4-156,-9-4 1,3 1 165,1 0 0,-1 2-16,-3-3 0,1 3 0,-6 2 0,4-4 5,-4-1 0,5 0 11,-6 5 0,3 0-8,-2 0 1,-4-2-5,4-3 1,3 4 0,1-4 0,-1 3 0,2 2 0,-2-5 1,1 0 1,3 0-2,-8 5 0,8 0 0,-3 0 0,-1-1 0,2-4 0,-2 3 0,1-3 0,4 4 0,-3 1 0,3 0 0,1 0 0,-1 0-4,-3 0 1,3 0-1,-4 0 0,-1 0-8,2 0 1,-2 5 9,1-1 0,4 1 53,-3-5 0,3 0-50,1 0 0,4 0 2,-4 0 0,9 2-1,-8 3 1,4-3 6,0 2 0,2-2 3,4-2 0,-3 0 1,-2 0 1,-2 0-23,6 0 0,0 0-39,5 0 1,-1 0 77,-4 0 0,4 0-24,-4 0 0,2-2-2,-2-2 1,4 2-8,-4-3 1,1 3 0,4 2 0,-5 0 1,5 0 1,0 0-2,-4 0 0,-3 0-35,3 0 1,-3 0 36,3 0 1,1 0-22,-7 0 0,5 0 14,-4 0-40,6 0 0,-10 2 1,3 1 31,-3 2 0,1 5-3,2-5 0,2 5-1,3-5 0,-1 1-4,-4-1 0,-1-2 42,6 7 1,-3-7-37,9 2 1,-8-2 36,12 2 1,-6-3-41,6 3 32,4-3 0,-6-2 0,5 0-16,-1 0 0,5 0 4,-2 0 0,3 0 162,2 0 1,1 0-159,4 0 1,-2 0-44,7 0 1,0 0 31,4 0 1,3 0-156,2 0 1,-1 0-51,6 0-173,1 0 0,4 0 145,0 0 0,6 6 93,-1 4 147,7 3 0,-4 8 0,7 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7:41.91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1441 500 7569,'0'-10'0,"0"0"542,0 7-298,-7-10 1,4 11-1,-5-4 196,1-1 1,1 6-193,1-4 0,-4-2-12,-5 2 1,-1 0-42,0 5 0,-1 0 0,-4 0 0,3 0 34,-8 0 0,1 2-31,-6 3 0,6 3 23,-1 7 0,2 4-59,-1 1 0,-2 1 11,6-1 1,-1 3-26,1 6 0,4-4-114,-4-1 0,6 2 75,4 8 0,-2-1-101,7 6 1,1-4 14,4 4 0,1 0-85,4 5 0,3 0-7,7 0 1,5 0-43,-1 0 1,7-1-135,-1-4 0,3-3 63,1-7 1,0-1-135,1-3 1,4-4 171,0-6 0,1-2 18,-6-3 0,0-4-83,1-6 1,-1-2 54,1-2 0,-1-5-8,0-5 1,-4-8 116,-1-2 0,-6-4 194,2-1 0,1-1-99,-1 1 1,-1 0 86,-4-1 0,-5 1-35,0-1 1,-2 6 78,2-1 1,-2 7-55,-3-1 0,-4-2 57,4 1 1,-3 5 272,-2 5-150,0 7 111,0-3-353,0 19 0,0 3 46,0 13 0,0-1 1,0-3 1,5 7-121,0-2 0,1 2-36,-1-2 1,-3-6-40,3 1 1,1-6-43,-1 6 1,5-7-50,-5 2 0,6-4-88,-1-1 0,-2-6-299,2 1 0,-5-7-443,5 2-521,-7-3 1005,10-2 1,-10-2-596,7-3 1115,-7-3 0,4-13 0,-7-2 0</inkml:trace>
  <inkml:trace contextRef="#ctx0" brushRef="#br0" timeOffset="224">1573 911 7569,'-15'-13'175,"0"4"0,6 0 614,-1 4 981,7 4-1259,-4-12 1,9 10-162,3-7 1,3 6 4,6 0-309,8 2 1,1-3-1,6 0 98,0 2 1,2-4-151,4 2 1,-3-1 162,8 1 1,-6 3 36,5-3 1,-6 2-1564,1-2 1,-3 4-1189,-2-4 2557,-6 3 0,5 2 0,-5 0 0</inkml:trace>
  <inkml:trace contextRef="#ctx0" brushRef="#br0" timeOffset="894">2308 617 7750,'-8'0'2020,"1"-6"-744,7 4-670,7 9-397,1 3 0,5 12 0,-2-2 219,-1 5-331,0 2 0,0 3 1,-2-1 154,-2 1 1,4-1-70,-5 0 1,0 1-157,-5-1 0,5 0 16,0 1 0,0-2-122,-5-4 0,0 2 26,0-6 0,0-1 160,0-4-208,0-7-432,0 5 167,-7-11 176,6 5 1,-11-14 64,7-3 0,-1-3 55,1-2 1,3-4 24,-3-1 0,4-6-44,1 2 59,-7-4 0,5-6 0,-2-2-90,2-2 0,2-3 19,0-8 0,0 2 29,0-7 0,5 5 27,0-5 0,1 8 85,-1 2 0,2 2-67,3 8 1,3-1 143,-4 6 0,4 1-1,2 4 1,0 4 4,0 10 1,1-1-58,3 6 1,-1 0-2,7 5 1,-7 0-36,1 0 0,3 3-20,-3 7 1,6 0 35,-6 9 1,3 4-26,-3 2 0,-2-2-163,2 1 0,-7 1 68,-3 4 1,0-1-24,0-4 1,-2-1 60,-7-3 0,0-2-2,0 6 0,0-6 1,0 2 0,-2-4-5,-3-1 1,-3 0-33,-6-1 0,-3-4 3,-2 0 28,2 0 0,-4-1 1,5 1-67,-4 2 1,4-6-277,-4-1 205,4 3 0,3-4-510,3 5-103,-3-5-315,11 2 695,-4 1 0,7-6 415,4 4 0,3-3 0,7-2 0</inkml:trace>
  <inkml:trace contextRef="#ctx0" brushRef="#br0" timeOffset="1425">3087 529 7569,'0'-8'1927,"0"2"-784,0-1-542,0 5-121,0-4 0,0 17-149,0 4 0,0 9-20,0 1 0,0 3-117,0 1 1,2 1-85,2-1 1,-2 2 27,3 3 1,1-3-1,-1 4 1,7 1-86,-2-2 0,3 0-180,1-5 0,3-6-52,2-3 1,-1 0-228,7-6 1,-2 3 37,1-13 1,2 1 133,-6-5 0,6-1 36,-1-4 0,-4-5 74,-2-10 0,3-1-7,-3-3 0,1-4 55,-6 3 1,1-2 118,0-3 1,-5 3-17,-1 2 0,-4-3 138,5 4 1,-7-4 22,2-1 1,-1 1-81,0 3 0,-2-6 95,3 7 0,-3-2-42,-2 6 1,0 9 9,0-4 100,0 4 230,6 2-226,-4 3-141,4 6 0,-4 6 85,3 4 1,-2 10-56,7 4 1,-5 4 110,5 1 1,-1 6 28,6-1-79,0 7 1,1-4 0,2 8-18,2-1 0,-1-5-122,-4 0 1,0-8-137,-1-2 1,6-1-364,0-8 0,-1-1-1141,-4-4 0,1-2 248,4-3 1306,-4-4 0,12-6 0,-5 0 0</inkml:trace>
  <inkml:trace contextRef="#ctx0" brushRef="#br0" timeOffset="21630">74 294 7569,'0'-21'-412,"0"11"1,0-10 549,0 11-66,0-4 1,0 3 102,0 0-121,0 7 0,0-5 43,0 3 30,0 3 45,0-5 1,1 19-117,4 3 1,-3 4 5,3 1 1,-2 3-24,2 6 0,-2 5-4,7 1 0,-5 5-41,5 0 0,-1-3 53,6 2 1,0 1 0,-1 4 0,3 0-42,2 0 0,-2 3-98,2-3 1,-2 9 63,-3-9 0,1 8-9,0-3 1,-5 0 29,-1-5 0,1 0-6,5 0 1,-5-5 8,-1 1 1,0-3-3,0 2 1,3 4 30,-7-4 1,1 2-29,-1-2 1,-3-1 1,3-4 1,-2-5 42,2 1 1,-3-1 6,2-4 1,3-4-28,-2-1 0,5-3 4,-5 3 1,6-4-4,-1 4 0,-2-9-3,2-1 0,0-2-24,4 2 0,1 2 37,0-7-10,-1 6 0,6-9 0,1 4 10,2 1 0,2-6-4,4 4 0,2-3 7,3-2 0,-1 0 5,6 0 1,0-5-41,5 0 1,-3-1 23,3 1 1,-3 3-42,8-3 1,-1-1 54,1 1-57,3-7 0,7 9 0,-1-5 28,1 1 1,0-4-8,0 1 1,0 2-7,-1-2 1,1 5-3,0-5 1,0 7 4,0-2 1,1-1 2,4 1 1,-4-5-13,4 5 0,-4 0 14,-1 5-23,0 0 0,0-5 0,-1 0 17,1 2 1,0 1-2,0 2 0,0-1 7,-1-4 0,1 3-1,0-3 1,0 4 41,0 1 1,-1 0-45,1 0 0,0 0 0,0 0 0,0 0-1,-1 0 0,1 0 1,0 0 0,-2 0-2,-3 0 0,3 0-1,-3 0 1,3 0 1,2 0 1,-5 0-4,0 0 0,3-5-5,2 0 1,3 0 6,-8 5 0,-2-2-5,2-2 0,-7 2 5,2-3-5,-3-3 0,-7 6 0,-1-3 3,-2 4 1,-2-4-1,-5 0 1,-1-5-18,-3 5 1,1-1 17,-7 1 0,1 1 113,-5-5 1,-6 4-108,1-5 1,-6 5 125,0-5 0,3 5-23,-2-4-98,0-1 1,-5-5-4,0 0 0,0 6-8,0-1 1,-5 0 38,0-5 0,-2 1-6,3-1 0,2 0-23,-3 0 1,3-1 3,2-3 1,0 1-34,0-7 1,0 2 17,0-1 1,0-4-1,0 3 1,0-2 16,0-3 0,0-1 2,0-3 1,2 1-113,3-6 1,-3 5 43,2-5 1,-2 1 30,-2-1 0,0-4 5,0 4 1,0 2-3,0-3 0,0 6 13,0-5 1,-2 6 4,-2-1 1,0 3 1,-6 2 0,2-1 3,-1 1 1,-5-1-3,5 1 0,-4 4 3,-2 1 1,0 6-44,0-2 1,1 2 33,-1-1 1,-4 2-39,-1-2 1,-1 7 16,1 3 1,4-1-3,-4-5 1,-1 2 8,1 3 0,-1-3-8,1 3 1,3 2 57,-8-2 1,5 2-32,-4-2 0,4-1-14,-4 6 0,1-5 15,-2 5 0,-2 1-33,2 4 0,-1 0 7,2 0 0,-9 0-5,4 0 1,-4 0 15,3 0 1,-1 0-3,-3 0 0,1 0 11,-6 0 1,0 0 0,-5 0 0,0 0 57,0 0 1,-5 0-66,0 0 0,-7-5 40,2 0 1,-3 0-11,-2 5 1,1 0 1,-1 0 0,-5-5-8,0 0 1,-4 0 2,4 5 1,-6 0-226,1 0 1,-7 0 180,-3 0 0,1 0 11,4 0 1,-4 0 13,-1 0 1,-1 0-9,2 0 0,1-1 11,-6-4 0,0 3 1,-6-3 0,3 3-9,3 2 0,-4-4 1,4-1 0,-4 0 85,-1 5 0,5 0-62,-1 0 1,6-5-25,-5 0 1,4 0 14,-4 5 1,6 0 4,-1 0 0,4 2-62,6 3 1,-2-4-130,6 4 0,5-3 158,5-2 1,7 1-18,-2 4 0,10-3-264,4 3 0,6-4-473,4-1 773,4 7 0,3 0 0,4 2 0,2-2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88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30 162 7569,'-16'0'1034,"3"-6"0,31 4-1003,6-3 0,9-1 4,1 1 0,4-5-134,6 5 0,2-6-191,3 1 1,-2 2-34,7-2 0,0 2-224,5-2 0,-6-3-362,1 3 909,0-3 0,-1-2 0,-3 1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7:24.98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1176 1206 7569,'-6'-8'392,"4"1"469,-5 7-544,7 0 0,0 8-77,0 7 1,2 1 26,3 9-219,-3-1 0,4 6 0,-6-1 176,0 0 0,0 6-56,0-1 0,2-1-58,3-9 0,-4 2-117,4-6 1,-2-1-34,2-4 0,-3 0 159,3 0-264,-4-7 126,6 5 64,-5-12 0,4 4-48,-6-10 1,0 2-87,0-7 1,0 1 118,0-6 1,0-1-10,0-4 1,0 2-67,0-7 1,0 6 55,0-6 0,0 1 102,0-6 1,0 1-107,0 0 0,0-7 2,0-3 1,2 1-46,3-1 0,-2 1-1,7-1 1,0 1 28,4 4 0,-4 10-13,0-1 1,0 4 2,4 6 0,6-1 7,0 11 0,-1-2-115,-4 3 0,0 2 53,-1-3 0,-1 5-6,-3 5 0,3 3 29,-3 7 0,-3-1 0,-3 1 0,-2 2 24,-2 2 1,0 2 0,0 4 0,-2 3 29,-2-4 1,-6-1-51,-10 1 1,4-6 10,-4 2 0,-1 1 109,1-1 1,1-1 145,4-4 1,0-5-160,1 0 0,4-7 6,0 2-74,7 3-141,-4-6 0,14 4 168,3-6 1,4 0-36,6 0 0,-2 0-267,6 0 1,1 0 110,4 0 1,-4 5 36,-1 0 0,-4 7 35,4-3 0,-6 4 128,2 2 1,-4 5-122,-1-1 0,-5 6 29,0-6 1,-7 7 369,2-1 1,-4 3-147,-1 1 1,0-4-100,0-1 0,-1-1 49,-4 2 1,2-4 93,-7-7 0,2 1-134,-2 0 1,-3-7 94,3-3-149,-3-3 1,-2-2-167,0 0 0,6 0 150,-1 0 1,2-2-246,-2-3-788,-3-3 785,5-7 0,-5 0 63,3 1 0,3 4-215,7 0 0,0 0-206,0-4 0,0 4 300,0 0 1,0 0 304,0-4 0,7-8 0,1-1 0</inkml:trace>
  <inkml:trace contextRef="#ctx0" brushRef="#br0" timeOffset="333">1735 1132 7569,'0'-8'0,"0"0"299,0 3 580,0 3 182,0-4 0,5 19-888,-1 6 1,1 3 22,-5 2 0,0-4-28,0 4 1,0 1-1,0 4 1,0 1 22,0-1 1,-1 0-24,-4 1 1,3-1-108,-3 1 1,4-6 83,1 1 1,0-7-210,0 1 0,5 2 68,-1-1 0,8-5 124,-2-6 1,3-4-252,1 5 1,8-7-334,2 2 1,-1-3 131,2-2 0,-1-2-218,5-3 1,1-1-224,-1-4 0,-1-3-13,-4 3 251,4-3 0,-10 3 1,5 2 526,-2 2 0,-1-6 0,-5 4 0</inkml:trace>
  <inkml:trace contextRef="#ctx0" brushRef="#br0" timeOffset="822">2249 1250 7569,'0'-8'1311,"0"1"-623,0 7 0,0 16-293,0 4 1,0 9-202,0-4 1,0 3-98,0 1 0,0 0 54,0 1 0,0-6-28,0 1 1,0-7 71,0 1 0,0-2-288,0-3 72,0 1-283,0-7 229,0-1-84,0-7 1,5-8 79,0-7 0,5 0-88,-5-4 0,6-4 23,-1-2 0,1 2 91,-1-1 1,3-1 107,-3-4 0,1 0-50,-1-1 77,3 1 1,-5-5 0,7 1-82,0 5 1,-5-1-15,-1 4 0,1 4 97,5 1 0,-2 9 169,-3 1 0,3 7 62,-3-2-265,3 3 0,1 2-15,1 0 1,-5 7 22,0 3 0,-2 4-2,2 6 1,3-2-2,-3 6 1,-2 1 1,1 4 1,0-1-22,0-3 1,3 7-6,-7-2 0,5-3-88,-6-2 1,6-5 97,-5 4 1,2-4-346,-2 4 0,-4-6-62,4 2 1,2-9-821,-2-1 655,-1 0 53,-4 4 15,0-5 463,0 4 0,0-12 0,0 6 0</inkml:trace>
  <inkml:trace contextRef="#ctx0" brushRef="#br0" timeOffset="1022">2440 1411 7853,'-8'-8'1113,"8"-5"1,8 7-868,7-4 0,0 3 90,-1 7 0,8-5-367,2 1 1,-1-3 89,1 2 1,1 4-641,4-4 1,-4 3-3,-1 2 0,-1-5-1013,2 0 1596,2 0 0,-4-1 0,7-2 0</inkml:trace>
  <inkml:trace contextRef="#ctx0" brushRef="#br0" timeOffset="1483">3219 1029 7480,'-14'0'517,"4"0"157,0 0 0,5 0-155,-5 0 1,0 0 589,-4 0-669,-1 0 0,0 2-142,1 3 1,-1-2-81,0 7 0,1-5 28,-1 5 1,5-1-23,0 6 0,2 0-41,-2-1 1,-1 1 22,6 0 0,0 4-325,5 1 0,0 0-79,0-6 1,2 1-312,3 0 1,-2-1 297,7 1 1,1-2 127,9-3 0,-4 3-311,4-3 0,1-2-280,-2 2 0,8-2 326,-3 2 1,-1 1 40,1-6 0,-4 5 204,5-5 1,-6 5 122,6-5 0,-7 6 156,1-1 0,-7 3-14,-3 2 0,0-6 127,0 1 0,-2 0-131,-7 5 0,0-1 44,0 1 0,0 0-106,0-1 1,-7 1 52,-2 0 0,-4 0 158,-2-1 0,0-4 19,0 0 0,-4-2-93,-1 2 1,-4 1 0,4-6-358,-6 7 1,10-11-1,-4 6 272,4-1 97,1-4-1607,7 4 1362,1-6 0,7 0 0</inkml:trace>
  <inkml:trace contextRef="#ctx0" brushRef="#br0" timeOffset="2534">3778 1705 9859,'-7'9'442,"6"4"-247,-4-4 0,3 5-334,2 0 0,0 1-1121,0 0 796,0-1 0,0 1 464,0 0 0,0-7 0,0-2 0</inkml:trace>
  <inkml:trace contextRef="#ctx0" brushRef="#br0" timeOffset="4573">5850 1367 7569,'9'-6'1297,"2"3"1,-4-6-463,1 3 0,1-1-479,6 2 0,0 2-138,0-7 0,4 2-88,1-2 1,-1-3-1,-4 4 1,5 0 75,-1 0 0,1-1-23,-5-5 1,-1 0-332,1 1 0,-2-6 56,-3 0 1,1 1-141,-6 4 0,0 0 146,-5 1 0,0-1-39,0 0 0,-5 6 114,0-1 0,-11 7-92,1-2 0,-3 3 88,4 2 1,-6 0-13,0 0 0,1 0 269,4 0 1,0 7-12,1 2 0,-1 6-32,0 5 1,1-2-98,-1 6 1,7 1-2,3 4 0,3 0 88,2 1 1,0 1 77,0 3 0,7-3-223,3 3 1,3-4 55,1-6 0,3 2-491,2-6 0,-1 5-82,7-6 1,-2-4-302,1-5 0,2-5 112,-6 4 1,6-5-381,-2 1 0,-1-4 435,2-1 0,-6-6-112,6-4 0,-7-3 719,1-2 0,-2 0 0,-3 1 0,1-1 0</inkml:trace>
  <inkml:trace contextRef="#ctx0" brushRef="#br0" timeOffset="4931">6409 1367 7569,'6'-8'-476,"-4"-5"1626,5 5-361,-7 0-446,0 1 0,0 9-27,0 3 0,0 3-67,0 7 1,0 4-24,0 1 1,0 1-101,0-1 0,0-4 23,0 4 0,0 1-32,0-2 0,0-4-83,0-5-333,0 0 246,0 4 2,0-5-13,0-3-33,6-19 0,-4 3 68,3-9 0,-2-3 6,2 3 0,-2-6 46,7 6 0,0-7 78,4 1 1,1-3 157,0-1 1,0 4-75,-1 1 1,6 1-133,-1-1 1,6 2 132,-5 8 1,1-1 174,-2 0 0,-2 7-2,2 3 1,3 4 32,-3 1 1,1 1-93,-6 4 0,1 3-74,0 7 1,-2 6-230,-3 4 0,3 2 67,-3 3 1,-4-1-528,-1 1 0,2-6 129,-3 1 0,1-2-68,-5 1 0,0 2-119,0-6 0,-5 1-503,1-1 0,-6-4 289,5 4 735,-7-4 0,4 5 0,-6 2 0</inkml:trace>
  <inkml:trace contextRef="#ctx0" brushRef="#br0" timeOffset="3200">4498 912 7569,'0'-8'378,"7"1"-45,-6 0 1,6 4 794,-7-7-564,0 7 476,0-10-650,0 11 1,-2-4-208,-3 6 1,-5 0 46,-9 0 1,1 6 17,-7 4 1,6 3-135,-6 2 1,1 5 161,-6-1-157,1 7 0,4-8 0,3 7 118,0 1 0,3-5-54,4-1 1,7 1-74,3-1 1,3-1-184,2-4 1,0 0 1,0-1 1,7-1-201,3-3 0,4 2-235,6-8 0,-2 1 129,6-5 43,1 0 0,-1 0 0,-1 0-205,-1 0 277,-3 0 1,-4 0-24,0 0 1,-6 2 80,1 3 0,-7-2 207,2 7 1,-5 0 86,-5 4 0,2 1 93,-7 0 0,1 0-101,-6-1 0,0 6 104,0-1 1,6 1-22,-1-5 0,2-1 49,-2 1 1,3 0-100,7 0 1,0-1-59,0 1 1,2 0-52,3-1 0,-2-4 73,7 0 1,0-2-429,4 2 1,3 1-27,2-6 1,4 0-219,7-5 1,-6 0 57,1 0 1,-1-1-377,6-4 0,-1-4 911,0-5 0,7-1 0,2 0 0</inkml:trace>
  <inkml:trace contextRef="#ctx0" brushRef="#br0" timeOffset="3442">4983 1206 7569,'0'-8'726,"0"-1"559,0 4-404,0 4-12,0-6 1,0 19-495,0 2 1,0 4-142,0-3 1,0 1-29,0 4 1,0-2-135,0 6 0,0-4-86,0 5 1,0-7-177,0 1 1,0-3-141,0-1 1,0 0-1230,0 0 225,0-1-893,0 1 2227,7-7 0,-6-1 0,6-7 0</inkml:trace>
  <inkml:trace contextRef="#ctx0" brushRef="#br0" timeOffset="3600">5013 1000 7569,'0'-8'399,"0"1"0,1 7-635,4 0 1,3 0-446,7 0 1,0 2 680,-1 3 0,8 3 0,0 7 0</inkml:trace>
  <inkml:trace contextRef="#ctx0" brushRef="#br0" timeOffset="4131">5483 1191 7569,'-15'0'0,"0"0"248,1 0 1,-6 0 391,1 0 0,-1 7 107,5 2 0,1-1-301,-1 2 0,0 0-40,1 5 1,0-1-109,5 1 1,-3 0-104,7 0 0,-1-1-81,1 1 0,3 0-93,-3-1 0,4-4 33,1 0 1,5-5-137,0 5 0,6-7-234,-1 2 0,3 1 200,2-1 0,-1 0-252,1-5 1,5-5 52,-1 0 96,1-6 1,-1 8 0,1-7 29,-2-2 1,-3 4 69,-6-2 1,4 7 46,-3-2 0,-3 2 166,-2-2 0,-4 4 1,4-4-70,0 10 1,0 3 132,-5 6 1,0 6 43,0 0-202,0 6 1,0 1 0,0 9-29,0 2 1,0 1-91,0 5 1,0-5 96,0 1 1,0 4-16,0 5 0,-2 1 18,-3-1 0,2-3-25,-7 3 0,2-5 289,-2-5 1,-3 4 78,4-4-235,-5-3 1,0-5 0,-1-8-36,0-2 0,2-1 25,4-6 0,-5-5 60,5-5 0,-4-2 113,-2-2 1,0 0-204,1 0 0,-1-6 46,0-4 0,0 2-4,1-2 1,-1-5 35,0-4-148,1-1 0,4 0 1,2-1 126,1-2-431,-4-1 1,9-6 0,-3 1-57,4 0 0,5-6-70,1 1 1,7-5-676,-2 4 0,8 1 105,1 5 1020,7-7 0,4 5 0,7-5 0</inkml:trace>
  <inkml:trace contextRef="#ctx0" brushRef="#br0" timeOffset="36669">441 603 7569,'0'-15'-519,"0"7"1,0-5 969,0 3-388,0 4-211,0-1 197,0 7-13,0 20 0,2-7 35,3 16 0,-4-3 81,4 4 1,3 1-109,2 3 0,-2-1-7,2 6 0,0 0-2,5 5 1,-6 5 13,1 0 0,-5 2-95,5-2 0,-2-2 57,2 7 1,-2-6 10,-3 1 0,-3-2 17,2 2 1,0-5-1,1 0 0,-4-1-36,4-9 1,-3 5 5,-2-5 0,0 1-26,0-6 1,0 0 3,0 1 1,0-6 36,0 1 1,0-7-1,0 1 0,-5-7-156,0-2 1,0-5 39,5 4 73,0-5-8,-6 2 19,4-12 0,-5-3-16,7-5 1,0-1 0,0 0 0,0-4 9,0-1 0,0-6 2,0 2 0,0-4-33,0-2 0,0 1 29,0 0 0,-1-7-4,-4-4 0,3-2-19,-3-2 1,-1-7 1,1-3 0,0-3 35,5-2 1,0-3-2,0 4 0,0-5 83,0 10 0,0-3-59,0 2 0,2 4 120,3 5 1,-2 1-36,7 0-14,-7 7 1,5 1-1,-5 6-3,2 1 0,2 0-20,-2-1 1,-4 6-45,4-1 0,-3 7 7,-2-1 1,1 7-121,4 2 108,-3 1-182,5-6 198,-1 0-66,-4 0 1,11 7 0,-5 2 29,0-1 1,5 4-11,-3-7 1,5 7 4,4-2 1,2-2 2,4 3 0,3-3 5,-4 2 1,11 3-5,4-2 1,3 2 13,2 2 1,2 0-13,3 0 46,3-7 0,9 6 0,2-4-39,6 3 1,-2-3-1,2 0 1,-1-1-93,6 1 1,-1 3 158,1-3 0,-1 2-20,1-2 0,-1 4-21,1-4 0,-1-2 28,1 2 1,6-4-9,3 4-44,-3-7 0,5 6 0,-5-6 36,2 2 1,1 6-14,5-6 1,-5 2-46,1-2 1,-3-3-9,3 3 0,2 2-255,-3-2 1,2 5 289,-1-5 0,-4 7-40,-7-2 1,6-1 23,-1 1 0,-5-2-4,-4 2 0,-2 4-104,2-4 1,3 3 110,-4 2 0,-3-2-5,-1-2 0,1 2-2,-1-3 1,5 3 3,-6 2 0,6 0 1,-5 0 1,-1 0-2,-4 0 0,0 0 2,0 0-4,0 0 1,-1 0 0,1 0-29,0 0 0,0 0-3,0 0 1,-1 0 28,1 0 0,-2 0-5,-3 0 1,3 2-17,-3 3 1,-1-3 145,0 2 1,0-2-110,1-2 1,1 0 226,-6 0 1,7 0-240,-2 0 1,-4 5 81,-1 0 1,3 0-121,2-5 1,-1 0 18,1 0 0,-5 0-5,4 0 0,-4 0 24,5 0 1,-6 5-19,1 0 0,-4-1 36,0-4 0,-6 0-17,0 0 0,-2 0 4,3 0 0,0 0-10,-5 0 1,1 2 3,-2 3 1,-3-3-15,3 3 0,-3-4-3,-1-1 0,-1 2 18,1 3 1,-3-4-8,-2 4 0,1-3-3,-6-2 1,4 1 3,-4 4 1,-1-3 22,-4 3 1,0-2-25,-1 2 1,1-3 1,0 3 1,-5-2-46,-1 2 0,-4-4-73,5 4 111,-7 3 0,9-4-26,-7 6-11,0-1 0,-5 6 22,0 0 1,0-1-8,0 1 1,0 0 49,0 0 0,0-1 125,0 1 1,1 5-145,4-1 0,-3 7 9,3-1 1,-4-2 69,-1 1 0,5 1-57,0 4 1,2 0 4,-3 1 1,-2-1-43,3 1 1,-2 4-11,2 0 0,-3 1 38,3-6 1,-4 2-13,-1 3 0,0-3-40,0 4 0,-5-3 7,1 3 1,-3-4 19,2 3 0,2 2 6,-7-2 0,5 5-2,-5-4 1,5 4 38,-4-5 1,0 5 5,0-4 1,1 4-12,3-5 1,1 0 4,-5-4 0,5 4-16,-1 0 1,4 1-2,1-6 0,-2 0-19,-3 1 1,4-1 21,-4 1 0,1-1 0,0 0 0,2 1-22,-3-1 0,-2-1-8,3-3 1,-3 1 13,2-7 0,4 7-2,-4-1 1,-2-2-19,2 1 1,-1-4-3,1 4 0,1-6-12,-5 2 1,4 1 26,-5-1 1,2-1 15,-2-4 0,-3 0-11,3-1 1,2 6-4,-2 0 0,0-1 9,-4-4 0,-1 0 3,0-1 0,1 1-3,-1 0 1,0-1 5,0 1 0,1-2-1,-1-3 0,-5 3-6,1-3 0,-2 3 28,1 2 0,2-2-10,-6-4 1,-1 3 2,-4-7 1,3 5 4,-4-6 0,4 6 4,-8-5 1,-2 2-27,2-2 1,-7-4 0,1 4 0,-2 2-55,-2-2 1,-2 1 61,-3-1 0,2-2-28,-7 7 0,0-7 17,-5 2 1,4-1-7,-4 0 0,3-2 30,-7 3 0,-3-3 4,3-2 0,-8 4 5,3 1 0,-4 0 10,-2-5 0,-1 0-227,-3 0 0,1 0 205,-6 0 1,6 0 10,-1 0 1,-2 0-2,1 0-45,-6 0 0,9-5 0,-6-1 34,2-2 1,-5 3-11,2-5 1,3 5 29,1-5 0,-1 5 3,2-4 0,-5 4-49,4-5 1,-4 7 25,4-2 0,-4-2-42,5 2 1,-7-5 44,2 6-37,3-8 0,-5 9 0,5-5 28,-2 1 1,4-3-8,-6 6 0,6-6 7,-5 5 1,4-5-3,-4 5 0,4-6-9,-4 1 1,6 2 3,-1-2 1,1 5-6,-1-5 1,3 7 10,-4-2-23,-2-3 1,6 5 0,-4-6 17,4 3 1,2-1-6,-1 2 1,1 4 22,-1-4 0,5-2 0,1 3 0,-1-1-8,-4 5 0,4-5-8,1 0 0,4 0-86,-5 5 0,6 0 97,-6 0-35,7 0 0,-3-2 0,6-1 28,0-2 1,2 0-5,3 5 1,-2 0 20,7 0 1,-1-5-4,1 0 1,5 1 248,0 4 1,1-5-253,9 0 1,-2-2-9,2 2 0,9 4-89,1-4 0,1 3-148,3 2 0,5 0-350,6 0-2,5 0 0,-2 2 571,6 3 0,-7 9 0,-1 9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6:51.3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4866 691 7569,'0'-15'102,"0"1"1,0-1 425,0 0 1,0 1 201,0-1-546,0 0 283,0 7-198,0 1 546,0 7-592,6 14 1,-4-3 57,3 13 0,-4 9-207,-1 11 1,5 7 200,0 8-250,0-1 0,-3 1 1,1 0 237,2 0-284,6 0 1,-9-2 0,4-3 203,1-5-260,-5 3 1,9-6 0,-4 1 49,1-6 0,-5 0-90,2-7 1,1 0-224,-1-4 1,2-7 44,-2-4 1,-4-2-109,4-3 0,-1-4 34,0 0-885,-2-7 486,5 4 254,-7-7 0,0-7-119,0-3 633,0-9 0,6-4 0,2-7 0</inkml:trace>
  <inkml:trace contextRef="#ctx0" brushRef="#br0" timeOffset="344">5292 618 7569,'8'-9'1135,"-1"3"-1070,-7 6-36,-7 0 0,5 8 465,-2 7 0,-5 8-125,0 11 1,-5-1-280,0 6 0,-1 0 88,0 5 0,-1 0 157,-4 0 0,7-5-101,-6 1 1,6-6 64,-7 5 1,9-6-140,1 1 1,7-8-126,-2-1 1,3-6-9,2 6 0,8-7 26,7 1 1,1-2-149,9-3 1,1 1 75,8 0 0,2-5-84,3-1 0,2-4-30,-7 5 1,7-7-111,-1 2 1,-5-1-7,0 0 0,-9-2-78,-2 3 0,-6 2 136,2-3 0,-4 3-79,-1-2 1,-5-4-420,0 4 1,-6 2 124,6-2 1,-5 1 563,5-1 0,0 3 0,4 7 0</inkml:trace>
  <inkml:trace contextRef="#ctx0" brushRef="#br0" timeOffset="742">5953 691 8664,'5'10'532,"0"0"1,2-5-305,-2 4 0,-4 1 201,4 5 0,-3 1-159,-2 4 0,0-2-57,0 6 1,0 1-25,0 4 0,0 1-23,0-1 1,0 5-99,0 1 1,1 0 17,4 0 0,-1 1-116,5 3 1,-4-2 91,5-2 1,-2-4-78,2 3 0,3-3 44,-3-1 0,3-1-109,2 0 0,-1-6 15,1-3 0,5-4-88,-1-1 1,2-5-111,-1-1 1,-2-5-48,7 1-60,-1-4 1,5-7 0,1-4-60,-1-3 1,1-2 57,-1 0 1,0 1-95,1-1 1,-1 0-618,1 1 1082,-8-1 0,6 0 0,-5 1 0</inkml:trace>
  <inkml:trace contextRef="#ctx0" brushRef="#br0" timeOffset="935">6189 1220 8881,'16'-10'900,"3"1"0,-1 4-707,7-5 1,1 2-228,8-2 1,-3-3-661,4 3 1,-4-3 118,-2-2-70,1 7 1,-6-5 0,-1 3 644,-2-3 0,-1-1 0,-6-1 0</inkml:trace>
  <inkml:trace contextRef="#ctx0" brushRef="#br0" timeOffset="1136">6115 706 7569,'-15'-13'974,"1"3"-232,5 3-563,3 7 1,6-1 8,0-4 1,8 3 226,7-3 0,6 4-31,8 1-872,1 0 1,1 0-1,3 0 80,5 0 1,-1 0-25,1 0 1,-6 6 431,1 4 0,4 10 0,-1 2 0</inkml:trace>
  <inkml:trace contextRef="#ctx0" brushRef="#br0" timeOffset="1719">6821 853 7569,'4'10'788,"1"-1"0,0 1-361,-5 5 0,7 1 38,3 4 0,-2 3-180,2 6 0,-2 0-102,2 1 1,1 6 113,-6 3 1,5 2-69,-5-2 0,-1 3-102,-4-2 1,5 1 19,0-2 1,0 0-95,-5-10 0,0 4 66,0-9 1,0-2-116,0-3 1,-5-2 48,0-3-106,0-6 0,4-1 3,-4-7 0,3-2-84,-3-3 1,4-4-143,1-11 0,0 2 85,0-6 0,0-6-28,0-4 0,0-7 59,0 2 0,0-10 23,0-5 0,5-3 4,0-2 1,4 0 8,-4 0 0,7 1 59,-2-1 1,3 11 19,1 4 0,1 5 107,0 0 0,4 10-39,1 9 1,-1 4 96,-4 1 1,5 5-57,-1 0 1,3 7 65,-3-2 1,-1 4-76,7 1 0,-7 4-28,1 1 1,-2 7 20,-3-2 0,1 8-36,0 1 1,-2 2-56,-3-1 1,-4-4 40,-6 4 0,0 1-13,0-1 1,-6 4 22,-4-4 1,-3 4 4,-2-4 1,-6 4-15,-4-4 0,-3 6 6,-1-1 0,1 2 460,4 3 0,-4-1-150,4 1 0,2-1-18,3 0 1,4-1-63,5-3 1,4 1-36,6-7 1,1 6-86,4-5 1,5 4-111,10-4 1,4-1 12,10-4 1,4 5-163,6-1 0,2 1-443,3-6 1,-2-1 180,7-3 1,-8 2-17,-2-7 1,0 4-77,-5-4 1,-3 0-289,-2-5 1,-4 0 250,-6 0 1,2 0-158,-6 0 1,0-1 691,-6-4 0,1-10 0,0-8 0</inkml:trace>
  <inkml:trace contextRef="#ctx0" brushRef="#br0" timeOffset="2186">7908 1103 7569,'0'-9'1031,"0"16"0,5 4-725,0 14 0,0-1 96,-5 6 1,5-1-228,0 1 0,5-1-135,-5 0 1,-1-4 74,-4-1 0,2-1 160,3 2-288,-3-4 1,4-6 287,-6-1-117,0-5-13,0-3 12,0-6-212,0-13 1,0 2-201,0-14 0,0 1-10,0-6 0,5-1-42,0-3 192,0 3 0,0-13 0,1 1 4,2-4 0,-3-2 3,5 5 0,-2 0 93,2 0 0,3 6 159,-3 4 1,-2 4-18,2 6 1,0-2 179,4 6 0,-4 1 372,0 4-266,0 7-309,5 1 1,-6 7 0,1 0 66,2 0 1,1 7-13,1 3 1,3 9-57,2 6 1,-2 2-113,2 3 0,2 1 39,-1 3 0,0-3-150,-6 3 1,6 4-51,-1 1 0,1-1 0,-5 1-67,-1-6 1,1 7 0,0-5-97,0-3 91,-7-1 1,3-3-1,-4-2-97,1-1 0,-5-7 1,2 1 0,-3-2-97,-2-3 0,0-4-809,0 0 1244,0-7 0,-7 10 0,-1-4 0</inkml:trace>
  <inkml:trace contextRef="#ctx0" brushRef="#br0" timeOffset="2385">8158 1264 9055,'-8'-14'714,"2"5"-457,6-4 1,1 10 103,4-7-431,10 7 0,9-10 0,9 3-190,1-3 0,7 3-395,-2 1 1,9-1 428,1-5 1,1 2 225,-1 3 0,3-9 0,7 2 0</inkml:trace>
  <inkml:trace contextRef="#ctx0" brushRef="#br0" timeOffset="2827">9364 647 7569,'-22'-7'983,"4"6"-586,-6-4 1,4 3 307,-4 2 1,4-5-122,-4 0 1,-1 1 130,-4 4 1,1 4-124,3 1 0,-1 7-239,7-2 0,-1 3-124,5 1 0,6 1-157,-1 0 1,7-1-165,-2 1 1,6 5-105,9-1 1,2 3-283,12-3 1,1-1 227,4 7 1,5-6-272,1 6 1,5-6 125,0 6 0,0-6 128,0 6 1,-3-1 118,-3 6 1,-3-6 16,4 1 0,-11-1 107,-4 6 0,-4 1-49,-1 3 1,-2-3 95,-3 3 1,-2-3-22,-3-1 0,-4-2 13,4-4 1,-3 2-75,-2-6 1,-5-1 143,0-4 1,-6 0 356,1 0 0,-3-7-195,-2-3 0,-4 1 30,-1-1 1,-6 0-67,1-5 1,-2 0 44,-3 0 0,1 0 24,-1 0 0,-4 0 132,0 0 1,0 0-99,4 0 0,2 0-201,4 0 1,3 0-94,6 0 0,0 0-364,1 0 0,0-2-665,5-3 0,1 4 1009,3-4 0,3-3 0,-5 0 0</inkml:trace>
  <inkml:trace contextRef="#ctx0" brushRef="#br0" timeOffset="60180">3998 309 7569,'0'-15'0,"0"-4"0,0-1-107,0 2 0,0 2-151,0 1 321,0 0 1,0 1 48,0-1 0,0 5 8,0 0 1,0 5 159,0-4-97,0 5-1,0-2-55,0-1-164,0 6-278,0-6 362,0 20 1,0-1 2,0 12 0,0-4-20,0 4 0,0-4 14,0 4 0,5 2-27,0 9 1,2-3 13,-2 8 0,-4-1 34,4 5 1,2 5-25,-2 0 0,6 5 1,-1-5 0,-2 6-14,2-1 0,-5 2-23,4-2 1,1 1-5,5-6 0,-5 5-1,0-5 1,-2 7-15,2-3 1,3 0-8,-4 1 0,0-2-10,0 2 1,-4 1-7,5-6 0,-5 2-77,5-2 0,-2-3 66,2 3 1,-2-5-5,-3-5 1,-4 3 45,4-2 1,2 2-4,-2 2 1,0-5-26,-5 1 1,5-6-6,-1 5 1,3-6 146,-2 1 1,-3-8-81,2-1 0,0-2-34,1 1 1,-2-1-19,7-3 0,-5-4-1,4 3 0,-4-2-7,5-3 0,-5 1-16,5 0 0,-2-5 14,2-1 15,3 1 0,-5 0 30,7 0 1,-6-5-36,1 5 1,0-7 31,5 2-24,-1 3 0,6-6 6,0 2 1,-1-2 26,-4-2 0,5 0 1,-1 0 1,6 0-21,-6 0 0,12 0-1,-1 0 1,2 0 34,-2 0 1,1 0-29,3 0 0,-1 0 37,6 0 1,-5 0-33,5 0 27,1 0 0,4 0 0,0 0-22,0 0 0,0 0 0,0 0 0,5 0 55,0 0 0,7 0 10,-2 0 0,3 0-77,1 0 0,6-2 32,0-2 1,1 2 0,-1-3 1,-2 3-39,7 2 0,1 0 33,8 0 1,-3-1-182,4-4 0,-4 3 165,-2-3 0,6 2-7,-1-2 0,2 3 0,-1-2 1,-3 2-8,8 2 0,-6-5-1,5 0 1,1 0-23,4 5 1,-5-5 43,0 0-49,-6 1 0,8 4 0,-7-2 22,-1-3 1,3 3-7,-1-2 1,-3 2 1,-7 2 1,8 0-4,-4 0 0,4-5-11,-3 0 1,-3 0 13,-2 5 1,3-5-4,-4 0 1,4-1-2,2 1-40,-1 3 1,-9-4 0,0 6 34,3 0 1,-2 0 0,4 0 1,-7-5-47,1 0 0,-2 0 36,-2 5 1,-1 0 12,1 0 0,0 0 0,0 0 1,0 0 41,-1 0 1,1 0-56,0 0 11,-7 0 1,0 0-1,-4 0-8,1 0 34,0 0 0,-7 0 0,-1 0-17,-2 0 1,-6 0 6,1 0 0,-3 0 5,-1 0 1,-1 0 0,0 0 0,-1-5 194,-3 0 0,1-1-202,-7 1 51,1 3 0,-5-6-43,-1 3 120,1 4 0,-7-8 12,-3 4-87,-3-3 1,-2-6 10,0-1 0,0 5-23,0 0 1,-5 0-3,0-4 1,-5-3 23,5-2 13,-6 3 1,9-7 0,-4 5-22,-1-2 0,6-6-11,-4 1 1,3-2 0,2-3 1,0-1-1,0-3 1,0 1-66,0-6 0,0 5 20,0-5 1,0-1-54,0-4 0,0 0 130,0 0 1,0 3-4,0-3 0,5 8-10,0-8 1,0 8 7,-5-3 0,5 0-40,0-5 1,1 1 8,-1 4 0,-3-2-11,3 7 1,1-7 3,-1 2 0,0 1-60,-5-1 0,0 2 67,0-3 1,0 0-11,0 5 0,0-4-10,0 5 0,0-5 6,0 4 1,-5 4-25,0 2 0,-1 8 1,1-9 0,3 4-78,-3-3 0,-1 4 92,1 1 1,-5 6-89,5-2 1,-2 2-41,3-1 44,2 2 0,-10-4 7,8 6 0,-8 5-67,2 1 1,-3 4 27,-1-5 0,-1 7-109,0-2 0,0 3 131,1 2 1,-6 0 0,1 0 1,-8 0 92,3 0 0,-4 0-41,-1 0 1,-2 0 67,-4 0 0,3 0-57,-7 0 0,-1 0 92,-4 0 1,-1 0-43,-4 0 0,1 0 7,-6 0 1,2-5 51,-2 0 1,-5 1-87,1 4 0,-1-5 45,-5 0 1,-1-2-31,1 2 1,-1 2-3,1-7 0,-3 2-137,-6-2 1,4-1 118,0 6 1,1-7 9,-6 3 0,1 1-2,-1-2 0,1 2 14,-1-2 1,4-3-12,-3 3 1,2 2-8,-7-2 1,3 2 2,1-2 1,-1-1 0,-3 6 1,3-2-14,-4 2 1,-1 4 1,2-4 0,-9 1-31,-1-1 0,0 4-317,-5-4 0,1 3 252,-1 2 0,7 0 85,-7 0 1,1 2-8,-6 3 1,-1-4-7,5 4 1,0-3 4,1-2 0,-2 0 25,-3 0 1,3 0 3,7 0 1,-2 0-5,-3 0 1,3 0 7,-3 0 1,5 0-2,5 0 0,-2 0-188,6 0 1,1-5 161,4 0 0,1 0 13,-1 5 1,4-5 0,-3 1 1,9-3-3,-5 2 1,7 3-7,4-2 0,0 0 49,4-1 0,-3 4 119,3-4 0,4 3-214,1 2 0,3 0 367,2 0 0,2 0-404,2 0 1,-1 0 210,7 0 0,0 5-170,4 0 1,6 5-58,-1-5 0,8 5-167,-3-6 1,5 8-23,5-2 0,-1 3 295,6 1 0,0 8 0,5 1 0</inkml:trace>
  <inkml:trace contextRef="#ctx0" brushRef="#br0" timeOffset="17120">12024 4204 7569,'0'10'2118,"0"0"1,0 0-1600,0 4 1,0 6 15,0-1 0,0 3-461,0-3 0,2 3-66,3 2-1821,-4 4 0,7-10 1813,-3 6 0,3 1 0,7 4 0</inkml:trace>
  <inkml:trace contextRef="#ctx0" brushRef="#br0" timeOffset="17947">13126 3778 7569,'0'-15'574,"0"0"1,0 1 220,0-1-317,0 7 251,0-5-466,0 5 0,-6 0-53,-4 3 0,2 3 37,-2 2 0,-1 2-23,-9 3 1,2-1-37,-6 11 0,4-2 22,-4 12 1,-1 1-28,-4 8 1,4-1-1,1 6 1,6-6 110,-2 1 0,9 2-140,1-2 0,7 5-59,-2-4 1,10-1 18,4-5 0,6-4-175,5-1 0,8-6-52,6 2 1,7-5-237,-2-6 0,5 3-425,5-7 1,2 0 390,2-5 0,3-2-230,-7-3 0,2-3-98,-2-7 1,-9 5-203,5 1 1,-13-1 912,-2-5 0,-1-6 0,-6-2 0</inkml:trace>
  <inkml:trace contextRef="#ctx0" brushRef="#br0" timeOffset="18794">13876 3851 7678,'0'-9'109,"0"-1"265,0 7 0,0-6 1470,0 4-1342,0 4 0,0-4 14,0 10 0,-5 8-125,0 6 0,-4 8-93,4-3 0,-5 4-115,5 1 1,-6 1 91,1-1-278,3-6 0,-4 3 0,6-5 136,2 2 0,-4-5-46,2 2-43,0-4-521,5-1-207,0-7 524,0-2 0,0-7-115,0-4 1,5-3-84,0-7 288,6-6 0,-4 3 0,4-5-31,-1 2 0,0-5 26,5 1 0,-1-1 3,1 2 0,0-4 86,0 3 1,-2-1-7,-4 2 0,4-3-69,-3 8 1,2-1 69,-2 6 1,3 4-76,-4 0 113,-2 7 1,1-4 0,-5 9-94,2 3 1,2 3 12,-2 7 0,-2 6 169,7 3 1,-5 9 239,4 1 0,1 5-153,5-4 1,0 4-56,-1-5 0,3 1-160,2-6 0,-2 0 64,2 1-154,4-7 0,-7-2 0,6-6 37,-1-1 0,-5-6-90,4-3 1,-4-3 48,-1-2 52,0 0 0,-1-8-3,1-7 0,-5 0 1,0-4 1,-7 1 146,2-2 0,-2 2-46,2-6 51,-4 6 1,6-10 0,-7 4-59,0-4 0,-2-2-15,-3 1 0,2 0 23,-7-1 1,6 1 44,-6-1 1,6 1-234,0 0 1,-3 4-297,2 1-732,0 6-1,5-4-393,0 14 491,0 2 479,7 6 0,1 6 39,7 4 535,-7 3 0,11 2 0,-2-1 0</inkml:trace>
  <inkml:trace contextRef="#ctx0" brushRef="#br0" timeOffset="19283">15008 3778 8183,'0'-8'2889,"0"1"-1774,0 7 0,0 12-583,0 2-420,0 11 0,0-2 0,0 6 61,0 0 0,0 1-130,0-1 1,-2 2-46,-3 4 0,4-4-126,-4 3 0,3-3-43,2-2 1,-1-1-151,-4-3 1,3 1 9,-3-7 0,4 1-772,1-5-583,0-1 672,0 1 421,0-7 573,0-1 0,6-7 0,2 0 0</inkml:trace>
  <inkml:trace contextRef="#ctx0" brushRef="#br0" timeOffset="19564">14802 3734 7569,'-6'-8'0,"4"-5"741,-5 11 1,7-6 1006,0 3 1,7 3-746,3-3 0,8 2-506,1-2 0,8 4-273,-3-4 1,5-2-42,6 2 1,-4 0 22,3 5 1,2 0-431,-2 0 0,2 0-510,-1 0 1,-4 0 148,3 0 0,-5 2-714,-4 3 1,1-2-155,-7 7 0,6-5 1453,-5 5 0,-1-1 0,-4 6 0</inkml:trace>
  <inkml:trace contextRef="#ctx0" brushRef="#br0" timeOffset="20006">15772 3748 7569,'-8'-8'755,"2"0"1106,6 3-342,0 4-329,0-6 1,5 15 0,-1 7-873,0 8 0,2 5-123,-1 1 0,0 5-63,-5 1 1,5 5-106,0 0 1,0-3-259,-5 2 0,0-6 220,0 1 0,1-3-397,4-1 1,-3-2 8,3-4 1,-4-1-684,-1-4-56,0-2 236,0 4 0,0-11 118,0 0 561,0-7 0,2 3 223,3-6 0,-3-6 0,4-2 0</inkml:trace>
  <inkml:trace contextRef="#ctx0" brushRef="#br0" timeOffset="20331">16199 3763 10020,'-15'12'740,"0"2"0,1 6-513,-1 0 1,0 2-33,0 8 0,1-6 213,-1 1 1,0-2 29,1 1 0,-1 2-192,0-6 0,5 1 5,1-1 0,5-4 226,-1 4 1,4-2-92,1 1 1,1-2-47,4 2 0,4-1-172,5 2 1,7-4 11,4 4 0,3-4-259,1-1 1,1-2-354,-1-3 0,0 1-822,1-6 1,-1 5 322,0-5 0,-4-1-107,-1-4 0,-6 0 1038,2 0 0,3 7 0,0 1 0</inkml:trace>
  <inkml:trace contextRef="#ctx0" brushRef="#br0" timeOffset="13255">7306 4175 7433,'-9'0'-160,"3"0"2859,6 0-2309,6 6 1,3-2 59,5 5 1,-4 1-224,0 5 0,-7 1-215,2 4 1,2-2-226,-2 6 1,-1 1-425,-4 4 0,-1-4 637,-4-1 0,-3 7 0,-7 7 0</inkml:trace>
  <inkml:trace contextRef="#ctx0" brushRef="#br0" timeOffset="13713">8041 3763 8455,'0'17'1018,"0"2"0,0 4-837,0 6 1,0 1 240,0-1 0,0 1-90,0-1 1,0 0-273,0 1 1,0-2 4,0-4-334,0 4 1,0-10 0,0 5 207,0-2 193,0-2-915,0-4-1215,0 0 82,0-7 1916,0-1 0,-7-21 0,-1-2 0</inkml:trace>
  <inkml:trace contextRef="#ctx0" brushRef="#br0" timeOffset="14135">7673 3748 8724,'7'-13'-146,"2"4"0,6-3 781,5 7 1,1-5-221,4 6 0,9-8 16,0 2 0,7 2 109,3-2-633,0 7 1,-1-8 0,-3 6 266,0 2-522,-1 1 0,-2 2 1,-4 0 220,-7 0 1,0 6 220,-6 4 1,0-2-1496,-6 2-501,1 0 819,0 5 848,-1-1 0,-6-4 246,-3 0 74,-3-7-37,5 4 114,-6-1 565,6-4 104,-7 4-631,0-6 0,5 2 1093,-1 3-827,1-3 0,-3 11-2,3-3 0,-3 3-148,2 1 0,3 3-101,-2 2 0,5-1-20,-5 7 0,-1-6 0,-4 6 0,2-1-229,3 6 0,-3-3-5,3-2 1,-4 1-449,-1-6 0,0 4-601,0-4 235,7 6 0,-4-10 233,7 4 0,0-10-794,4-5 1414,1-4 0,0-7 0,-1-3 0</inkml:trace>
  <inkml:trace contextRef="#ctx0" brushRef="#br0" timeOffset="14363">8820 3690 7569,'0'-8'1561,"0"1"247,0 7-1479,0 13 0,5 2-26,-1 9 0,1 4-137,-5-3 1,5 2-1,0 3 0,0 4-236,-5 0 0,0 1 113,0-6 0,0 0-106,0 1 1,0-2-231,0-4 0,0 2-390,0-6 1,0-1-505,0-4-805,7 0 1992,-6-7 0,6 5 0,-7-5 0</inkml:trace>
  <inkml:trace contextRef="#ctx0" brushRef="#br0" timeOffset="14803">8540 3881 7858,'-8'-7'2695,"2"6"-2403,12-6 0,9 2-114,9 0 1,-1 0-579,2 5 1,-1-5 246,6 1 0,-1-6-400,0 5 0,1-2 185,-1 2 0,-1 2-6,-3-7 1,2 5 145,-2-4 1,-4 5 71,-1 0 1,-4 0-523,-1-1 291,-1 4 960,1-6-539,0 7 574,-7 0 0,3 2-310,-6 3 0,2-2 120,-2 7 25,-4 0 1,7 4 296,-3 1 1,-3 0-335,3-1 1,1 1-34,-1 0 1,0 4 3,-5 1 0,2 1-111,3-1 0,-4-2 9,4 6 0,-3-1 0,-2 2-142,0 2 1,2-5 0,1 2 61,2-4 0,6 1-138,-1-1 1,5-1-25,4-4 1,-1-5-261,7-1 0,-1-5-661,6 1 0,-1-4 464,0-1 1,1-1-649,-1-4 1,1-3 53,-1-7 287,0 0 1,-1 0-1,-2 1-232,-1-1 963,-14 0 0,9-6 0,-12-2 0</inkml:trace>
  <inkml:trace contextRef="#ctx0" brushRef="#br0" timeOffset="14994">9290 3984 7569,'-8'0'1803,"1"0"-384,7 0-696,13-7-820,-3 6 0,16-11 0,-6 6 74,-2-3 0,3 4-108,-1-4 0,-1 4-709,-4-5 0,0 7 245,-1-2 595,1-3 0,0-1 0,0-5 0</inkml:trace>
  <inkml:trace contextRef="#ctx0" brushRef="#br0" timeOffset="15163">9202 3763 8085,'6'-8'509,"4"3"1,5 3-498,4 2 1,-1-4-438,7-1 0,-1 0-4,6 5 0,-1 0 429,1 0 0,-1 0 0,0 0 0</inkml:trace>
  <inkml:trace contextRef="#ctx0" brushRef="#br0" timeOffset="15663">9687 3910 7569,'0'23'74,"0"5"68,0-4 0,0 4 276,0 1 0,0-4-121,0-1 1,5-4-103,0 5 0,5-7-168,-6 1 1,3-4 24,-2-5-248,-4 3 320,6-12 78,-7 6-57,0-7-98,0-13 1,0 1 4,0-12 1,0 1 33,0-2 0,5-7-12,0 2 0,6-4-17,-1 0 1,0 3-68,5-3 1,-7 2 41,11 3 0,-7 5-93,2-1 1,1 7 118,-5-1 0,3 7-5,2 2 1,-5 5 357,-1-4-217,1 5-53,5-2 0,-2 7 18,-3 4 1,3 3 85,-3 7 0,-2 0-176,1 0 1,-4-1 3,5 1 1,-5 1 42,5 4 1,-5-4-25,5 4 1,-7 1-21,2-1 0,1 1 26,-1-1 1,5-4-14,-5 3 0,5-1-40,-5 2 1,4-4-81,-4 4 0,5-4 112,-5-1 1,5 0 100,-5-1-522,6 1-735,-3 0 682,7-1 116,-7-5-150,5-3 259,-11-6 1,6 0 11,-3 0-202,-3-6 68,11-3 1,-12-5-31,4-1 1,2 5-765,-2 0 168,-1 7 0,-4-5 920,0 3 0,-6 3 0,-2-4 0</inkml:trace>
  <inkml:trace contextRef="#ctx0" brushRef="#br0" timeOffset="15905">9790 4028 7569,'-8'-7'387,"1"6"1,14-11 530,2 7 1,5-1-637,0 1 0,3 3-175,2-3 0,4 2-774,6-2 1,-1 4 330,-3-4 1,1 3-630,-7 2 0,8 0 965,-3 0 0,4 0 0,1 0 0</inkml:trace>
  <inkml:trace contextRef="#ctx0" brushRef="#br0" timeOffset="16480">10407 3881 7662,'0'14'705,"0"1"0,0 0-366,0 0 1,0 6 63,0 3 0,0-1 144,0 2-563,0-7 0,0 9 0,0-4 176,0 0 0,0 3 46,0-6 1,0-1-145,0-4 1,0 0-163,0 0 1,-1-6-222,-4 1 178,3-7-142,-11 4 238,11-7-61,-4-7 0,6-2 0,0-9 33,0-2 18,0-6 1,0 5-1,1-5 32,4 1 0,2 1 2,3-6 1,3 1 88,-3-1 1,-2 6-94,1-1 1,1 6 196,5-6 0,-5 7 43,0-1-71,-1 2 0,0 3 0,-3 1 9,1 3-76,-6-3 1,12 11-9,-3-3 0,-2 4-13,2 1 0,-5 6 0,5 4 1,-5 8 53,4 1-146,1 8 0,5-6 0,0 5 108,-1-2-120,1 1 0,1 4 0,2 1 107,2-1-178,0 1 0,-1-8 0,1-2 25,-2-4 0,-2-1-29,-1 0 1,-1-7-20,1-3 0,-5-4 85,0-1 1,-5 0 214,4 0-87,-5-6 1,7-7 121,-6-7 1,0 1-85,-5 4 0,5-6 79,0-4 0,0 2-43,-5-1 1,0 4 23,0-4 1,0-1-60,0-4 1,-5 3-10,0-4 0,-5 9-158,5-8 0,-5 4-106,5 1 1,-4 2-441,4 8-206,-7-1-622,11 0 248,-6 7 320,7 2 0,7 7 865,2 4 0,5 3 0,0 7 0</inkml:trace>
  <inkml:trace contextRef="#ctx0" brushRef="#br0" timeOffset="16888">11333 3763 7657,'-10'-13'383,"1"3"1,4-3 261,-5 3 1,5 2 872,-5-2-649,0 7-196,-4-3-406,-1 6 1,0 1-58,1 4 0,4 8-44,0 7 1,2 6-1,-2-1 0,-1 7-61,6 2 1,0 7-107,5-1 1,0-3-150,0 2 0,1-1 123,4 1 1,4 2-125,5-7 0,1 0-33,0-4 1,4-7-126,1-4 0,1-2 130,-1-3 0,-4-5 97,4-5 1,1-2 29,-2-2 0,1-2 75,-5-2 1,4-10 84,1-5 0,0-7-53,-6 1 0,-1-3-101,-3-1 0,1 0 208,-6-1 0,0 1 212,-5-1 1,0-1-247,0-3 0,0 3-74,0-3 0,-6 3-78,-4 1 0,-3 8-186,-2 2 1,1-1-444,-1 1 0,0 5 331,0 6 1,2 4-1758,4-5 493,-5 7 1586,13-4 0,-6 7 0,7 0 0</inkml:trace>
  <inkml:trace contextRef="#ctx0" brushRef="#br0" timeOffset="7870">1279 3851 7569,'0'-14'-166,"0"-1"1,0 0 780,0 1 0,0 4 403,0 0-702,0 7 244,0-4 1,0 25-355,0 7 1,0 6-87,0-2 1,0 7-109,0 3 0,5-1 61,0 1 1,0-1-117,-5 1 1,0 3-31,0-3 0,1-1 71,4 1-142,-3-6 0,4 3 0,-4-7 55,3 1-337,-3-8 1,6 5-192,-3-8 40,-4 1-226,6-6-394,-7-5 1197,0-3 0,0-6 0</inkml:trace>
  <inkml:trace contextRef="#ctx0" brushRef="#br0" timeOffset="8344">1088 3778 7569,'-15'-8'281,"5"-4"370,1 7 184,5 0-501,-2 5 0,7 0-161,4 0 0,0-4 46,10-1-251,-4 0 0,12 3 0,-3-1 121,4-2 0,4 0 39,2 5 0,-1-5-73,0 0 1,1 0-132,-1 5 1,1 0-97,-1 0 0,-1 2 46,-4 3 0,2-3 11,-6 2 1,0 3 118,-6-2 5,1 0 0,0 1 97,-1 4 47,-6-3 1,4 1-3,-7-3-4,0-4 0,-5 12 56,0-3 1,0 3-38,0 2 1,0 0-102,0-1 1,0 8 69,0 2-153,0-3 0,-2 7 0,-1-3 148,-2 2-139,-7 3 1,11-1-1,-4-1 91,3-4 1,-3 4-31,1-3 0,-1 1 27,5-2 1,0 4-39,0-3 1,1-3 5,4 3 1,3-7-51,7 2 0,5 1-141,-1-2 1,7-1-26,-1-8 0,3 2-197,1-8 0,2 1-14,3-5 0,-1 0-138,6 0 0,-1-6-17,1-4 1,-3-3 22,-7-2 0,-1 5-506,-3 1 1018,-4-1 0,-7-5 0,1 0 0</inkml:trace>
  <inkml:trace contextRef="#ctx0" brushRef="#br0" timeOffset="8520">1735 4248 7637,'8'-6'-17,"7"2"351,-1-5 1,3 0-360,7 0 1,-4-4-319,4 3 0,-6 2 9,2-2 1,1 2 333,-1-2 0,-1-10 0,-4 4 0</inkml:trace>
  <inkml:trace contextRef="#ctx0" brushRef="#br0" timeOffset="8704">1705 3910 7878,'-14'-15'1936,"5"7"-1883,3 2 0,8 1 61,2 0 0,5 0-81,5 5 1,8 0-201,2 0 0,-1 0-398,1 0 0,-1 0-347,2 0 1,3 0 911,-4 0 0,4 0 0,1 0 0</inkml:trace>
  <inkml:trace contextRef="#ctx0" brushRef="#br0" timeOffset="9229">2073 3910 7569,'0'15'47,"0"-7"0,5 5 1,0-1 173,-2 6 0,-2-2-17,-1 3 0,2 3 220,3-3 1,-2 7-220,7-1 1,-7-2-42,2 1 0,-3-1-62,-2 2 0,5 1 120,0-7-243,0 7 1,-5-9 0,0 2 207,0-2-63,0-3-7,0 1-28,0-7-67,0-1 1,-5-14-105,0-2 1,0-5-32,5 0 1,0-7 56,0-4-54,0-3 0,2-1 1,1-1 72,2 1 0,4-5 17,-4-1 0,5 1-43,-5 5 0,7-4-95,-3 4 1,3-2 151,-2 11 1,3 0 9,-4 6 1,3 4 25,-2 0 0,3 7-81,-3-2 121,3 3 1,-4 9 0,1 4-50,2 7 48,-6-1 1,7 10 0,-5-2-21,1 3 0,4 1-12,-4 0 0,4-4-6,2-1 1,0 1 6,0 4 0,-1-6 7,1-3 1,0-1-44,-1-4 0,6 3-81,0-8 1,-1-4 114,-4-1-77,0-3 1,-1-2 0,1-2 45,0-3 0,-2 2-10,-3-7 1,1 1-5,-6-6 0,5-5 2,-5 1 0,-1-1 36,-4 5 1,0-4-32,0-1 0,-1-4 33,-4 4 0,-3-4-25,-7 4-136,7-6 1,-10 8 0,3-5 41,-1 2-167,0 1 0,1 5 0,0 1-34,0-1 0,7 5-285,3 0-904,-3 7 1478,7-3 0,1-1 0,8-1 0</inkml:trace>
  <inkml:trace contextRef="#ctx0" brushRef="#br0" timeOffset="9587">2999 3734 7569,'-12'0'563,"-2"0"0,2 1-366,-7 4 1,2-1-99,3 5 0,-6 1 598,0 5 0,1 0-258,4-1 1,5 1-206,1 0 1,5-1-165,-1 1 0,4 5-194,1-1 0,11 3 32,4-3 1,4-3-150,1 4 1,-2 1 212,7-1 0,-1 1-26,5-1 1,-1-4-451,-3 4 1,1-2 134,-7 1 0,-1-2 106,-8 2 0,-3-3 193,-7-1 0,0 0 196,0 0 0,-2-1-76,-3 1 1,-5-5 150,-9 0 1,1-7-46,-7 2 0,6 1 48,-6-1 1,6 0-122,-6-5 1,7 0-78,-1 0 1,-3 0-138,3 0 0,4 0-85,5 0-355,0 0 308,2 0 106,2 0-354,19-6 0,2 4 511,9-3 0,4-10 0,-5-1 0</inkml:trace>
  <inkml:trace contextRef="#ctx0" brushRef="#br0" timeOffset="9960">3366 3969 7569,'7'-15'-7,"-1"1"141,4-1 0,-3 5 350,-7 0 190,0 7-241,0-4-205,-7 7 0,-1 7 134,-7 3 1,1 5-75,-1 4 1,-3 2 53,3 4 1,-6 3-90,11-4 1,-4 4 76,9 1 1,-5 1-107,5-1 1,0 0-30,5 1 0,5-6-107,0 1 0,11-7-132,-1 1 1,8-2-173,-4-3 0,7-4 182,-1 0 1,3-7 79,1 2 1,1-5-241,-1-5 0,-1-3-240,-4-7 1,-3 1 205,-6-1 1,0-5-17,-1 1 0,-5-2 169,-4 1 0,-4 2 126,-1-6 1,-1 4 21,-4-5 0,-4 6-70,-5-6-213,-1 7 1,0-8 0,1 7-35,-1 1 0,-3 1-28,3 3 1,-3 1-81,9 3 1,0-2-293,0 7 0,5-1 134,-1 1 510,4 3 0,7-4 0,3 6 0</inkml:trace>
  <inkml:trace contextRef="#ctx0" brushRef="#br0" timeOffset="10465">3822 4116 7569,'0'15'283,"0"6"1,0 0 0,0 4 38,0-6 1,0 2 44,0-1-59,0 0 0,0-6 169,0 1 0,0-5-247,0 0 0,2-7 140,3 2 267,-4-4-562,6-1 1,-9-6 0,-1-4 130,-2-3-240,0-8 0,0 3 1,0-7 123,2-1 0,1 3-102,2-1 1,0-1 35,0-4 0,0 0-118,0-1 0,0-4-208,0 0 1,5-6 72,0 6 1,7-7 1,-6 12 0,5-2-73,-1 5 231,0 8 1,5-4-1,-1 9-27,1 4 0,0 2 16,0 7 1,-1 0 19,1 0 1,-5 2 113,0 3 1,-2-2 19,2 7 0,-2 1-60,-3 9 32,-4-4 1,6 5-1,-7-4-85,0 2 108,-7-2 1,4 5 0,-7-4-49,-1 2 0,3 0-15,-2-6 0,0 1 77,-5 0 1,5-2 136,1-3 1,1 3-46,-2-4 1,-2 4-92,7 2-26,0-7 0,1 5 0,-1-3-20,1 3 1,3 2-25,1 0 0,1-1 28,4 1 1,-1 0-86,5-1 1,1 1 42,5 0 0,1 0-102,4-1 0,-4 1-265,4 0 1,1-6 41,-1 1-111,6-6 0,-8 7 1,5-5-245,-2 3 93,5-6 1,-8 3 0,5-6 586,-2 0 0,5 7 0,-3 1 0</inkml:trace>
  <inkml:trace contextRef="#ctx0" brushRef="#br0" timeOffset="11077">4513 3998 7569,'-8'0'1351,"1"7"0,7 1-901,0 7 1,0 4-123,0 1 1,0 1-113,0-1 1,5-2-77,0 6 0,5-6-64,-5 2 1,1 1 290,-1-1-189,-3-1-249,4-4 28,-6 0-250,0-7 253,0-2 0,0-7-46,0-4 0,0-3 62,0-7 0,0 0-81,0 1 1,0-6 37,0 0 1,0-6 53,0 2 1,0-4 2,0-1 1,0-1 8,0 1 0,-5-6 2,0 1 0,1-7 30,4 2 0,0 3 113,0 2 0,0 3-57,0 1 1,0 8 343,0 2-290,0 4-109,0 1 1,6 5 4,4 0 1,3 7-18,2-2 0,-1 4-130,1 1 1,0 0 107,-1 0 1,3 0-126,2 0 0,-2 0 9,2 0 1,-2 0-142,-3 0 1,1 4-204,0 1 0,-1 0 167,1-5 1,0 2-76,0 3-46,-1-4 1,1 6-362,0-7 0,-6 2-196,1 3 63,-7-4 910,11 6 0,-13-1 0,6 2 0</inkml:trace>
  <inkml:trace contextRef="#ctx0" brushRef="#br0" timeOffset="11254">4645 3895 7569,'-8'0'2288,"1"0"-1936,7 0-256,13 0 1,-1 0-174,12 0 1,1 0-184,4 0 1,-4-4-476,-1-1 1,1 0-70,4 5 0,-4 0 804,-1 0 0,1-7 0,4-1 0</inkml:trace>
  <inkml:trace contextRef="#ctx0" brushRef="#br0" timeOffset="11513">5071 3793 7999,'0'-9'1744,"0"3"-1123,0 6-395,0 13 1,0-2-1,0 14 1,0-6-16,0 6 0,-4-2 64,-1 1-117,0 4 1,0-5 0,0 6 208,2 1-341,1-1 0,2-1 1,0-2 187,0-1 0,2-7-31,3 1 1,1-1-179,4 2 1,8-9-266,-3 4 0,4-10-663,1 0 1,1-4 176,3-1-65,4 0 1,-3-5-1,7-1-263,3-2 755,-1-9 1,-3 1 0,2-5 318,1 0 0,0-2 0,-4-7 0</inkml:trace>
  <inkml:trace contextRef="#ctx0" brushRef="#br0" timeOffset="11846">5659 3895 7569,'0'-14'0,"0"-1"235,-6 0 1,-1 1 797,-2-1-773,-5 7 1,11-4 0,-7 7 178,-1 2 1,-2 2-69,-2 1 1,0 0 175,1 0-231,-1 0 0,-1 6 0,-2 4 244,-2 3-360,1 2 0,4 1 1,0 4 56,0 4 1,6-1-75,-1 1 1,7 1-96,-2 4 0,3-3 51,2 4 1,7-9-221,2 9 1,4-6-29,2 1 0,6 1-98,4-7 0,3 1 5,1-5 0,0-6-139,1 1 0,-6-7 89,1 2 0,-1-5-37,6-5 1,-7-3 37,-4-6 1,-2-3 95,-3-2 1,-1 1-159,-3-7 0,-2 6 11,-3-6 1,-3 5-22,3-4 0,-5 1 52,-5-1 0,2-4-155,-7 3 0,0 2 81,-5-1 0,5 4-103,1-4 0,4 6 99,-5-2 1,7 4 348,-2 1 0,3 5 0,2 1 0,7-1 0,1-5 0</inkml:trace>
  <inkml:trace contextRef="#ctx0" brushRef="#br0" timeOffset="12319">5850 3793 7526,'15'6'512,"-7"2"0,-1 7 64,-7 0 1,0-1-279,0 1 1,0 0 61,0-1 0,0 1-161,0 0 1,0 1-31,0 4 1,0-4 36,0 4 0,0-4-23,0-1 1,5-1-153,0 1 1,0-5-247,-5 0-524,6 0 557,2-2 1,7-2-90,0-6 0,-1-1 114,1-4 0,0-2-41,-1-3 0,1-8 111,0 4 1,0-4 55,-1 3 1,4-1-67,-3-4 1,3 4 181,-8-4 1,-2 9 650,2 1-470,-7 0-116,10 2 0,-10-3-83,7 6 1,-5 6 36,5 9 1,-5 5 21,4 4 1,1 4-217,5 7 0,0-1 58,-1 0 1,1 1 53,0-1 0,-1-6-21,1-3 0,1-4-18,4-1 0,-4-2 2,4-3 1,1 1-66,-1-6 0,4-2-130,-4-8 0,4 0 69,-4-9 1,1 2 43,-1-7 1,-4-4 232,4-2 0,-4-2-87,-1-3 1,-2 1-108,-3-1 1,1 3 249,-6 2 0,0-3 390,-5 4 1,0 1-352,0-2 1,0 6-35,0-6 0,-5 7 181,0-1 0,-6 2-316,1 3 1,2-1-837,-2 0 1,0 6 204,-5-1-1162,1 7 1,4-9 1730,0 7 0,-6-6 0,-7 3 0</inkml:trace>
  <inkml:trace contextRef="#ctx0" brushRef="#br0" timeOffset="64857">265 3484 7440,'0'-15'-170,"0"1"0,-5 4 188,0 0 0,0 0-3,5-5 0,0 6 13,0-1 0,0 0 90,0-5 1,0 6 10,0-1 1,0 5 52,0-5-9,0 7-70,0-10 0,0 9 69,0-5-89,0 5-123,0-2 1,5 7-161,0 4 0,1 4 170,-1 5 1,-1 3 44,5 2 0,-4 4-27,5 6 0,-5 2 11,5 4 1,0-3 19,4 8 0,-4-1-21,0 5 1,0 0-16,4 0 0,1 0 33,0 0 1,-2 5-2,-3 0 1,3 0 5,-3-5 0,3 2 1,1 3 1,-4-3-50,0 3 1,-2 1 2,2-1 1,-2 2-68,-3-2 1,-3-3 55,2 3 0,3 1-17,-2-1 1,0-1 40,-5-9 0,5 3-9,0-2 1,-1-3 30,-4 2 1,0-6 95,0 1 1,5-3-152,0-1 1,2-1 8,-2 1 1,-4-6 151,4 1-114,3-7 0,-6 8 1,5-7-45,-1-1 1,-3-6 44,7-3-6,0 1 1,5 3 6,-1-3 0,-1-2-3,-3-3 0,3-3 22,-3 3 0,8-4 75,2-1 1,-1 0-62,-4 0 1,6-1-22,4-4 1,-2 3-12,1-3 0,1 2 29,4-2-51,0 4 0,2-6 1,2 7 42,1 0 1,2-2-15,-1-3 1,-3 4 2,7-4-54,1 3 0,2 2 0,-1 0 28,-2 0 0,0 5 9,5 0 1,5 0-3,0-5 1,7 0 1,-2 0 7,3 0 1,2 0-1,1 0-3,4 0 0,-7 0 1,7 0 0,-1 0 15,11 0 1,-5 0 3,-1 0 0,-2 0-3,7 0 0,-4 0-11,4 0 1,2 0-18,-1 0 1,-1 0-1079,6 0 1079,-4 0 1,-2 0-1,1 0-144,-1 0 1,6 0 154,-1 0 1,2 0 22,-2 0 0,-2 0 1,2 0 0,2 0 31,-2 0 0,2 0-45,-1 0 0,-2 0 26,6 0 1,-5 0-37,6 0 1,-3 0 1,3 0 1,2-5 17,-3 0 1,1 0-1,4 5 0,-6 0-28,11 0 0,-12-1-9,7-4 1,2 3-237,3-3 1,0 4 256,-4 1 1,2-2-17,-3-3 0,5 3 42,-4-2 0,0 2 3,9 2 0,-11 0 22,1 0 0,-3 0 3,3 0 0,-3 0-26,3 0 0,-8 0 7,9 0 0,-9 0-52,3 0 0,-5 0 43,6 0 1,-6 0-109,5 0 1,-1 0 52,1 0 0,4 0-11,-4 0 1,-3 0 34,-1 0 1,4 0-5,5 0 0,-6 0-6,1 0 0,-1 0-19,-4 0 1,5 0 44,-4 0 0,1-5 90,-2 0 0,-1 0-250,6 5 0,-6 0 138,1 0 1,2-5-7,-1 0 0,1 0-25,-2 5 1,-3 0-12,4 0 0,1 0 21,-2 0 1,1 0-6,-6 0 1,1-1 22,-1-4 1,1 3-14,-1-3 0,1 4-6,-1 1 0,1 0 57,-1 0 1,-4-5 15,-1 0 1,-1 0-45,2 5 1,3 0 2,-4 0 1,-1 0-23,2 0 1,-7 0 396,2 0 0,3 0-395,1 0 0,2 0 11,-1 0 0,1 0-2,-6 0 0,6 0 11,-1 0 0,-2 0 3,1 0 0,-4 0-3,5 0 0,-6 0 4,6 0 0,-5 0-20,4 0 1,-6 0 0,2 0 1,3 0 13,1 0 0,-1 0 0,2 0 0,-7 0-102,2 0 0,3 0 92,1 0 1,-6 0-2,2 0 0,-5 0-12,10 0 1,-7 0 99,1 0 1,-2 0-67,-3 0 0,1 0 8,0 0 0,0 0-23,0 0 0,-2 0 169,-3 0 1,3 0-185,-3 0 0,-2 0 270,2 0 0,-5 0-293,5 0 1,-7 0 220,2 0 0,-1 0-195,1 0 0,-4 0 119,4 0 0,-3 0-88,-2 0 1,0 0 34,0 0 0,2 0-55,3 0 1,-3 0 31,3 0 0,-3 0-22,-2 0 0,0 0 1,0 0 1,0 0-11,0 0 1,0 0-7,0 0 0,-1 0-7,-4 0 0,3 0-8,-2 0 1,-3 0-2,2 0 1,-1 0 15,1 0 1,4 0-1,-4 0 1,-2 0 39,2 0 1,-4 0 11,4 0 0,-5 0-12,5 0 0,1-5 4,4 0 1,-2-1-27,-3 1 1,4 3-2,-4-3 1,-1-1-35,1 1 1,-2-2 41,3 2 0,-4 4-45,-7-4 1,5 2 31,1-2 1,-1 2-4,-5-7 0,1 5 19,-1-5 1,0 5 1,1-5 1,-1 5 11,1-4 1,-1 4 5,0-5 1,1 7-26,-1-2 1,1-2 8,-1 2 1,0-4-119,1 4 0,-6 0 26,1 5 0,-6-5 29,6 0 1,-7 0-13,1 5 1,3-5-16,-3 0 0,1 0 52,-5 5 0,-1 0-3,1 0 0,0-1 62,-1-4 0,1 3-75,0-3 0,-5 4 204,-1 1-144,1 0 1,0-5-6,0 0 115,-7 0-63,10 5 1,-10-5-95,7 0-11,-7 0-83,10 5 0,-9-5 42,6 0-9,-7 1 63,10 4 110,-11-7 0,6 5-85,-3-3 1,-4 2 8,4-2 1,-2 4 88,2-4-38,-3-3 1,4 4-40,-6-5 1,2 4 45,3-5-139,-3 7 106,4-11-81,-6 6 0,5-1 47,0-1 0,0 0-14,-5-5 0,0 5 78,0 1-40,0-1 0,0-5 0,0 0 1,0 1-20,0-1 1,0-5-4,0 1 1,0-1 13,0 6 17,0-1 1,0-5 0,0-1-15,0-2 1,0 5-7,0-1 1,0-3-10,0 3 1,0-6-6,0 6 1,0-3-46,0 3 1,0 1 55,0-7 1,-2 6-88,-3-6 0,4 2 84,-4-1-40,3-4 0,-3 10 1,-1-6 16,-2-2 0,4 3-8,-1-2 0,-1 2 1,1-1 1,-5-4 3,5 4 1,-5 2-102,6 3 0,-6-3 91,5 3 1,-7-6-11,3 6 0,0-2-1,0 1 15,5 4 1,-9-6 0,5 8-20,0-1 0,-5 0 1,3 1 1,2-4 39,-2 3 1,5-6 19,-5 11 1,6-6 16,-6 6 0,2-3-51,-2-2 0,-2 0 50,7 1 1,-4-1-44,4 0 0,-5 1 9,5-1 0,-5 0 51,5 0 0,-4 1 12,4-1 1,-5 0-63,5 1 0,-5-1 5,5 0 0,-5 1-78,6-1 82,-8 0 0,9 0-49,-7 1 0,5-1 40,-5 0-10,7 1-5,-10-8 1,7 6 5,-4-4 0,2 4-1,3 1 0,1 2 2,-5 4 1,4-5 4,-5 5 0,7-4-4,-2-2 1,-2 5-25,2 0 13,-6 1 1,4-6-3,-2 0 1,-5 5-51,5 1 0,0 4-6,0-5 0,1 5 44,-2-5 0,-3 2-25,3-2 39,-3-3 1,-2 7-21,0-4 1,1-2 45,-1 7 0,2-1-33,3 1 0,-3 2 4,3-7 1,-3 7-34,-1-2 1,-1-2-3,0 2 1,0 0 19,1 5 0,-6-4-7,1-1 0,-3 0 7,3 5 0,1-5-5,-7 0 1,1-2 49,-6 3 1,1 2-24,0-3 0,-1-2 6,1 3 0,-6-3-1,1 2 1,-5 3 3,5-2 0,-6 0-4,6-1 1,-7 4-2,2-4 1,-3 3-4,-2 2 0,4 0 1,1 0 0,2-5-27,-3 0 0,-2 1 40,3 4 1,1 0 0,-1 0 1,5-5-16,-6 0 0,1 0 1,-5 5 0,5 0-1,0 0 0,0 0 0,-6 0 1,1 0-4,0 0 0,5 0 6,0 0 0,-5 0-1,-5 0 1,0 5-39,5 0 1,1 0-6,4-5 1,-8 4 36,3 1 0,-4 0 0,4-5 1,0 5 1,0 0 0,-5 0 2,0-5 0,0 5 7,5 0 1,-5 0-15,0-5 1,-5 5 8,5-1 1,-5 1 0,5-5 17,-6 7 1,2-5 0,-4 2 0,3-2 1,-3 3 1,3 0 0,-3 0-22,-2-5 1,0 1 0,1 4 0,0-3-11,5 3 1,-5 1 16,4-1 1,-3 0 0,-1-5 0,0 5-23,4 0 1,-4 1-7,-1-1 0,0-3 17,-5 3 0,9-2-4,1 2 1,0-3 26,-5 3 1,5-4 3,0-1 1,1 0 1,-6 0 1,2 0-22,3 0 1,-3 5 10,3 0 1,3 0-12,2-5 1,-2 0 1,2 0 1,-1 0-4,1 0 1,3 0-2,-3 0 1,3 0-7,2 0 1,0 0-13,0 0-5,-7 0 0,7 0 0,-1 0-9,4 0 8,2 0 1,-6 0-1,1 2 9,0 2 10,0-2 1,0 5-9,0-7 0,0 0 18,0 0 1,0 0-19,0 0 1,-1 5-1,1-1 1,0 1 38,0-5 1,2 5 7,3 0 1,-4 0-49,4-5 0,-4 2-4,-1 3 1,0-4 16,0 4 0,-2-3-2,-3-2 0,4 5-20,-4 0 1,5-1-1,1-4 30,-1 0 0,3 0 4,-8 0 1,3 0 2,2 0 1,0 0-18,0 0 3,0 0 0,-5 0 0,0 0 7,2 0-14,1 0 0,2 5 0,0 0 7,0-2 0,-2-1-3,-3-2 1,6 0 39,-6 0 0,7 0-37,-7 0 0,3 0 0,2 0 1,3 0-3,-3 0 1,3 0-36,-8 0 0,-1 0 42,1 0-45,-7 0 1,6 0 0,-6 2 33,2 3 0,0-4-5,-4 4 0,-1-3 3,0-2 0,5 1-2,0 4 0,0-3 19,-5 3 1,6-3-25,-1-2 23,0 0 0,-5 1 0,2 2-12,3 2 0,-3 0 4,3-5 1,-2 0-2,2 0 0,-3 2 0,3 3 1,-3-4-20,-2 4 0,5-3 15,1-2 1,4 0-1,-5 0 0,5 0-1,-5 0 12,6 0 0,-7 0-8,6 0 1,-5 0 0,5 0 17,2 0-19,-6 0 0,6 5-45,-7 0 0,5 0 43,-5-5 0,2 0-69,-2 0 1,-1 5 65,6-1 0,-7 1-2,2-5 1,-3 0 14,-2 0 1,0 2-26,1 3 1,4-4 30,0 4 0,0-3-26,-5-2 0,-3 0 7,3 0 0,-8 0 25,8 0 0,-3 5 11,4 0 1,-6 0-45,0-5 0,1 0-4,4 0 0,-2 0-39,-2 0 0,2 0 51,-3 0 0,-1 0 91,1 0 0,1 0-94,4 0 1,0 0 14,0 0 0,1 0-9,-1 0 1,-5 0 3,0 0 0,-1 0 1,1 0 0,6 0 4,-1 0 0,0 0-15,5 0 1,-3 0 15,-2 0 1,2 0-53,3 0 1,-3 0 39,3 0 0,2 0-4,-2 0 1,2 0-24,-2 0 0,-2 0 12,7 0 0,-1 0 12,1 0 0,3 0-1,-3 0 1,-3 0 13,-2 0 0,1 1 0,-1 3-56,-1 1 1,3 1 0,-2-1 0,6-3 40,-1 2 1,-3 3-1,-2-2 0,2 1-70,-2-1 0,5-3 67,-5 3 0,7-3 8,-2-2 1,-2 1 2,2 4 0,0-3 5,5 3 0,0-4 2,0-1 1,1 5 8,4 0 0,-2 0-20,7-5 1,-5 0 7,5 0 1,-1 5 27,6 0 1,0 0-14,-1-5 1,1 0-16,-1 0 0,6 0 9,-1 0 1,7 0 3,-1 0 0,-2 0-10,1 0 1,-1 0-2,1 0 0,4 0 4,-4 0 1,-1 0 0,1 0 0,-6 1 2,2 4 1,1-3-1,-2 3 1,3-4-28,-3-1 0,-3 5 0,4 0 0,-2 2-1,1-2 1,-3-4 20,4 4 0,-4 2-3,-1-2 1,-1 1-51,1-1 1,0-3-12,-1 2 1,1 3-90,-1-2 1,1 1 20,0-1 1,1-3-294,3 3 1,4 1 14,6-1 0,2 8 404,3 2 0,-3 6 0,5 9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7:44.3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2132 544 7679,'0'-10'364,"0"0"0,0 5 1072,0-4-1017,-6 5 1,2-7-72,-5 6 1,4 0-14,-5 5 1,0 0-153,-5 0 1,-4 2 59,-1 3 1,-4 3-52,4 7 1,-6 1-24,2 3 0,-6 6-9,-4 9 0,3-1 22,-4 6 1,9-5 3,2 6 1,1-1-1,-2 5 1,4 0-173,7 0 0,5 2 35,4 3 1,4-5 95,1 0 0,3-2-50,7-7 1,1-1-470,14-5 0,1-1 147,8-3 0,-1-1-11,6-9 1,0 1 56,5-11 1,1 0 83,-1-5 0,5 0 62,0 0 1,-5-2-37,-5-2 0,-2-5 71,3-5 1,-4-1-60,-7 0 0,-6 1 19,-4-1 0,-2 5-5,-2 0 1,-6 0-15,1-4 0,-7 4-159,2 0-7,-3 0 0,-2 1-827,0-1 743,0 7 1,-2-4-1331,-3 7 441,4 0 982,-6 0 1,14 7 0,1 1 0</inkml:trace>
  <inkml:trace contextRef="#ctx0" brushRef="#br0" timeOffset="611">2779 853 7591,'0'-15'426,"0"0"617,0 7 392,0 2-579,0 6 1,0 13-336,0 6-322,-7 7 0,6 9 0,-6 1 69,1 1 1,4-4-69,-3 1 0,4 2-63,1-2 0,0 1-82,0-6 1,0-5-116,0 1 1,0-7 73,0 2 1,1-6-593,4-4 387,-3 3-367,4-11 392,1 4 1,-4-14 75,7-7 1,-7 1-53,2-6 0,-3-3 0,-2-1 0,0-2 86,0 1 1,0-8 99,0 4 1,0-5-37,0-1 1,0-2-55,0-7 1,5-5 16,-1 0 1,3-2-16,-2 2 25,3 10 0,7-3 1,-1 12-26,1 1 0,2 4 4,2 1 1,-1 7 36,7 3 1,-3 1-2,3 8 1,3 0-28,-4 5 1,2 0 36,-1 0 0,-2 0 13,-4 0 1,-1 6-32,7 4 0,-7 8 0,1 2 0,-4 1-13,-5-1 0,3-2-3,-3 6 1,-4-6 9,-1 2 0,-3 1-4,-2-2 1,-7 6 115,-3-5 0,-3-1-64,-1-4 1,-8 1-34,-2 4 0,1-9 9,-1 4 1,-1-4 20,-4 4 0,-1-5-66,1 0 1,4-6 3,1 6 1,6-6 37,-2 0 0,4-2-5,1-2-1609,7 0 927,2 0 0,6 2-35,0 3 0,6-4 375,4 4 0,5-3 344,4-2 0,4 0 0,6 0 0</inkml:trace>
  <inkml:trace contextRef="#ctx0" brushRef="#br0" timeOffset="1241">3632 750 7569,'-9'-7'0,"3"4"497,6-7 783,0 7-236,0-10-493,0 11 0,0-6 207,0 3-30,0 3 1,0 12-506,0 10 1,0 9-2,0-4 1,0-1-97,0 6 1,0-3-115,0 13 1,5-1 106,0 5 1,0-5-155,-5 0 1,4-6-12,1 1 1,7-3-177,-2-1 1,3-3-197,1-2 0,3-4 196,2-6 0,-2-2 103,2-3 1,4-4-78,2-6 0,-3-1-96,3-4 0,-5-3 148,4-7 1,-6-1 190,2-4 0,1-1-73,-2-4 0,1-3 185,-5 4 0,-5 1 104,-1-1 1,-4-1-148,5-4 0,-5-1 85,5 1 0,-5-1-65,4 1 1,-5 1-42,1 4 0,1-2 88,-1 6 0,0 1 327,-5 4-216,6 7-128,-4-5 0,6 11 159,-3-3 1,-3 10-70,3 5 0,1 9 95,-1 6 0,5 9-107,-5 5 1,5-1-101,-5 1 1,4 0-75,-4 5 0,5-4-196,-5-1 0,5-2-266,-5 3 0,6-5-572,-1-5 0,3-6-2799,2 1 3763,-1-7 0,1 10 0,0-6 0</inkml:trace>
  <inkml:trace contextRef="#ctx0" brushRef="#br0" timeOffset="21232">942 2102 6192,'1'-8'728,"4"3"-481,-3-3-224,4 0 0,-1-7 25,0 0 1,0 5-19,-5 1 0,0-1 14,0-5 1,0 0 2,0 1 1,0-6 8,0 1 0,0-6-4,0 5 0,0-6-2,0 2 1,0-6 13,0-4 0,0 1 6,0-6 0,-2 0-7,-3-5 1,2-5-4,-7 0 0,6-7-91,-6 3 0,5 0-6,-5-1 0,7 5-20,-2-5 0,-3 5 78,-2-4 1,2 4-6,-2-5 0,5 6 23,-5-1 1,5 4 2,-4 1 1,0 4-23,0 1 1,-3 2 5,7-3 1,-6 0-23,1 5 0,2-4 2,-2 5 0,7-5 46,-2 4 0,-2-4-26,2 5 1,1-4-4,4 9 0,0-7 18,0 11 1,1-4 3,4 9 1,-2-1-17,7 2 0,0 7 5,5-3 0,-4 4-130,4-4 0,-4 7-44,9 3 0,3-1 49,1 1 0,1-2 70,4 2 0,-3 4 21,8-4 0,4 3-21,1 2 1,-1-5-3,1 0 0,3 0 23,3 5 1,8 0 12,-4 0 0,7 0-5,3 0 0,0 0 5,-1 0 1,8 0-3,2 0 1,4-1-116,2-4 0,1 3 124,3-3 0,-1 2-260,6-2 0,1 4 242,4-4 0,0 3 0,0 2 1,-3 0 0,3 0 1,-4 0-65,4 0 0,3 0 24,-8 0 0,7 0 38,-6 0 0,2 0-12,2 0 0,1 2 19,-1 3 1,-2-2-22,-2 7 1,1-5-2,-7 4 0,7-4 23,-2 5 0,-3-5 7,-1 5 0,-4-5-12,-2 4 0,-1 0-121,-3 0 0,6 3 104,-7-7 0,1 5 12,-10-6-15,0 8 1,-2-9-1,-3 5 10,-5-1 4,-4 4 1,-1-7-1,-1 4-5,-4-2 0,2 4 0,-7-5 0,-1 5 100,-9-5 1,3 6-102,-8-1 1,1-2 216,-6 2 0,1-5-224,0 5 294,0-1-289,-1 6 14,1 0 1,-7-5 0,-1-1 11,-1 3-4,-4 1 1,4 6 49,-6 1 1,0 0-57,0-6 0,0 6 29,0 0 0,0 4-21,0-4 1,0 6-20,0-2 0,0 4 26,0 1-14,0 1 0,5 4 0,0 2 12,-2 2 0,-1 6-8,-2 5 1,0 0-4,0-5 0,-7 5-7,-2 0 1,-4 1 46,-2-1 1,0-3-37,1 3 0,-1 2 65,0-2 0,0 0-63,1-5 1,-1 0 2,0 0 0,2-1 11,3-4 1,-3 2-5,4-7 0,-4 5-19,-2-5 0,0 1 21,0-6 0,1 0-32,-1 1 1,5-1 13,0 1 0,1-3-5,-6-2 0,0 3 17,1-4 0,-6-1 0,0 2 0,1-8-6,4 3 0,-6-4-5,-4-1 1,-2 0 71,-3 0 0,1-1-36,-1 1 0,-6-2 2,-3-3 0,-3 1-11,-2-6 1,0 5-2,-1-5 1,-4 0-31,0-5 0,-8 5-5,-1 0 0,-1-1 15,-5-4 1,-8 0-8,-1 0 1,-4 0-103,3 0 1,-4-1 104,0-4 0,-12 2-270,2-7 0,-5 2 297,-1-2 0,3-3-11,-7 3 0,47 4 1,-1-1-24,-1-1 1,-2 1-1,-2 2 1,-2 0 1,1 0 0,-1 1 1,-1 0-1,0-1 22,-3 1 0,-1-1 0,1-2 0,-1 1-226,-2 0 0,-1 2 0,4 0 0,1 0 213,0-1 1,1 0 0,1 2 0,-1 1-2,0-3 0,0 0 0,-1 1 0,0 0-20,-2-1 1,0 0 0,4-1-1,1 1 20,2 2 1,1 1 0,1-3 0,-1 0-189,0 3 0,0-1 0,-2-2 1,1 0 162,3 3 0,1-1 0,1 0 0,2 0-108,-43-2 0,3 3-47,2-3 1,8 4-76,7 1 1,6 0-13,8 0 1,8 0-40,7 0 1,3 6 291,12 4 0,1 5 0,9 1 0,-6 2 0,-3 0 0,-1 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25.23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1 12536,'10'14'-1664,"0"1"1664,0 6 0,-2 2 0,-2 7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25.36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1 10641,'-17'0'2573,"4"0"-2573,13 0 0,13 6 0,4 2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22.06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6527 309 9389,'0'38'1075,"0"-4"-1054,0 4 1,0-1-1,0 9 173,0 3 1,-2-2 0,-3 7 0,4-8-130,-4-2 0,2 4-114,-2-9 1,3 0-226,-3-10 1,3 1 67,2-1-77,0-6 164,0 5-138,0-18 75,0 3 1,0-36 67,0-7 0,5-6 57,0 7 1,5-5 3,-5-1 0,2-5-5,-3 0 1,-2-7 10,3-2 1,1 0 28,-1 5 1,5 0 9,-5 0 1,5 1 9,-5 4 1,5 3 194,-6 7-97,8 6-74,-4-5 6,0 12-3,5 1 0,-5 17 2,7 12 0,0 3-13,0 7 0,-1 7-5,1 9 0,5 4 56,-1 5 1,6-2 4,-6 7 0,7-5-54,-1 5 1,3-7-50,1 2 0,5-3-114,1-2 1,4-2 78,-5-2 1,0-9-133,-4-7 1,-1-6 111,1 2 1,-6-4 24,1-1 1,-6-7 27,6-3 16,-7-4 0,8-7 143,-7-4 0,1-3-58,-5-2 1,-5-6-89,-1-3 1,-1-4 104,2-2 1,-3-1 118,-7-3 1,0 3-89,0-3 1,-2-5-43,-3-6 1,-3 0-70,-7-9 0,1 0-104,-1-5 1,0 2-39,1 3 0,4 3 78,0 7 55,0 7-401,-4-6-470,5 19 27,3-4 846,6 20 0,0 1 0</inkml:trace>
  <inkml:trace contextRef="#ctx0" brushRef="#br0" timeOffset="467">8085 265 7569,'-7'-16'370,"6"-4"1,-14 14 871,0-4-925,7 3 1,-13 7 203,6 0-338,1 7 1,-13 6-59,8 7 0,-1 6-145,6-2 1,-1 9 74,0 1 0,0 9-94,1 1 1,4 2-35,0 7 1,7-4 111,-2 5-62,3-6 1,4 7 0,5-6 94,7-1-150,7 4 0,9-8 1,-1 2 36,1-5 1,4-4-113,0 2 0,7-8 79,-2-6 1,4-7-157,1 1 0,0-4 74,0-5 0,-1-4 62,-4-6 110,3 0 0,-11-6 1,4-6 3,-4-6 1,-4-4 154,-2-8 0,-4 1-172,-6-1 1,-2-6-5,-3-3 1,1-8 178,-6-2 0,0-3 248,-5-2 1,-7 3-283,-2-13 1,-5 1 6,0-11-127,-1 7 0,-1 9 1,-2 9 183,-2 3-214,1 2 0,2 8 0,-1 6-159,-1 9 0,-6 5-412,6 1 0,-8 5-263,3 0 840,-4 7 0,-14-3 0,-4 6 0</inkml:trace>
  <inkml:trace contextRef="#ctx0" brushRef="#br0" timeOffset="1066">9114 148 9121,'0'24'552,"0"1"1,-2 6-743,-3 8 0,4 3 210,-4 2 0,-3 7 134,-2 3 1,3 3 40,2 2 0,-1 3-67,1-3 0,0 3 3,5-8 1,0-4-104,0-1 1,7-3 37,2-2 0,6-6-23,5-4 0,3-3-176,6-1 1,2-8-16,3-2 1,2-4 4,3-1 14,4-7 0,-6-1 0,8-7-20,-1 0 1,-2-2-82,-3-3 0,2-3-96,-7-7 0,6 1-268,-6-1 1,0-5 143,-4 1 450,-1-7 0,0 9 0,1-4 0</inkml:trace>
  <inkml:trace contextRef="#ctx0" brushRef="#br0" timeOffset="1509">10437 265 7569,'-15'-14'873,"-1"4"-332,-4 0 1,-4 7-352,-11-2 1,9 5-1,-3 5 173,1 5-258,7 9 0,-7 4 46,4 6 1,-4 9 4,-2 6 0,8 2 166,2 8-282,-3-7 0,12 9 1,-2-7 170,4-2-260,5 5 0,4-6 0,1 3 134,4-3 1,10-2 26,9 0 1,4-7-243,1-2 1,4-4-622,6-2 543,1-6 1,10-2 0,-4-8-13,3-3 1,-2-3 104,7-7 1,-8-7-150,-2-3 282,0-9 1,-13-4 0,3-8-100,-3-4 0,-6-2 20,-1-7 0,-11 0 226,2 0 1,-10-2 6,0-3 0,-5-2-25,-5-3 1,-8-8-188,-7 4 0,-6-5-130,2 5 1,-4 5 64,-1 4 1,-1 10-106,1 5 1,-1 9-103,1 6 1,5 9-316,-1 5 1,1 3 626,-6 2 0,7 7 0,2 1 0</inkml:trace>
  <inkml:trace contextRef="#ctx0" brushRef="#br0" timeOffset="2176">11583 1 8226,'-14'5'653,"-1"-1"0,0 21 0,1 1-292,-1 2 1,-5 3-174,1 3 0,-7-1 30,1 6 1,2 7-111,-1 8 0,1 3-104,-2 2 0,2-1-2,4 1 1,4 0 24,0 0 0,2 0 83,8-1 1,1 0-152,4-4 0,1 1-197,4-6 1,10 0 62,9-5 1,4-1-54,1-4 0,3-5 112,2-9 1,3 1-64,7-7 1,1-6 82,-1-8 1,0-3 19,0-2 0,0-2-22,0-3 0,-1-3-60,-4-6 223,-3-8 0,-9-1 0,0-6-61,-3 0 0,-6-1 103,2 1 0,-6-1-51,-4 1 1,2 0 160,-8-1 1,1 1-82,-5-1 1,5 1 306,0 0-70,0-1-229,-5 1-98,0-1 91,0 14-308,0 3 152,0 13-137,0 20 1,5-7 72,0 16 0,6-1-87,-1 6 1,-2-3-123,2 4 0,0-6-58,5-5 42,-1 11 1,-4-16-1,0 11-330,1-3 479,2-5 0,2 4-659,0-7 818,-1-6 0,8-6 0,1-7 0</inkml:trace>
  <inkml:trace contextRef="#ctx0" brushRef="#br0" timeOffset="2384">11716 721 11485,'37'0'-38,"-1"0"1,0 0 0,5 0-475,6 0 1,-1 0 0,5 0-322,-1 0 0,-2 0 559,6 0-860,-7-7 1134,4 6 0,-1-12 0,2 5 0</inkml:trace>
  <inkml:trace contextRef="#ctx0" brushRef="#br0" timeOffset="2657">12539 59 8296,'-8'-8'2649,"1"2"-2407,20 25 0,3-7 124,14 12 1,-1-4-301,1 0 0,1-3-176,3 8 1,-3-7-119,3 2 0,2 1-339,-1-2 1,1 1 421,-2-5 1,-3-1 59,3 1 1,-3 0-1026,-1-1 0,-1-5-569,0-4 1679,1-4 0,6-1 0,-12-6 0,4-3 0</inkml:trace>
  <inkml:trace contextRef="#ctx0" brushRef="#br0" timeOffset="2917">13347 59 7569,'0'-16'1914,"0"3"-1374,0 13-357,-6 20 1,-2 9 22,-7 20 1,2 3 186,3 2 0,-3 2-65,3 12 0,-3 1-93,-2 4 0,1 1-94,-1-1 1,0 1-276,1-1 1,-1 6 339,0-1 1,0-3-24,1-1 1,-1-9-230,0 9 1,1-16-164,-1 1 0,2-13 168,3 3 1,-1-13-101,6 3-1185,0-6 757,-2-4 229,6 1-412,-6-14 201,7-3 0,20-39 1,4-7-1</inkml:trace>
  <inkml:trace contextRef="#ctx0" brushRef="#br0" timeOffset="-3692">515 192 7569,'8'-12'481,"-3"-2"-23,-3 9-98,4-8 1,-3 16 0,6 7 474,-3 9-744,-1 7 0,-5 10-24,0 4-66,0 2 0,0 4 0,0 3 160,0 5 0,0 3-56,0 2 1,0-1-22,0 1 0,0 0-109,0 0 1,0 0 77,0-1 0,0 0 4,0-5 0,0 3-140,0-7 0,-2 5 70,-2-5-82,2-7 0,-5-1 0,7-6 53,0-3 81,0-1-259,0-1-330,0-1 126,0-6-94,0-8-210,0-9-1475,0-6 1759,0-13 444,0 3 0,-6-24 0,-2 3 0</inkml:trace>
  <inkml:trace contextRef="#ctx0" brushRef="#br0" timeOffset="-3292">103 251 7569,'-37'-9'2070,"7"3"-2068,9 6-10,13 0 235,1 0-186,7-7 0,14 4 270,5-7-267,14 0 1,4 1 0,9-1 93,3-2 1,3 4-151,7-2 1,6 1-27,4-6 0,3 5-964,1 0 917,-6 7 1,5-8-1,-5 6 63,0 2-190,-1 1 1,-9 2 0,-3 0-400,-5 0 482,-4 6 1,-7-2 0,-4 4-126,-3-2 29,-1 6 263,-1-11 152,-6 13 1301,-8-6-1228,-2 0 192,-12-2-2199,6-6 1744,-7 7 0,0 1 0</inkml:trace>
  <inkml:trace contextRef="#ctx0" brushRef="#br0" timeOffset="-2918">1470 368 7668,'10'15'1095,"0"0"-854,-7-1 1,10 6-61,-3-1 0,-2 1 0,0-4 238,-1 4 1,3 3-164,-5 6 0,4 1 17,-4-1 0,0 7-78,-5 3 0,2 2 0,3-2 0,-4 9-225,4-4 0,-3 3-50,-2-3 1,0 0 66,0 0 0,0-4-7,0-1 0,2-5-107,3 5 1,3-11 6,6 1 1,1-2-111,0 2 1,1-6 56,4-4 0,3-4-91,6-5 1,0 1-50,1-6 1,1 0 77,3-5 1,-1 0 96,6 0 1,-5-6-184,5-4 1,-1 2-205,1-2 0,-3-2 158,-6-7 1,-1 2-203,0-2 569,1 3 0,-7-6 0,-2-1 0</inkml:trace>
  <inkml:trace contextRef="#ctx0" brushRef="#br0" timeOffset="-2725">1794 1000 7569,'16'-13'65,"4"3"0,-2-3 0,8 4 295,5-5 0,-2 0-423,6-1 0,-3 0-605,2 1 241,-2-1 1,3 0 0,-5 1 426,-1-1 0,1-6 0,-1-2 0</inkml:trace>
  <inkml:trace contextRef="#ctx0" brushRef="#br0" timeOffset="-2508">1750 251 7569,'-31'0'811,"9"0"1,26 0-900,15 0 0,4 0 1,13 0-52,0 0 1,3 0 53,10 0 1,-1-5-312,5 0 1,-4-5-159,5 5-234,-6 0 705,2-1 0,-6 4 0,1-5 1</inkml:trace>
  <inkml:trace contextRef="#ctx0" brushRef="#br0" timeOffset="-1892">2514 398 8788,'2'31'342,"3"3"0,-4-3-373,4 3 108,3 4 0,-4-1 1,4 7 144,-2 1 1,1 4-127,-2 0 0,-4 4 0,4-2 89,-3 1 0,-2-4-99,0 1 1,0 0 85,0-5 1,0 2 13,0-12 0,0-5-505,0-4-222,0-7 45,0 9 66,-7-17-202,6 3 400,1-32 0,6-1 47,4-19 0,3-2 54,-3-8 0,1-3 25,-1-7 0,2-6 0,-8-4 0,3-3 19,-2-1 0,-4-7-110,4-4 1,-3 3 252,-2-3 0,5 19 212,0 1 1,6 19-68,-1 1 0,-2 14 366,2 1-396,0 9 0,11 1 84,4 9-257,-4 3 1,7 7 127,-4 0 157,-3 0 1,7 7-251,-3 3 0,-4 4-126,-2 6 1,-2-2 74,-3 6 19,1 1 1,-2 9-95,-3 0 59,-4 1 1,-6-1 191,0 0 0,-6 1-62,-4-6 0,-3 0 24,-2 1 0,1-6-28,-1 1 1,-1-1 16,-4 6 0,4-1-6,-4 1 0,9-1 3,1 0 1,2-4-58,-2-1 1,3 1-126,7 4 0,0 1-54,0-1 0,2-1 55,3-4 1,8 2 91,7-6 0,6 5-33,-2-6 1,9 6 6,1-6 1,12 1 94,-2-5 1,3 4 182,-3 1 1,4-1-140,-4-4 0,3 0 86,-7-1 0,-5 1-408,0 0 0,-9-5 16,-2-1-1003,-6 1 0,5 5 346,-3 0 833,-4-1 0,12-6 0,-5-1 0</inkml:trace>
  <inkml:trace contextRef="#ctx0" brushRef="#br0" timeOffset="-984">3896 368 8637,'10'30'619,"-2"1"0,0 3-314,0 5 0,-3 4-215,5 1 0,-2 5 84,2 0 0,-2 6-92,-3-1-80,-4-3 1,8 4 0,-6-7 290,2-6-353,0 2 0,-5-8 185,0 3-358,6 4 138,-4-19-135,4 4 66,-6-20 0,5-9 43,0-14 0,7-8 102,-3-11 1,4-6-70,2-9 0,-5 0 16,0-9 0,0-3 14,4-7 1,1-3-5,0 8 1,-1 1 23,1 8 0,5 8-2,-1 7 0,2 13-19,-1 1 70,-4 7 0,15 13-2,-6 10 0,4 12-11,-9 17 0,1 3 93,-1 8 0,-4 0-142,4 4 0,-4-1-59,-1 6 0,-1-10 35,1 5 0,0-12-124,-1 7 0,1-11 16,0-4 1,-5-1 73,-1-8 0,-4-6-302,5-4 356,-7-7 1,9 1 131,-7-14 1,5-1-54,-6-14 0,1-6 118,-5-8 1,5 1-71,0-1 0,2 0 72,-2-5 0,-2 0-82,7 0 1,-5-1-2,4 1 0,1 2-24,5 3 0,0 1-23,-1 4 0,3 8-30,2-4 1,-2 11 33,2-1 0,2 4 18,-1 1 30,0 7 11,7 1-58,-2 14 0,9 3 47,-9 9 0,-4-1 101,-6 7 0,-1-1-61,1 6 0,-5 4 5,0 0 0,-2 7-63,2-2 1,3 4 7,-4 1 0,0-3-62,0 3 1,1-8-126,5 8 0,0-5-215,-1 0 1,-1-1 177,-3-4 0,8-3 96,-3 3 0,3-7-303,-4-3 0,1-6-907,0 2 1282,6-4 0,2-1 0,6-1 0</inkml:trace>
  <inkml:trace contextRef="#ctx0" brushRef="#br0" timeOffset="-709">5763 265 7555,'9'20'0,"1"1"45,2 2 1,1 1 0,1 6 683,1-1 1,-2 7-316,-3 3 0,1 4 58,-6 1-503,7 7 1,-9-4 0,5 5 228,-1-1-256,-2 4 0,-5-7 0,0 4 83,0-1 1,0-2-91,0-5 0,1-7-90,4-2 0,-3-4-298,3-2 0,-2-4-1186,2-1 897,3-6 742,7-3 0,-1-2 0,1-5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38.21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45 471 7996,'-15'-8'1126,"7"-5"-571,1 11-319,1-11-222,4 11-369,-4-4 426,12 19 0,2 0 46,7 16 1,-5-1-126,0 11 0,-2 2 118,1 8-144,5 3 0,-13 2 0,6-1 72,-1-3-74,-4-1 1,4-10-1,-4 1 90,3 0-30,-3-4-61,4 7-249,1-19 258,-6 4 11,6-13 236,-7-7 1,0-5-213,0-13 0,0-11 0,0-15 18,0-1 1,0-3 10,0-4 0,-2-1-56,-3-4 0,4 0-106,-4-10 1,-2 3-24,2-7 0,-1-1 57,1 5 113,3-3 1,-4 13-1,6-2-92,0 7 184,0 10 0,0-2-99,0 7 35,0-1 1,1 12-119,4 4 18,3 2-122,7 4 114,0 2 22,13-1 1,-9 5 0,11-3 6,-3 4 39,1 1 0,1 0 0,1-2-48,-1-3 0,7 2 4,3-7 1,4 5-30,1-4 0,0 4 16,0-5 0,0 5-66,0-5 0,0 5-303,1-5 0,-6 6-47,0-6 1,-5 6 44,5 0 419,-6 2 0,-3-5 0,-9-1 0</inkml:trace>
  <inkml:trace contextRef="#ctx0" brushRef="#br0" timeOffset="200">294 677 7638,'-8'-8'-51,"15"-1"23,12 4 0,8 2-221,2-7 0,2 1 22,3-6 1,7 0 42,3 1 1,10-6 183,-5 0 0,7-6 0,2 3 0</inkml:trace>
  <inkml:trace contextRef="#ctx0" brushRef="#br0" timeOffset="515">1074 383 7910,'0'23'570,"0"4"1,0 1-428,0 6 0,0 2 22,0-1 1,0-3 9,0 8 0,0-6-6,0 5 0,-2-5-4,-3 5 0,3-6-129,-3 1 0,4-3-80,1-1 78,6-1 1,3 4 81,5-4 1,6 2-169,-1-11-173,8 0 0,5-6 79,7 1 0,2-7-43,-6-3 0,2-3-54,7-2 0,0 0-117,0 0 0,-4-2-200,-1-3 0,-2 2 2,3-7 125,-4 0 1,-4-4 432,-2-1 0,2-6 0,-9-2 0</inkml:trace>
  <inkml:trace contextRef="#ctx0" brushRef="#br0" timeOffset="726">1147 765 7536,'10'-10'-277,"9"0"0,11 0 174,-1-4 1,10-3 115,1-2 1,7 3-335,-3-4 1,-1-1 320,1 1 0,0-13 0,-7 2 0</inkml:trace>
  <inkml:trace contextRef="#ctx0" brushRef="#br0" timeOffset="933">1279 383 7569,'-16'0'685,"3"0"-837,33-7 161,-3 6 1,19-8 0,-5 6-169,4-2 0,2-5-191,7 6 1,-1-1 129,-4 5 0,7-2 220,-7-3 0,7 3 0,-9-4 0</inkml:trace>
  <inkml:trace contextRef="#ctx0" brushRef="#br0" timeOffset="1398">2117 471 7557,'0'29'74,"0"1"1,0 2 65,0 8 1,0-8 197,0 7 1,2-4-198,3-1 0,-4-3-44,4 3 1,2-1 71,-2 1-49,0-3 0,-5 10 116,0-7-9,0-6 96,0-7-323,0-6-16,0-7-33,0-1 0,0-25-8,0-7 1,6-12-93,4-2 1,-2-4 79,2-1 0,0-7-63,4-2 0,1-6 27,0-5 0,-1 4 18,1-4 1,1 5 130,4 5 0,-4-1-100,4 6 0,1 6-6,-1 9 1,1 9 88,-1 6 1,-4 3 219,4 1-162,-4 0-49,12 7-21,-4 1 1,15 19 18,-9 3 0,-4 11-118,-11 3 0,-1 2 95,1 8 0,0 1-58,-1 4 0,1-5 44,0 0 0,-2 0-2,-3 5 0,3 0-21,-3 1 0,-4-6 2,-1 0 1,2-5-51,-3 5 1,1-6-109,-5 1 0,2-4-253,3-6-364,-3 4-104,4-5 903,-6 0 0,7-2 0,1-6 0</inkml:trace>
  <inkml:trace contextRef="#ctx0" brushRef="#br0" timeOffset="1608">2441 647 8644,'13'-8'425,"6"3"0,1-1-59,14 1 0,2-2-215,-2 2 1,6 4-102,-6-4 1,7-2-692,-2 2 0,2 1 641,-2 4 0,3-7 0,-4-1 0</inkml:trace>
  <inkml:trace contextRef="#ctx0" brushRef="#br0" timeOffset="2115">3367 280 7755,'14'-8'1889,"1"1"-1600,0 20-146,-1 10 1,-1 15-7,-3 6 0,-3-5 0,-7 0 0,1 0-45,4 5 0,-3-1-64,3-4 1,-4 2-314,-1-7 1,5 0 44,0-4 1,0-1-550,-5 1 72,7-7-511,-6 4 752,6-4 476,-1-6 0,-4-4 0,5-13 0</inkml:trace>
  <inkml:trace contextRef="#ctx0" brushRef="#br0" timeOffset="2341">3176 265 7569,'-23'-8'1477,"8"1"-1341,8 1 284,7 4-278,13-11 1,9 10 282,12-7-720,0 7 1,-3-5-1,2 4 232,1 0 1,5-1-186,-4 5 1,6-2-79,-2-3 0,3 3-287,2-2 0,-4 4 155,-1 4 458,-7-2 0,4 11 0,-6-5 0</inkml:trace>
  <inkml:trace contextRef="#ctx0" brushRef="#br0" timeOffset="2800">3999 280 7469,'8'8'310,"5"5"90,-11 2 1,9-2 188,-6 6-395,6-6 1,-7 19 31,5-8 0,-4 2-12,5-6 1,-7 3-20,2 6 0,-2-1 0,2-4 0,-3 9-41,3-4 0,1 6-128,-1-1 1,7-3 165,-2 3 0,-2-3 76,2-1-778,-1-1 1,6-4 0,1-4 281,4-5 1,-2 2 43,6-8 21,1-4 1,9-1-179,1-10 1,-1-3 102,-5-6 1,-1-8 67,-4-2 0,3 1 176,-8-2 0,1 1-95,-5-5 225,-1-1 0,-1 1 0,-1-1-117,-2 1 0,-2-2-53,1-3 1,3 1 11,-7-6 0,1 5 41,-1-6 0,-1 8 349,5-3 0,-5 4 748,0 2-574,5 6-270,-8-5-158,6 12 233,-1 1-211,-4 2 0,6 13-200,-3 0-256,-3 7 1,6 20 175,-3 8 0,-2 1 99,7 3 0,-7-5 3,2 5 1,2-4-26,-3 4-125,8-6 0,-9 7 0,7-4-54,1 2-181,-4-5 0,6 2 0,-3-5 49,3-1 1,3-4 212,4-1 0,-2-7 165,6-3 0,-6 1 0,3-7 0</inkml:trace>
  <inkml:trace contextRef="#ctx0" brushRef="#br0" timeOffset="3092">5248 324 7871,'-8'15'394,"1"1"1,7 4 0,2 4-107,3 4 0,-2 1-195,7 1 0,-7 6-66,2 3 0,-3-2-5,-2 3 1,5-6-8,0 5 1,-1-6-108,-4 1 0,0-3 99,0-2-77,0-6-960,7 5 306,-5-12-82,4 6 467,-6-14 0,5-15 61,0-12 0,2-8 278,-3-2 0,-2-7 0,3-3 0,-3-4 0,-2-1 0</inkml:trace>
  <inkml:trace contextRef="#ctx0" brushRef="#br0" timeOffset="3481">5336 250 7569,'7'-29'-196,"-4"1"-293,7 4 529,0 3 1,4 1 472,1 0-373,0 1 1,6 6 96,3 3-18,-2-3-125,12 11 0,-9-4 13,9 6 1,-8 0-11,-2 0 0,-1 1 97,2 4-70,3 3 0,-1 7-28,8 0 0,-8-1-129,-7 1 0,-4 0 26,-1 0 1,0-1 78,-1 1 0,-4 0-55,0-1-186,-7 1 178,4 6 1,-12 2-4,0 7 0,-11-6-43,1 1 1,-3-6-3,3 6 1,-4-6-54,-1 6 0,-6-2 57,2 1 1,1 4 71,-2-4 0,7-2-56,-1-3 72,2 4 8,3 6 32,5 2-86,3 12 1,12-14 1,4 1 0,3-3 95,2-7 0,6 0-85,4-6 0,2 1-79,3 0 1,-2-1 78,-4 1 0,4 0-5,-4 0 1,4-6-218,2 1-69,-1 0 1,5 0 15,1 0 0,-6-7-101,-5 2 0,-4-4-617,5-1 974,-1 0 0,5-6 0,1-2 0</inkml:trace>
  <inkml:trace contextRef="#ctx0" brushRef="#br0" timeOffset="3932">6644 30 7569,'-21'-8'885,"11"1"1,-11 7-547,7 0 1,4 2-198,-5 3 121,10-4-265,-8 19 1,10-10 154,-7 9 1,2 9 6,-2 2 0,-1 2-77,6-2 0,-2-1-155,2 0 1,4 7 52,-4 4 1,3-3 157,2 2-100,0 1 0,0 4 0,0-2 112,0-3-180,0 4 0,2-11 1,3 6 114,4-2-104,5-2 0,0-4 0,3-1 36,2 0 1,-3-4-30,4-1 1,3-6-75,1 2 0,-1-4 58,2-1 0,-1-2-99,6-3-28,-1 3-227,7-5 183,2 0 1,-1-1-527,-3-7 294,-9-7 1,1-1-188,-6-7 1,4-4-261,-4-1 877,-1-6 0,3 3 0,0-6 0</inkml:trace>
  <inkml:trace contextRef="#ctx0" brushRef="#br0" timeOffset="4150">6703 530 8274,'-16'6'2599,"11"-4"-2524,20 3 1,1-4-143,9-1 1,-1-4-310,5-1 1,3-5 33,2 5 0,-3-5-219,3 5 1,-3-6 104,-1 1 0,-6 2-678,1-2 1134,-7 0 0,3-4 0,-7-1 0</inkml:trace>
  <inkml:trace contextRef="#ctx0" brushRef="#br0" timeOffset="4367">6777 1 8093,'-17'0'1613,"4"0"-1707,13 0 12,20 0 0,3 0-189,16 0 1,-1 0-53,-4 0 1,3 0-253,8 0 1,-5 1 206,4 4 1,-4-3 367,4 3 0,0 3 0,-7 0 0</inkml:trace>
  <inkml:trace contextRef="#ctx0" brushRef="#br0" timeOffset="4850">7732 59 6773,'15'-8'393,"-7"2"952,5-1-497,-11 5-131,4-4 1,-17 12-568,-4 4 1,-8 3-68,4 2 1,-3 1 237,3 4-243,3 3 0,-12 1 1,5 1 137,0 1 1,-3 2-24,6 1 1,1-1 45,4-4-250,0 4-664,1-5 469,5 6-173,3 1 0,12-7 1,4-4-131,3-2 229,9-9 1,0 3 0,8-4-40,-1 1 1,6-3 83,-1 5 1,2-7 64,-2 2 1,-3 1 41,3-1 0,-3 7 85,-1-3 1,-2 5-37,-4 0 186,4 1 0,-10 1 1,5 2-119,-2 2 175,-1 6 0,-6-8 0,1 6 12,0 3-143,-1 0 1,-4 1 0,-2-2-16,-1-1 1,3-6 43,-6 6 34,1-7 167,-5 16 244,0-9 1,-6 4-79,-4-9-43,-3-11 0,-8 0 52,-4-5-266,-9-2 0,-2 9 0,-3-4 24,5 1 1,-4-3-98,-1 5 0,-2-5-244,2 5 1,-4-2 116,4 2-886,3 3 1,0-7-1,7 6 914,-1-3 0,-5-5 0,-3 2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36.43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259 74 7569,'0'-23'515,"0"-4"-174,0 17-248,0-3 66,6 39 1,-3-2-122,7 20 0,-5 7-99,5-2 0,-2 2 89,2 3 0,1 0-86,-6 4 1,5-4 21,-5 0 1,5-7-133,-5 2 1,4-3 119,-4-2 1,0-5-91,-5 1 1,2-13-509,3 3 150,-4-11-226,6 3 559,-1-14 1,-2-20 162,6-12 0,-7-14 0,3 1 0</inkml:trace>
  <inkml:trace contextRef="#ctx0" brushRef="#br0" timeOffset="225">509 162 7569,'8'-29'-67,"5"13"244,-12-4-27,12 18 1,-9 2 21,6 10 0,-2 7-46,1 7 0,5 2 1,-5 13 1,3 1-40,-2 4 1,1 1-22,-6 4 1,6 2-11,-1 3 0,-3 2-102,-2-7 1,1 4-162,-1-4 0,2 0 110,-3-5 0,-2-6 131,3-4 1,-2-3-486,2-1-561,-3-7 386,4 4 625,-6-17 0,7-3 0,1-15 0</inkml:trace>
  <inkml:trace contextRef="#ctx0" brushRef="#br0" timeOffset="500">53 442 7569,'-31'0'1554,"10"0"-1487,27 0 0,10 0 0,15-2 276,4-3-381,9-3 0,8-5 1,9 2 128,2 1 0,-1 2-89,7-2 0,-5-2-114,4 7 1,-7 1-351,-3 4 0,0 0-109,-9 0 1,0 0 88,-5 0 121,-7 0 0,-1 1 361,-6 4 0,-1 3 0,0 7 0</inkml:trace>
  <inkml:trace contextRef="#ctx0" brushRef="#br0" timeOffset="775">126 809 8085,'10'-13'-488,"10"3"1,12-3 689,8 3 1,2-8 578,17-1 1,-5-1-484,14 6 0,-7-1-13,12 0-313,-9 1 0,1 4 0,-6 2-25,0 1 1,-7 2-153,-3 5 0,-5 0-138,-5 0-449,-3 0 364,0 0 36,-11 0 392,3 0 0,-14 0 0,1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47.80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15 427 7569,'0'-23'594,"0"2"0,-2 11 53,-3 0-372,4 7-5,-6-3 0,7 24-208,0 6 1,0 7-42,0-1 0,5 4-204,0 0 114,0 7 1,-3-8 0,3 4 53,4-1-85,-2 5 1,6-10 0,-5 3 94,0-3 0,5-1 10,-3-1 0,5-4-67,4-1 0,-2-6-35,2 2 0,3-4-116,-3-1 0,7-7-11,-1-3 1,-2 1-31,1-1 1,1 0-85,4-5 72,0 0 1,1-2 0,-1-2-203,1-6 57,-1 3 411,0-6 0,1-2 0,-1-7 0</inkml:trace>
  <inkml:trace contextRef="#ctx0" brushRef="#br0" timeOffset="493">912 457 8306,'0'22'779,"5"11"-511,-1-4 0,6 4-62,-5-3 1,5 4-109,-5 0 1,1 5 112,-1-4-134,-3 5 1,6-7 0,-5 5 112,2-2 1,0-2-213,-5-5 165,0-6 0,2 3 134,3-6-657,-4-7-97,6 0 189,-7-11 182,0-15 1,0-5-78,0-17 0,5-2 85,0-2 1,4-4 15,-4-1 1,2-5 16,-2 0 0,-2-7 17,7 3 1,0-3-12,4 2 1,1-1 11,0 6 1,1 0 49,4 5 1,-2 6-30,6 4 0,-1 9-21,2 6 57,2 2 0,-4 9 3,7 3 1,-3 10-44,-2 5 1,1 5 6,-6 4 1,1 6 144,-2 9 0,-2-1 58,2 6 0,-2-3-65,-3 8 0,1-8-84,0 8 0,-1-3 7,1 3 0,-5-5-35,0 0 0,0-1-101,4 1 0,-4-3 6,0-7 1,-5 1-196,5-1 1,-6-4-352,6-1-373,-7-6 1011,4 10 0,0-12 0,1 5 0</inkml:trace>
  <inkml:trace contextRef="#ctx0" brushRef="#br0" timeOffset="684">1279 706 8280,'-5'-8'1369,"10"3"-1505,3-3 0,15 7 0,-2-4 206,9 3 0,1-3 136,8 0 1,-5 0-479,6 5 1,-3 0-654,2 0 1,2 0 924,-7 0 0,7 0 0,-3 0 0</inkml:trace>
  <inkml:trace contextRef="#ctx0" brushRef="#br0" timeOffset="1417">1985 589 7084,'6'23'-81,"-4"0"388,3-4 0,-4-1-223,-1 7 1,2-1-61,3 5 1,-3-4 1044,2-1-325,5 1-536,-8 11 6,6-5-126,-7 5 246,0-20-52,0 4-201,0-19-211,0-20 0,-5 4 109,0-19 0,0 4-89,5-4 0,0 0 49,0-10 0,0 6 42,0-11-60,0 7 1,0-14 0,0 6 29,0-3-52,7-1 0,-4-4 0,7 0 34,1 5 1,2 4 35,2 9 1,0 4-33,-1 7 1,1 5-54,0-1 82,-1 14 1,3-7-65,2 13 148,-2 0 1,4 6-132,-6 4 117,12 10 1,-14 6 0,7 5-51,-5-1 1,-4-1 13,-1 6 1,1 4 26,-6 0 0,0 6-31,-5-6 1,-1 5 15,-4-5 1,-4 1-14,-5-6 94,6 1 0,-5-3 0,3-2-24,-3-6 177,-9-2 0,6-3 10,-3 1-133,2-7 21,2-1-348,7-7-567,2 0 462,6-7-67,0-1 0,8-7 135,7 1 1,4 4 123,6 0 0,1 5-23,-7-5 0,8 7 150,-3-2-37,4 4 0,6 7 28,0 4 1,1 5 144,-6 4 1,1-1-104,-1 7 1,-5-1 88,1 6 0,-2-1-72,1 0 0,-2 1 74,-8-1 0,1 2-97,0 4 0,-6-4 101,1 3-72,-6-3 0,2 3 51,-6 0-67,-6 1 0,-3-7-35,-5-4 1,-6-3-2,0-6 0,-6-5-44,2 0 9,-4-7 0,-6 3-29,-1-6-239,1 0 85,-2 0 0,7-1-177,-1-4 32,8 3 132,7-24 1,7 8-180,3-16 0,5 3 396,5 1 0,3-6 0,7-1 0</inkml:trace>
  <inkml:trace contextRef="#ctx0" brushRef="#br0" timeOffset="1758">2896 280 7569,'8'-8'1161,"-1"1"-678,-1 7 0,-4 0-176,4 13-203,-6 10 1,0 13 56,0 3 0,0-3-80,0-6 1,0-1 3,0 1 1,0 4 96,0 0 1,0 5-119,0-4 0,0 1 56,0-2 0,5-1-23,0 6 1,2-7-16,-2 3 0,3-3-64,7 3 1,-1-9 94,1 3 0,6-4-14,4-1 1,2-3-251,3-6 0,1-2-16,3-3 0,-1-3-112,6-7 0,-5 0 55,6 0 0,-8-2 38,2-3 0,-2-1-115,-3-4 1,-1-3-306,-4 3 1,2 2-199,-6-2 327,-1 0 0,1-5-268,0 1 745,-7 6 0,0-12 0,-5 4 0</inkml:trace>
  <inkml:trace contextRef="#ctx0" brushRef="#br0" timeOffset="1967">3131 721 8985,'5'-8'-174,"5"-5"0,19 3 43,1-3 1,-1 3 75,1 0 1,-1 1-312,0-6 0,1 0 366,-1 1 0,1-8 0,-1-1 0</inkml:trace>
  <inkml:trace contextRef="#ctx0" brushRef="#br0" timeOffset="2176">2984 339 8468,'30'-15'18,"6"1"0,-4 4 0,7 2-80,2 1 1,2 0 16,1 3 1,0 2-23,0-3-1269,0 3 1336,0 2 0,0-6 0,0-2 0</inkml:trace>
  <inkml:trace contextRef="#ctx0" brushRef="#br0" timeOffset="2551">3940 236 7569,'8'8'400,"5"5"-85,-3-3 1,3 10-74,1 4 1,0-1 154,-5 2 1,4-1-183,-3 5 0,2 1-39,-3-1 0,3 6 30,-7-1 1,5 7-64,-6-2 1,1 3 38,-5 2 0,2 0 11,3 1 0,-3-6-24,2 0 1,-2-5-34,-2 5 1,0-6 27,0 1 31,0-3-9,0 5-405,0-11 72,0 3 142,0-20 37,7-2 1,7-12-17,11-4 0,-2 2-48,1-2 0,-1 0-101,2-4 0,2 4 66,-2 0 1,3 2-90,1-2 1,0-1-487,1 6 337,6 0 1,0 5-19,3 0 0,-3 0-47,-7 0 0,-4 0-201,-1 0 1,1 0 48,4 0 1,0 0 521,1 0 0,-1 0 0,1 0 0</inkml:trace>
  <inkml:trace contextRef="#ctx0" brushRef="#br0" timeOffset="3042">5292 251 7569,'-15'-10'1372,"1"0"0,-3 2-357,-2-2-585,2 4 39,-10 6-155,-3 6 1,-6 2-50,-3 7 1,5 1 134,9 4 0,-1-4-256,7 4 1,-1 1 8,5-1 0,1 4-250,-1-4 0,7 1 162,3-1-388,3-4 0,2 7 0,3-5 120,7 1 0,2 6 82,12-5 0,2 4-156,9-4 0,-3 6-222,7-2 0,1 2 238,4-1 1,0 3 15,0-4 204,0 4 1,-2 3 0,-2 2-321,-6 1 472,-3 0 0,-3-4 1,-4-1-98,-4 0 0,-5 1 67,-6-1 1,-2 1 33,-7-1 0,0-5 193,0 1 1,-7-7 20,-2 2 0,-6-9-90,-5-1 0,-3-2 48,-6 2-108,0-4-37,-7 1 0,5-6 1,-4 6 124,4-1-237,2-4 0,-1 5 0,1-6 109,0 4-347,-1-3-2180,-6 4 1394,5-6 994,-5 0 0,14-6 0,0-2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4:46.13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471 1 7321,'-8'23'203,"3"6"1,3 2 0,2 6-1,0 1 26,0 0 1,5-4-295,0 5 1,5 0 85,-5 5 1,5-4-100,-5-1 0,4-2 37,-4 3 1,2-3-311,-2-3 324,-4-3 1,11 5-86,-7-6-819,0-7 247,1-2 684,-4-13 0,11-8 0,-5-8 0</inkml:trace>
  <inkml:trace contextRef="#ctx0" brushRef="#br0" timeOffset="223">780 118 7949,'8'21'608,"3"-3"-361,-6 7 0,2 1-107,-2 8 0,-2-1-71,7 6 1,-2-1-139,2 1 1,1 3 7,-6-2 0,5-3-149,-5 2 0,5-6 13,-5 1 0,4-3-170,-4-1 0,5-6-704,-5 1 536,0-7 535,-5 3 0,0-6 0,0-1 0</inkml:trace>
  <inkml:trace contextRef="#ctx0" brushRef="#br0" timeOffset="515">74 398 7569,'-29'8'223,"13"-2"191,-4 1-314,18-6-37,-4 6 1,19-7-140,6 0 0,14 0 4,6 0 0,7-2 385,8-3 0,6 2-31,14-7-356,-1 1 1,1-6-1,-1 0 15,1 0 0,-2 6-56,-4-1 1,3 2-10,-8-2 0,-1 3-193,-8 7 1,-3-1 33,-7-4 0,-7 3-439,-2-3 266,-4 4 456,5 1 0,-12 0 0,4 0 0</inkml:trace>
  <inkml:trace contextRef="#ctx0" brushRef="#br0" timeOffset="782">368 868 8292,'26'-5'-654,"4"0"0,-1-6 1259,15 1 0,5-3-40,15-2 1,-2 0-306,7 1 1,-11-1-5,6 0-489,0 1 0,4-1 1,-2 0-114,-6 0 0,2 2-155,-8 4 0,-5 0 157,-5 5 344,0 2 0,-6-5 0,6 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4.13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 8455,'23'6'1390,"-7"4"-989,-6 10 0,-2 2-127,2 8 1,3 1-69,-3 3 0,1 4 10,-1 6 1,1 2-24,-6 3 1,5-2-104,-5 7 0,5-7-159,-5 2 1,5 0-44,-6-5 1,1 2-298,-5-12 1,5 1-991,0-6 815,0-6-1111,-5 5 844,0-19 851,0 11 0,0-25 0,0 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04.03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5815 559 7522,'0'-15'876,"0"0"-563,0 1 1,-2 5-131,-3 4 1,2-1 11,-7 1 0,5 0 55,-5 5 1,-1-2 75,-9-2 0,4 2-51,-4-3-195,-3 3 0,5 4 1,-6 1 148,-2 2 0,5 7-34,1-3 0,-1 0-100,1 0 1,-4 1-187,4 5 1,-4 1 18,4 4 1,0-2 152,6 6-143,5 1 0,-2 1 1,6 2 89,2 3-203,1 1 1,2-7 0,2-2 22,3-2-68,3 5 1,8-10 0,2 4 54,2-4 1,6-6 77,-2 0 1,9-7-36,1 2 0,6-8 41,-6-2 1,5-11-9,-5 1 0,1-8-68,-6 3 215,7-12 0,-10 12 0,2-11-92,-5-1 214,3 2 1,-10-11-1,4 5-67,-4-1 0,-6-2-102,0-5 1,-7-1 264,2 1 0,-3 0 248,-2 0-341,0-7 0,0 7 0,0-1 164,0 4-166,0 8 0,0 2 0,0 8 146,0 2 53,0 8-180,0 0 0,0 13-53,0 0 1,0 6 16,0 9 1,0 8-184,0 6 1,0 2-487,0 9 1,5-1 349,-1 5 1,6 5 70,-5 0 0,5 5 60,-5-5 0,5 5 11,-5-5 0,6 0-157,-1-5 0,-2 0-199,2 0 0,-2-6 17,2-4 1,3-3-92,-3-2 0,3-6-179,1-3 0,3-1 105,2-4 0,-2 1-140,2-11 1,4 0 656,2-5 0,2-6 0,3-3 0</inkml:trace>
  <inkml:trace contextRef="#ctx0" brushRef="#br0" timeOffset="492">6755 515 7569,'-8'0'381,"-5"0"1,3-2-1,-3-1-47,-2-2 1,1 0 87,-1 5 0,-1 0-137,-4 0 0,4 5 84,-4 0 0,-1 4-144,1-4 0,-4 7 0,4-2 0,-4 3-39,4 1 1,1 1-4,4 0 1,2 1-1,3 4 1,-1-4-121,6 4 1,0-2-210,5 1 1,0-3-1,0 4 1,6-4-104,4-1 1,8 0 84,2-1 1,6-5-112,-2-4 0,4-4-21,1-1 0,1 0-112,-1 0 356,1 0 0,-1-6 0,-1-3-71,-4 1 1,-1-6 99,-3-1 1,-4 0 22,4-4 1,-4 1 189,-1-2 0,-5 2-88,-1-6 1,-5 4 92,1-5 0,-2 6 27,2-6 0,-4 7 39,4-1-92,-3 3 0,-2 1 42,0 0-63,6 0-48,-4 1-153,5 6 1,-3 3 73,1 10 0,0-2-11,-5 7 1,5 1 1,0 9 0,5-2 22,-5 6 1,5-1-13,-6 1 1,6 4-52,-5-3 0,7 2-3,-3 3 1,4-2-186,2-4 1,1 2-337,4-6 1,-4-1 54,4-4 1,-2 0-351,2 0 0,1-7-50,3-3 0,2-4 898,-6-1 0,6-6 0,-3-2 0</inkml:trace>
  <inkml:trace contextRef="#ctx0" brushRef="#br0" timeOffset="767">7387 103 7569,'0'-29'0,"0"6"406,0 1 637,0 8-121,0 6-606,0 1 1,0 9-76,0 3 0,0 3 80,0 6-219,7 8 1,-6 1-1,4 6 265,-3 0-265,-2 7 0,0 0 0,2 5 101,3-2 0,-4 5-53,4 5 0,-2-5-259,2-4 1,-3-1 81,3 5-402,3-7 1,-5-1-1,5-6 77,-1-1-253,4 1 0,-4-8 0,4-2-142,-1-4-1128,-7-1 1875,10 0 0,-11-7 0,5-2 0</inkml:trace>
  <inkml:trace contextRef="#ctx0" brushRef="#br0" timeOffset="1007">7255 338 7569,'-15'-8'340,"2"1"1141,3 1-456,-3 4 86,12-4-504,-6 6-412,20 0 0,4 1 22,12 4 0,0-3-391,1 3 1,1-4-83,3-1 0,2 5-76,3 0 0,4 0-410,-4-5 1,2 5 156,-2 0 0,2 1-284,-7-1 0,2-1 456,-2 5 1,-3-4 412,4 5 0,-4-7 0,-2 10 0,0-4 0</inkml:trace>
  <inkml:trace contextRef="#ctx0" brushRef="#br0" timeOffset="1475">8181 397 7569,'8'-8'-445,"4"-5"1510,-7 3-773,-1-3 0,-4 3-59,0 0 0,-6 7 66,-4-2 0,2-1-68,-2 1 1,0 0 74,-4 5 0,-1 0-65,0 0 1,1 0 98,-1 0 0,0 0-17,0 0 0,-4 5-146,-1 0 1,1 6 11,4-1 1,0 4-46,1 6 1,-1-2-113,0 7 0,2-3 97,3 3 0,4 3-98,6-4 0,0 4-54,0 1 1,1-1-137,4-3 1,3 1-224,7-7 0,2 6 186,2-6 1,-1-1 112,7-8 1,-1 2-147,5-8 0,-1 1-179,-3-5 1,1 0 126,-7 0 1,6-6 106,-5-4 0,-1-3 90,-4-2 0,0 1 165,-1-1 0,-4-5 192,0 1 0,-5-7-110,5 1 62,-7 4 1,3-7-1,-6 5 2,0 0 1,5-3-35,0 7 0,0-1 33,-5 5 1,0 1 380,0-1-434,0 7 1,0 0 161,0 3-354,0 3 0,0-3 11,0 10 173,0 3 1,0 12-1,0 1 73,0 2 1,5 1-72,0 6 0,0 4-48,-5 0 0,0 1-1,0-6 1,5 5-114,0 1 1,1-1-159,-1-5 1,-2-4-731,7-1 1,-5-6 193,5 2-2658,0-4 3347,-2-1 0,11 6 0,-2 2 0</inkml:trace>
  <inkml:trace contextRef="#ctx0" brushRef="#br0" timeOffset="-3009">23 2220 7279,'-15'0'2305,"7"0"-2096,8 0 1,10 0 19,10 0 1,-2-5-35,6 0-1,5-2-36,6 2 1,7 2-12,2-7 0,7 2-97,8-2 1,6-8-43,4 4 1,6-6-354,8 0 1,0 3 448,11-8-174,-5 1 0,1-3 0,3 0 39,-44 11 1,0 1 0,1-2 0,0 1-52,-1 1 1,0 1 0,0-1 0,0 0 30,39-14 0,-40 11 0,0 0-11,41-21 1,2 1-56,-3-1 0,-1 1 76,-4-1 0,-3-3 7,-6 2 0,-2 3-23,-4-2 57,4 6 1,-17-3 0,4 7-82,-2-1 1,-6 1 44,-2-1 0,-10 8 148,-4 2 0,-4 2 34,-2-2 0,-6 9-7,-4-4 0,-2 5-10,-2 1 1,-6-3 599,1 7-602,-7 0 101,10-1-175,-11 4-256,5-4-479,-7 6 1,6 6 0,2 2 0</inkml:trace>
  <inkml:trace contextRef="#ctx0" brushRef="#br0" timeOffset="-2285">4286 206 7569,'8'-15'133,"-1"5"0,-6 1 0,2-3 0,4 1 140,1 1 1,-5 2 5,2 3 0,-1 3 852,0-3-866,-2 4 1,5 2-217,-7 4 78,0 3 1,0 9 0,0 2 246,0 6-415,-7 9 1,-3-1 0,-8 6 263,-1 2-314,-1-5 1,-4 11-1,-3-3 97,1 2 0,0-5-30,-3-2 0,4-5 23,1 5 0,4-4-116,-4 4 0,6-8-40,-2-2 1,4-1 60,1-8-259,7 6 0,-3-10 40,6 4-886,0-4 749,-2-8 0,6 0-323,-4-3 306,3-3 469,2 4 0,-6-12 0,-3-2 0</inkml:trace>
  <inkml:trace contextRef="#ctx0" brushRef="#br0" timeOffset="-1900">3889 191 7569,'-7'-15'192,"6"7"0,-12-3 274,3 6 0,2-5-88,-2 5 1,5 0 645,-5 5-151,7-6-361,-4 4-471,7-4 0,2 7 220,3 4 0,0 0 87,10 10 1,-2-4-161,11 9 1,-4 3-113,4 1 1,6 4 106,4 1 1,5 2-22,-5 4 0,7-3-278,-2 8 0,4-6-13,1 5 0,0-6-18,0 1 1,0 0 28,0-4 1,-1 6-144,-4-12 0,4 7 75,-4-6 0,-5 1 5,-5-2 0,1-3 119,-6-6 0,-1 0-2,2 0 1,-7-2 35,1-4 1,-7 3-41,-3-7 0,-4 1-46,5-1-62,-7-3 6,4 4-1341,-7-6-216,0-6 1727,0-2 0,13-14 0,3 0 0</inkml:trace>
  <inkml:trace contextRef="#ctx0" brushRef="#br0" timeOffset="3374">23 2381 7674,'0'-10'695,"0"1"-401,0 5 31,0-2 0,7 6-148,2 0 1,6 0-23,5 0 0,-2 0-53,6 0 1,7-2 22,8-3 1,-1 4-42,1-4 0,9-2 12,10 2 1,3-1 13,7 1 0,3 3-33,7-3 0,2-1-378,3 1 0,5 0 298,1 5 0,1 2-194,8 3 0,-7-2-118,2 7 1,2-1 152,-2 6 0,2 0-15,-2 0 1,-2-1 59,7 1 1,-6 0-97,1-1 0,-5-4 136,-5 0 0,4-2 17,-4 2 1,2 1-2,-2-6 0,-8 5 39,-6-5 0,-2 2 159,2-3 1,-9-2-79,-6 3 0,-5-3-68,5-2 1,-7 0 79,2 0 1,-5-2 99,-5-3 1,2 2-179,-6-7 0,-1 7 256,-5-2 0,-6-2-258,-3 2 1,-6-1 195,-4 1-286,3 3 98,-11-4-578,11 6 89,-11-7-67,4 6 557,-6-6 0,7 7 0,1 0 0</inkml:trace>
  <inkml:trace contextRef="#ctx0" brushRef="#br0" timeOffset="4318">4448 2190 7569,'0'-15'546,"0"6"-264,0-1 0,0 5-83,0-5 0,0 5 501,0-5-166,6 7-209,-4-3-14,4 6-236,1 0 1,-1 6 67,4 4 1,2 10-70,-8 4 1,3 4 20,-2 1 1,-4 2-170,4 4 0,-1 1-52,1 3 1,-4 2 35,4-7 0,-3 5 17,-2-5 0,0 6 16,0-6 1,0 0-140,0-4 1,0-3-25,0-2 1,0 1-151,0-6 0,0-1 159,0-4 0,0-5-379,0-1-1146,0-5 1736,0 2 0,0-6 0</inkml:trace>
  <inkml:trace contextRef="#ctx0" brushRef="#br0" timeOffset="4616">4271 2117 7854,'-15'-7'642,"1"4"-475,-1-7 1,5 7 243,0-2 404,7 3-449,-3 2 1,12-5-181,4 1 0,3-1 1,2 5 0,6-5-55,3 0 1,4 0 113,2 5-282,-1 0 0,7 0 1,2 0 248,-1 0-378,6 0 0,-6 0 0,7 0 9,0 0 0,-5 0-40,1 0 1,-8 5-207,3 0 1,-4 5-397,-2-6 0,-1 8-792,-4-2 1590,-2 3 0,-8 1 0,1 1 0</inkml:trace>
  <inkml:trace contextRef="#ctx0" brushRef="#br0" timeOffset="4859">4286 2822 7982,'-8'0'1295,"3"0"-1173,10 0 1,4 2 420,11 3 1,3-4-286,6 4 1,2-3-129,4-2 0,2 0-101,7 0 1,0 0-85,0 0 1,1-2-604,-1-3 0,-5 4 66,0-4 0,-1-2-216,1 2 1,-3-4 807,-7 4 0,1-7 0,-1 4 0</inkml:trace>
  <inkml:trace contextRef="#ctx0" brushRef="#br0" timeOffset="5268">5197 2514 7569,'8'-7'0,"-1"5"-90,-7-11 261,0 12 1,0-4 605,0 10 1,0 3-413,0 7 1,0 4-46,0 1 0,0 6-124,0-2 0,0 4-24,0 2 1,0-3-42,0-2 1,0 1-82,0-6 0,0 1 38,0-2 0,0-7-175,0 3 1,1-9 5,4 4 0,-1-7-19,5 2 0,-4-5-12,5-5 1,0-5 11,5-9 1,-1 1-97,1-7 1,0 1 106,-1-6 0,1 3 19,0 2 0,0-3 67,-1 4 1,1-2 56,0 1 0,-1-1-97,1 6 1,0 1 87,-1 4 1,1 2 117,0 3 0,0-1-65,-1 6 0,1 0-22,0 5 1,-1 0-52,1 0 0,0 2-10,-1 3 1,-1 4-13,-3 11 1,3-4-9,-3 4 1,3-2-61,2 2 1,0-4 3,-1 3 1,-1 3-61,-3-3 0,3 1-60,-3-5 1,1-1-238,-1 1 0,3-2 178,-3-3 0,3 1 137,2-6 1,0 0 102,-1-5 0,8 0 0,0 0 0</inkml:trace>
  <inkml:trace contextRef="#ctx0" brushRef="#br0" timeOffset="5841">6167 2484 8148,'0'17'235,"0"0"0,0 5-181,0 1 1,0 3 186,0 8 0,0-1 392,0 6 1,0 0-434,0 5 1,0 5 75,0 0-268,0 0 1,0 0-1,0 0 124,0-1 0,-5-8-31,0 0 0,1-3 9,4 2 1,-2-3-127,-3-6 0,3-6 67,-2 1 1,0-7-2,-1 1 1,4-7 74,-4-3-9,3-5-223,2 2 174,0-19 1,0 2 0,0-14 1,5-1-60,0-8 1,6-2-145,-1-3 0,-2-9 42,2 4 0,-5-10-174,5 0 0,-2-9 51,2-6 1,3-4-39,-3-6 156,3 4 1,1-10-1,3 10-60,2 8 219,-2 2 0,4 26 0,-6-1-73,-1 8 1,3 9-13,2 3 1,-2 6 3,2 4 0,2 3 77,-1 7 1,1 0 27,-1 0 1,-4 7-104,4 3-16,3 3 0,-7 6 0,4 2 38,-4 2-61,-1 2 1,-1 4 46,1 1 1,-5-1 0,-2 0-14,-1 1 1,-3-1-115,-4 1 0,0-3 6,0-2 1,-4-2 74,-1-4 0,-10-2-28,5 2 179,-13-2 0,14-4 0,-13-2-104,1-1 84,5 0 1,-10-2 0,4-3-59,-1-4 0,6 4-1,-3 0 0,-1 0 258,1-5-243,0 0 0,11 0-380,-1 0 0,7-2 58,-2-2-315,3 2 1,9-10-1,2 6-158,4-2 764,9-2 0,1-5 0,6 1 0</inkml:trace>
  <inkml:trace contextRef="#ctx0" brushRef="#br0" timeOffset="6275">6976 2440 7569,'0'-15'1880,"6"1"-1218,-4 6 0,6 1-326,-3 7 1,-3 2-111,3 3 0,1 4-20,-1 11 1,0-2-24,-5 6 1,0 1-273,0 4 0,5 1 30,0-1 0,0-4 22,-5-1 0,1-1-88,4 1 0,2-2-282,2-8 216,4 8 1,-4-8-41,5 1 0,1-7 72,0-8 1,1 0-62,4 0 0,-4-6 65,4-4 1,1-3-19,-2-2 0,1-5 124,-5 1 1,-1-7-4,1 1 0,0 2 118,0-1 0,-6-1-20,1-4 1,-2 6 124,2 4 0,2-3-154,-8 3 0,6-1-7,-5 5 1,0 6 540,-5-1-18,7 7-263,-6-4-215,6 7 1,-7 8-124,0 7 0,5 0 63,0 4 1,-1 2-127,-4-1 1,5 6-13,0-1 1,2 2-156,-2 3 0,-2-6-58,7 1 0,-2-6-196,2 6 0,3-7-185,-3 1 1,3-4 42,1-5 694,1 3 0,0-11 0,-1 4 0</inkml:trace>
  <inkml:trace contextRef="#ctx0" brushRef="#br0" timeOffset="6550">7828 1999 7569,'0'-23'230,"0"4"869,0 2-542,0 9-190,0-5-59,0 11 1,0-2-89,0 8 0,2 6 0,3 10 0,-4-1-14,4 11 1,-1-4-24,1 8 1,-4 4-191,4 1 1,-3 3-2,-2 3 1,1-1-155,4 0 0,-3-5 46,3 0-158,-4 0 1,-1-1 0,2-4 12,3-3 1,-3-1 5,2-1 0,-2-1-102,-2-4 0,5-2-784,0-8 674,0 1 467,1-7 0,-4 5 0,4-5 0</inkml:trace>
  <inkml:trace contextRef="#ctx0" brushRef="#br0" timeOffset="6750">7681 2293 9224,'-8'0'1326,"3"0"-927,10 0 1,10 0 247,9 0 0,11 0-333,4 0 0,3 0-38,2 0-640,0 0 0,1 0 0,-3 0 244,-3 0-1232,4 0 0,-7 0 1352,3 0 0,-3 7 0,-7 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3.26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1 559 7569,'0'-8'1969,"0"2"-1162,0 6-530,7 0 0,-4 1-40,7 4 0,-6 5-84,6 10 1,0-2-24,5 6 1,-1 1-18,1 4 1,0 0-82,0 1 0,-1-1 116,1 1 1,5-3-44,-1-2 1,2 1-372,-1-6 1,-4 1 114,4-2 0,-4-4-16,-1 0 1,0-2 95,-1-8 0,6 5 40,0-6 1,-1 1 46,-4-5 1,0-1 7,-1-4 0,3-8 136,2-7 0,-2-1-54,2 1 1,-3-3 24,-1-6 0,0 0-36,0-1 1,-7 1 9,-3-1 1,1-1-61,-1-3 1,0 3-102,-5-3 1,2-2 0,2 2 1,-2-1-188,3 6 0,-2 4-431,2 1 0,-3 6 325,3-2 1,3 6-237,2 4 1,3-2 67,1 7 1,6 1-15,0 4 1,6 0 174,-2 0 0,9 1 355,1 4 0,1 2 0,-6 2 0,7 11 0,1-4 0</inkml:trace>
  <inkml:trace contextRef="#ctx0" brushRef="#br0" timeOffset="417">1162 486 7569,'15'0'0,"-5"0"47,0 0 536,-7 0 349,3 0-643,-6-7 1,-1 6-14,-4-4-149,3-3 1,-11 6 0,3-3 88,-3 3 0,-1 2-53,-1 0 0,0 0 2,0 0 1,1 9-24,-1 5 1,0 3-11,1 7 0,4-4-92,0 4 0,2 1-85,-2 4 1,4-4 82,6-1 1,0-4 62,0 4 0,0-4-82,0 4 0,6-6-117,4 2 0,3-9-25,2-1 0,-1-5-148,1 5 0,1-7 118,4 2 1,-2-5-4,6-5 0,-6-3-6,2-7 1,1 1 88,-1-1 1,-2-5 103,-8 1 0,1-3-59,-6 3 119,6 3 1,-9-6 0,3 6-26,-3-4 1,-2 4-27,0-4 1,0 4 27,0 1 0,0 1 327,0-1-130,0 7-122,0 1-234,6 7 0,-3 2 62,7 3 24,-7 3 0,6 8 0,-5 4-11,6 4 1,-2-1-124,2 2 1,0-2-96,5 1 1,-5 2-260,-1-6 1,1-1-259,5-4 1,-1 0 301,1 0 0,5-2-111,-1-4 1,1-2 559,-5-7 0,6-7 0,2-1 0</inkml:trace>
  <inkml:trace contextRef="#ctx0" brushRef="#br0" timeOffset="672">1662 104 6417,'8'-28'199,"-3"3"0,-3 4 1894,-2 7-1000,0 5-380,0 3-214,0 6 0,0 18-314,0 6 0,5 7-30,-1-1 0,3 6-91,-2 3 0,-2 3 131,7 2 0,-7 5 0,2 0 0,-3 2-391,-2-2 1,1-5 160,4 0 1,-3 0-576,3-4 0,-2-5 35,2 0 0,-2-4-258,7-2 0,0-6 275,5-3 0,-1-4-672,1-1 1230,6-7 0,-4-2 0,4-6 0</inkml:trace>
  <inkml:trace contextRef="#ctx0" brushRef="#br0" timeOffset="1097">2147 471 7569,'-6'-8'1655,"4"1"-1093,-5 7 1,7 12-267,0 3 1,0 4-99,0 1 1,0 3-58,0 6 0,0-4-107,0-1 0,7 1 149,3 4 1,-2-6-56,2-4 0,-1 3-290,6-3 0,0-1 50,0-8 0,-1 1-116,1-6 1,0 0 114,-1-5 1,3 0-56,2 0 1,-2-6 34,2-4 1,-2-8 38,-3-2 1,6-1 144,-1 2 0,-4 1-76,-5-7 1,0 5 67,4-4 1,-4 1 46,0-1 0,-5-3 112,5 8 1,-5-6-52,4 6 1,-4-1 104,5 5 0,-5 2 134,5 4-235,-7-4 0,5 11-69,-3-3 42,-3 3 1,6 9-6,-3 3 0,-2 4-37,7 6 1,-7-2-75,2 6 0,2 1-4,-2 4 0,1 1-132,-1-1 0,-2 1-45,7-1 0,-5-5-216,5 1 1,-5-5-444,4 4 1,1-6 371,5 2 1,0-4-422,-1-1 1,1-6 62,0 1 814,-1-6 0,8 2 0,1-6 0</inkml:trace>
  <inkml:trace contextRef="#ctx0" brushRef="#br0" timeOffset="1525">2926 603 7569,'0'-8'869,"2"2"-468,3 6-34,-4 0 1,12 0-1,-3 0 13,3 0 1,4 0-175,2 0 1,4-5-14,6 0 1,-4 0-1,-1 5 1,1-6 18,4-4 1,-1 2-24,-3-2 0,1 2-108,-7-2 1,6-3 90,-6 3 1,-1-3-237,-8-2 1,2 0-3,-8 1-24,8-1 1,-10-1-1,4-2 84,1-2 1,-6 1-53,4 4 0,-3 0 16,-2 0 0,-2 1-145,-3-1 1,2 0 2,-7 1 1,0 4 44,-4 0 1,-1 7 198,0-2 1,-1 3-57,-4 2 173,4 0 0,-7 5 0,5 3-99,-1 5 1,-6 0-72,5 12 1,1-1 93,4 6 1,0 1 166,1 3 1,4-1-237,0 6 1,7-5 31,-2 6 1,3-3-191,2 2 0,2 4-28,3-4-131,3-3 0,8 0 1,4-7-110,5 1-20,2-7 1,4-1-1,2-5-99,1-3 1,2 3 64,-1-12 1,-3 0-313,7-5 0,1-7 760,4-3 0,0-3 0,0-2 0</inkml:trace>
  <inkml:trace contextRef="#ctx0" brushRef="#br0" timeOffset="1850">3999 295 7569,'-15'-15'272,"1"0"0,-1 1 421,0-1 1,-1 7-318,-4 3 0,4 3-193,-4 2 1,4 0 433,1 0 1,1 7-195,-1 3 0,2 3-380,3 1 0,-1 6-114,6 0 1,2 4-85,7-4 0,5 4 32,5-4 0,3 4-172,2-4 0,3 6 114,2-1 1,4-3-131,-4 3 1,-1-1 141,2 6 1,-6-1 23,6 1 1,-7-1 203,1 0 1,-7-4 25,-2-1 1,-7-1 149,2 2 0,-4 1-5,-1-7 1,-1 1 104,-4-5 0,2-2-79,-7-3 0,0 1-8,-5-6 0,1 1-49,-1-1 1,-1-3-48,-4 3 0,4-3-915,-4-2 1,-1 0-26,1 0 1,-6-2 787,2-3 0,-4 3 0,-2-4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6.60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89 0 7731,'-10'0'162,"0"0"-152,0 0-7,-4 0 1,4 5 87,0 0 0,5 0 426,-5-5-237,7 0-153,-3 0 0,7 5 18,4 0 1,5 0 121,10-5 0,-1 0-167,11 0 0,-3 0-22,13 0 1,0 0-6,9 0 1,-1 0-35,6 0 1,-5 4-162,5 1 1,-1 5 74,6-5 1,5 7-88,0-3 0,1 4 74,-1 2 0,-9 1-44,4 4 1,-3-2-22,2 6 0,1 1 91,0 4 0,1 2-5,4 4 1,-4-4 21,4 3 0,-3 2 12,-3-2 1,1 7-111,0-2 1,0-1 131,0 1 1,-1-3-39,1 8 0,-2-3 3,-3 8 1,2-3 137,-7-2 1,1 1-77,-1 4 1,-3-3-36,3 3 1,2 2 22,-2-2 1,0 1-7,-5-1 0,-2-3 29,-3 3 0,4 0 86,-4-5 0,-1 9-56,1-9 1,-5 3 123,5-3 1,-4 0-144,4 0 0,-2-1 9,3-4 0,2 2 22,-3-7 0,2 0-69,-2-4 1,2-1-133,-7 1 1,7-3 124,-1-2 0,-5 1 137,0-6 1,-4 1-18,-2-2 0,1-2-54,-1 2 0,-5-2-129,1-3 0,-7 1 108,2 0-98,-4-7 0,-1 3 0,-1-4 144,1 1-77,0-5 0,-6 4-46,1-7-170,-6 0-641,2 0 1,-6 0-1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7.72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44 425 7569,'-10'-5'0,"0"0"0,6-1 0,-6 1 482,7 3 801,-4-4-895,7-1 0,0 4-8,0-7-172,7 7 0,1-9 1,6 7 70,1 2 1,1-3-76,4 1 0,-4-5 2,4 5 0,3-5-23,1 5 1,-2-5-212,-3 6 1,-3-6-69,-1 5 0,0-5-227,0 5 1,-1-5 132,1 5 10,0-6 1,-6 8-1,0-7-118,-3-1 231,6-3 0,-11 0-29,4-1 0,-3 0-16,-2 1 1,0 4 183,0 0 1,-2 0 45,-3-4 1,-3-1-12,-7 0 1,1 0-61,-1 1-9,0 6 0,1-4 1,-1 7-21,0 2 0,0-4 3,1 3 0,-6 0-58,1 9 0,-1-2-13,5 7 0,1 0 46,-1 5 0,0 4-10,0 1 21,7 6 1,-3-8 0,4 7-15,-1 1 34,5 1 1,-4-2 0,7-1-30,0 3-106,7 0 1,1 3 0,7-2 70,-1-4 1,6 2 28,0-6 0,6 3-383,-2-9 1,4 4-315,1-8 0,3-3 96,2-3 0,-3-2 16,3-2 9,4 0 584,-1 0 0,7-6 0,0-3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8.15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28 88 7569,'-6'-8'504,"-1"0"0,-3 3-846,5-5 0,5 2-26,5-2 1,3 5-659,7-4 1026,0 5 0,0-9 0,-1 5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8.78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366 60 7616,'-15'-8'237,"6"-4"-178,-1 7 0,5-1 215,-5 1 65,0 3 1,-4-9-124,-1 6 0,0 0 89,1 5 0,4 0-171,0 0 1,0 0-103,-5 0 0,1 2 62,-1 2 1,0 5 147,1 5-243,-1 1 1,2 0 0,1-1 144,3 1 1,5 0-42,-1 0 0,4-1-118,1 1 1,0 0-158,0-1 0,5 1 178,0 0 1,8-2 26,1-3 1,3-2-419,7-3 0,-4-4 19,4 4 0,-4-5 169,4-5 1,-1-1 76,2-4 147,3-3 1,-12 5 0,3-7-59,-2 0 0,-2 2 97,-1 3 1,1-3-35,0 4 0,-7 0 382,-3 0-234,3 5 101,-7-2-254,6 6 1,-7 1 45,0 4-12,0 4 1,5 10 0,0 2-39,-2 2 1,-1 7-19,-2 4 0,0 7 31,0-2 0,0 8-9,0 2 1,5 7-111,0-2 1,-1 3 91,-4 2 0,0 0-86,0-1 0,0 1 35,0 0-31,0-7 0,0-1 0,0-7 9,0 0-17,0-6 0,0-3 0,0-5 29,0-1 1,-1-6 14,-4-3 1,2-4 71,-7-1 1,0-7-99,-5-3 110,1-4 0,-3-1 0,-2 0-115,-6 0 183,4 0 1,-7-1 0,4-2 4,-4-2-73,-1-7 0,4 4 0,1-7-5,-3 1 1,0 1 4,-3 3 1,7-3-32,4 3 0,-1-3-145,5-2-173,-2 0 1,10 1-1,-3-3-177,5-2 0,5 3-205,5-4 1,5-1 221,10 1 462,2-6 0,8 3 0,-1-6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18.96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45 15 7877,'-15'0'1034,"6"-5"-143,-1 1 1318,7-1-1344,-4 5-749,7 0 1,13 0 0,3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23.63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0 10056,'0'15'758,"0"0"-502,0-1 1,0 3-195,0 2 1,5-1-152,0 7 0,5-6-545,-6 6 0,8-7 230,-2 1-1514,-4 4 1918,7-6 0,-5 10 0,7-4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21.61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15 324 7569,'-6'-8'2161,"4"-5"-1956,-4 18 0,6 3 0,0 17 0,0 4-188,0 5 0,0 1 69,0 9 1,0-8-94,0 8 0,5-8-22,-1 3 1,1-7-14,-5 3 0,0-4 22,0-2 1,2-4-63,3-1 0,-4-6 47,4 2-157,-3-4 13,-2-1 125,0-7-44,0-1-98,0-7 180,0-14 1,0 10-38,0-11 8,0 3 26,0-2 1,-2-1-29,-3 0 0,4 6-6,-4-1 1,3 5-86,2-5 62,0 0 1,0-4 9,0-1 1,0 5-6,0 0 1,2 5 29,3-4 1,-4-1 1,4-5 1,-3 5-18,-2 0 1,0 1-6,0-6 156,0 0 0,2 1-81,3-1 1,-4 0 94,4 0 0,-3 1-63,-2-1 0,0 0 106,0 1 1,0-1-63,0 0 0,1 1 9,4-1 1,-3 0 10,3 0 0,-2 1-48,2-1 1,-2 0 45,7 1 1,-2-1 24,2 0 0,3 5 7,-3 1 0,3 4-89,2-5 0,-1 7-5,1-2 1,5 3-21,-1 2 0,2 0-107,-1 0 0,-2 0-155,6 0 0,-6 7 56,2 2 1,1 0 124,-1 0 1,-2 1-17,-8 5 1,3 0-14,-3-1 0,-4-4-88,-1 0 69,3 0 0,-6 4-8,3 1 1,-4-5 1,-1 0 1,0-5 474,0 4 0,-1-5 216,-4 1-422,3 3 0,-6-7-10,3 4-38,3-3-182,-4-2 31,-1-7-60,6 6 1,-6-12 39,7 3 1,0 2 7,0-2 1,2 0-13,3-5 0,-2 6-11,7-1 1,-2 0 15,2-5 1,8 2-5,-4 3 1,4-1 102,-3 6 1,0-5-87,-1 5 1,1 1 0,0 4 1,4 0 72,1 0 0,0 0 119,-6 0 1,6 6-78,0 4 0,4 3 62,-4 2 0,-1-1-72,-4 1 0,0 5 4,-1-1 1,1 7 68,0-1 1,-5 3-58,-1 1 8,-5-6 0,2 10 1,-4-4 18,3 2-74,-4 0 0,6-3 0,-7-2 19,0-2 0,-2-1-17,-3 2 0,4-4-107,-4-6 1,2-1-505,-2 1-128,3-7 0,-5 0-57,7-3-894,0-3 1658,7-2 0,1-15 0,7-8 0</inkml:trace>
  <inkml:trace contextRef="#ctx0" brushRef="#br0" timeOffset="458">1147 530 7569,'0'15'0,"0"-1"167,0 1 1,0 1 267,0 4 0,-5 3 2,0 6 1,0-4 162,5-1-604,0 1 1,0-1 0,0-1 268,0-2-323,0-1 1,5-5 0,0-1 179,-2 1-270,-1-7 269,-2 5-65,0-11 0,0 3-56,0-10 1,0-3 82,0-7-131,0 0 1,5-6 0,0-2 124,-2 0-109,5-4 1,-4-1 0,4-6 69,-2 1 1,6-5-15,-2-1 0,1-2-40,-1 2 0,4 2-23,1 2 0,0 4 132,4-3 0,-1 9-18,2 6 0,-4 3-26,4 1 1,-2 0-12,2 0 0,-4 7 10,3 3 1,-2 4 26,-2 1-44,-1 0 0,1 6 19,0 4 0,-6 3-10,1 2 1,-7 4-105,2 1 0,2 5 18,-2-6 0,5 7 24,-5-1 0,1-2 17,-1 1 0,-3-1-3,2 2 0,-2 1-37,-2-7 0,2 6-2,3-6 0,-4 1-47,4-5 0,-3 4-137,-2 1 1,0-5-286,0-6 147,0 1-735,0 5 24,0 0 1080,0-7 0,-7 5 0,-1-5 0</inkml:trace>
  <inkml:trace contextRef="#ctx0" brushRef="#br0" timeOffset="675">1353 545 7832,'-8'-7'1229,"0"6"-1148,3-4 175,3 3 488,-4 2-727,19 7 1,-4-4-50,11 7 0,-2-7-238,2 2 1,-2-2-286,6 2 1,-1-3 343,1 3 1,4-4 19,-3-1 1,-4 0 190,-2 0 0,4-6 0,0-3 0</inkml:trace>
  <inkml:trace contextRef="#ctx0" brushRef="#br0" timeOffset="1316">1882 368 8684,'0'15'424,"0"0"0,0 1-284,0 4 1,0 3 25,0 6 1,0-5 36,0 1 1,0-1-14,0 6 0,-5-6-13,0 1 0,0-7-89,5 1 1,-5-2 174,1-3-359,-1 1 307,5 0 32,0-7-139,0-1-291,0-7 1,0-14 16,0-5 0,0-1 0,0 1 89,6-4 1,-4 5 0,3-7 6,-4-1-21,6-2 0,-4-1 0,5 0-5,-1-1 0,-1-6 10,-1-3 1,-1 2 20,5-3 1,-4 3 7,5-2 1,-2 3 99,2 6 1,3 2-17,-3 4 0,-2 3 69,2 6 1,-2 0-145,2 1 132,3-1 1,-5 5-85,7 0 1,-1 2 20,1-2 1,-5 4 32,0 6-28,0 0 0,4 0-48,1 0 1,-5 5 42,0 0-42,-7 6 1,8-3 0,-4 7 26,1 0-21,-5-1 0,9-4 0,-6 0 12,2 1 0,-3 2-14,5 2-1,0 0 0,3 0 1,-3-1 0,3-4-104,-3 0 1,-2-5 36,2 5 1,-6-6 27,6 6 0,-6-5 10,0 5 75,-2-7 0,-2 10-21,0-3 1,-2 3 12,-2 2 0,-5-5-1,-5-1 0,-1-4 14,0 5 1,-4-5 128,-1 5 1,-4-7-51,4 2 0,-1-2-31,1 2 0,4-3-77,-4 3-65,4-4 1,1-1-251,0 0-535,7 0 508,-5 0 341,12 0 0,1 7 0,8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26.46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0 7569,'-13'2'2452,"3"3"-2076,5 5 0,4 3 1,1 2 459,0-1 1,1 7-679,4 4 0,-1 3-299,5 1 0,-5-4 239,1-1 0,1-4 85,-1 4 1,2 1-184,-3 4 0,-2 0 0,5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4.35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17 0 9273,'-16'0'2193,"27"0"-1569,24 0 0,9 0-294,0 0 1,11 0-125,4 0 0,7 0-192,2 0 1,-6 0-376,7 0 1,-4 0-470,-6 0 0,3 5 572,-8 0 258,3 0 0,2-5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25.18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353 162 7526,'-1'-13'630,"-4"4"0,1-3 54,-5 7-478,-1 0 0,-5 0-23,0 1 1,1-1-111,-1 5 0,-5 0-13,1 0 0,-2 0 1,1 0 0,2 6 26,-7 4 0,6 3-27,-6 2 0,7-1 10,-1 1 1,2 0-55,3 0 0,4 4 38,0 1 1,7 6-98,-2-2 1,3-1 118,2 2 1,2-7-4,3 1 1,3-2-379,7-3 1,1 1 117,4 0 0,-2-7 28,6-3 0,-1-4 75,2-1 0,2-1 30,-2-4 1,-2-3-21,1-7 1,-6 0-5,2 1 0,-4-3 143,-1-2 0,-1 2-4,1-2 1,-2-2 3,-3 1 1,1 0 5,-6 6 0,5-6 67,-5 0 0,5 1 0,-5 4 39,6 0 1,-8 1-44,7-1-1,-6 7-65,2 1-179,-6 7 96,0 7 0,0 3-8,0 9 0,0-1-103,0 7 0,0-2-80,0 1 0,0 4-212,0-4 1,5-1 232,0 2 1,6-7 39,-1 1 0,5-4-686,4-5 0,4 1 831,7-6 0,6 0 0,1-5 0</inkml:trace>
  <inkml:trace contextRef="#ctx0" brushRef="#br0" timeOffset="525">1000 177 7757,'-16'-8'366,"-4"3"0,4 3-133,-4 2 0,2 0 145,-2 0 0,4 2-185,-3 3 0,2 2-55,3 2 1,0 4 150,5-3 1,2 3-145,7 2 1,0 0-237,0-1 1,2 1 89,3 0 1,0-2 138,9-3 1,-2 1-205,7-6 0,-2 0-296,-3-5 1,6 0 159,0 0 0,4-7 15,-4-2 1,1-5 140,-2 0 1,-2-1-7,2 0 1,-7 1 225,-2-1 1,-2 0 38,2 1-29,3 5 1,-12-4-96,4 4 1,-3 0 28,-2 0 88,0 5 68,0-2-397,0 19 1,0 3 90,0 14 0,0-1 78,0 0-48,0 1 1,0 6-1,0 3 9,0 3 0,0 4-10,0 3 0,0-3-32,0 3 1,5 3 7,0 2 0,0-3 5,-5-2 1,-2 0-18,-3-5 0,3 3-83,-3-8 1,-3-3 90,-2-2 38,4-3 1,-7-3 0,5-3-45,0-6 1,-6-2 0,5-3 1,-4-4 48,-2 0 1,0-7 109,1 2 1,-6-3-60,0-2 1,-1 0-24,1 0 1,3-2-42,-8-3 1,5 2 30,-4-7-43,6 0 0,-3-4 0,6-1 41,0 0-326,1-6 1,5 0 0,5-5-60,2 1 1,2-4-25,0-6 0,8-5-96,7 0 1,4 3 475,6-2 0,9 0 0,-3-6 0</inkml:trace>
  <inkml:trace contextRef="#ctx0" brushRef="#br0" timeOffset="864">1338 368 7569,'8'0'573,"5"-6"-434,-3-4 401,3 3 0,2-1 0,-1 5-6,1-2 0,6-6-248,4 1 1,-2-3-126,1-2 0,1 0-24,4 1 1,-1-1-56,-4 0 1,4-4-3,-3-1 0,-4 0-129,-1 6 1,-4-6 124,-1 1 0,-6-1-97,1 5 1,-7 5 114,2 1 1,-3-1-48,-2-5 0,-7 5-55,-2 1 0,-6 5 12,-5-1 0,-1 4-116,-3 1 1,-4 6 101,3 4 1,-2 8 52,-3 2 1,2 1 97,4-2 0,3 3 189,6 2 1,7 4-200,3-4 1,3 4-38,2 2 1,0-1 12,0 0 1,8-1 27,7-3 0,1 1-615,9-7 0,-1 3-59,6-3 0,6-7-339,3 2 1,3-7 304,3 3 573,-1-7 0,0 4 0,0-7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2.59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15 8668,'0'-8'-729,"0"2"0,2 6 729,3 0 0,10 0 0,7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2.79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30 7569,'-8'0'803,"1"0"-532,7 0-297,13 0 1,-3-2 0,10-1 94,-4-2-695,-1 0 1,0 5-1,-1-2 626,1-3 0,6 4 0,2-6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2.97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1 7569,'8'1'909,"-3"4"-674,3-3 1,-5 5 116,7-7 0,-7 1-157,2 4 0,3-3-12,2 3 1,3-4-166,2-1 1,-1 0-19,1 0 0,6 0 0,2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3.14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1 7569,'14'0'581,"1"0"1,0 0-266,-1 0-316,1 0 0,0 0 0,0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3.30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1 7569,'-15'0'2227,"7"0"-431,2 0-1838,6 0 42,13 0 0,-3 0 0,11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6:11.62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44 1 7569,'-15'0'2717,"1"0"-1268,6 0-726,1 0-400,7 6-1322,0-4 1,7 4-1,2-6 999,4 0 0,9 7 0,1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6:10.55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16 500 7569,'-9'7'1928,"3"-6"-1594,6 12 1,0-4-36,0 5 1,6-6 156,4-3 1,5 2-189,5-2 1,-2 0-99,6-5 0,1-2-109,4-3 1,0-3 48,1-7 1,-1 1-47,1-1 1,-1-5 44,0 1 1,-4-6-144,-1 6 0,-6-8 70,2 3 0,-4-2-71,-1 1 1,-5-3 57,-1 4 1,-5-2 47,1 1 0,-4-2-82,-1 2 0,0-1 26,0 1 0,-6 3-8,-4 2 0,2 4 22,-2-4 1,0 5-79,-5 6 0,1-3 18,-1 7 0,-4 0-123,-1 5 1,0 2 105,6 3 0,-1 3 5,0 7 0,1 4-113,-1 1 0,2 4 71,3-4 0,-1 6 26,6-1 0,0 2 12,5 3 1,0 4 10,0 0 0,1 1-3,4-6 0,5 1 20,10-1 0,-4 0-548,4 1 1,2-7-165,3-4 1,-2 1-194,1-6 0,1 4 924,4-8 0,7-3 0,2-1 0</inkml:trace>
  <inkml:trace contextRef="#ctx0" brushRef="#br0" timeOffset="582">1000 147 7569,'0'-14'417,"0"5"1,-1-2 127,-4 6 0,3-1 15,-3 1-134,-3 3 1,5-4 102,-7 6-369,0 6 1,-3-1 0,2 8 107,1 3 0,0 9-34,-4-1 0,1 3-80,3-3 1,-2 4 28,7-4 1,-4 2-128,4-1 1,0 1 148,5-6-431,0-1 1,8-6 171,7-3-91,-1-3 0,9-7 0,-3 0 65,4 0 0,-1-7 63,2-3 1,1-4-175,8-6 0,-8 2-40,4-6 0,-6-1 220,1-4 0,1 1 91,-7 3 0,1-1 159,-5 7 0,-6-6-169,1 6 476,-6 5-252,2 1-193,-6 12 1,0-4 80,0 10 1,-5 9-122,0 11 1,-5 4-57,6 6 1,-6 2-16,5 7 1,0 7-98,5 3 0,0 5 126,0 4 1,0 4-9,0 7 1,0 1-266,0 3 0,0-3-1,0 4 0,0-4 48,0-2 0,5-1 84,0-3 0,0-4-104,-5-6 0,0-7-9,0-3 0,0-5 86,0-4 1,-2-4 73,-3-7 1,2-6 119,-7-4 1,-5 1-96,-4-5 0,-2 1 296,1-11 0,-3 0-220,-6-5 1,-1 0-70,1 0 1,-5-7 108,-1-2 1,1-5-92,5 0 1,-2-1-167,-4 0 1,6 1-10,-1-1 0,3-1-264,7-4 0,-4 4-27,4-4 0,5-1-247,5 1 0,2-4 220,-1 4 519,2 1 0,7-3 0,0-1 0</inkml:trace>
  <inkml:trace contextRef="#ctx0" brushRef="#br0" timeOffset="809">706 750 7569,'0'-8'0,"0"0"777,0 3 920,0 3-1306,0-4-377,7-1 0,1 5-2474,7-2 2460,0 2 0,-1 8 0,1 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5:38.89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146 984 7191,'-10'0'-253,"0"0"833,7 0 668,-4 0-1100,7 6 0,2-4 44,3 3 0,-2-4 1,7-1-55,0 0 1,9 5 0,2 0 143,2-1-248,8-3 0,12-2 1,9-3 150,5-1 0,-1-6-30,7 1 0,9 2-200,2-2 0,3 7-214,-4-2 0,7-2 143,3 3 0,4-1-1392,1 5 1459,0 0 1,-1 1-1,-2 3 47,-2 0-35,-6 8 1,3-4-1,-7 5-26,1-3 1,-2 3 52,-4-3 0,3 3 48,-8 2 1,1-1 2,-5 1 1,0 0 32,-1-1 0,1-1-56,0-3-95,0 3 1,-2-6-1,-3 4 45,-5-1-23,3-7 0,-6 9 0,1-7 45,-6-2 1,0-1-11,-7-2 1,5 0 108,-4 0 1,-6-2-121,-4-3 0,-8 3 793,3-2 0,-4 2-682,-1 2 221,0-7-335,-7 6 13,5-6 42,-11 7-1054,4 0 774,1 0 0,-4 0-985,7 0 1244,0 0 0,4 7 0,1 1 0</inkml:trace>
  <inkml:trace contextRef="#ctx0" brushRef="#br0" timeOffset="1226">4291 572 7569,'-2'-10'519,"-3"1"0,4 4-38,-4-5 131,3 7 323,2-4 1,2 19-788,3 2 0,1 4-94,4-3 0,3 5 32,-3-1 0,3 6-159,2-6 1,-1 1 44,1-5 0,5 4-66,-1 1 1,1-1-21,-6-4 0,3-2-178,2-3 1,-2 3-19,2-3 1,-1-2-84,2 2 0,-4-5-219,4 4 0,1-5 129,-1 1 483,6 3 0,-3-7 0,6 6 0</inkml:trace>
  <inkml:trace contextRef="#ctx0" brushRef="#br0" timeOffset="1609">5026 484 7569,'-15'-13'538,"0"3"857,7 4-671,2-1-357,6 5 145,0-4-421,0 19 0,0-3 88,0 9 1,0 4 15,0 2 0,0 7 0,0 3 0,-2 10-98,-3 0 1,2 4-205,-7 0 1,2 3 136,-2 7 1,-3-1-77,3 1 1,-3 2-54,-2 2 0,1-2 115,-1 2 1,5-4-81,0-5 1,1 3 25,-6-3 17,0-3 0,2 4 1,2-6 24,1-1 1,2-7-7,-2-2 0,3-13 0,7-2 0,0-6-1,0-3-179,0 0 0,0-5-80,0-1 0,2-5-130,3 0 0,1 0 25,4 1-288,3-4 1,-9 6 134,5-7 1,1 5-188,5 0 707,-7 0 0,5-5 0,-5 0 0</inkml:trace>
  <inkml:trace contextRef="#ctx0" brushRef="#br0" timeOffset="2842">6011 631 7569,'0'-15'48,"0"6"1,-2 0 165,-3 3 201,3-6 502,-11 4-697,5-6 0,-7 0-157,1 5 1,4 0-13,0 5 0,0 2 51,-4-3 0,-1 3-63,0 2 1,1 0 60,-1 0 1,-5 2 11,1 3 1,-7 3-63,1 7 0,2 4-129,-1 1 1,4 6 100,-4-1 1,1 4-82,-2 5 0,4 4-34,6 6 1,-4 0 33,-1 0 0,7-1-88,8-4 0,3-3 44,2-7 1,2-1 72,3-4 0,3-2-71,7-8 1,6-1-116,4-3 0,2-3 93,3-7 0,4-3 20,0-7 1,6-2-21,-6-12 0,7-1 37,-2-4 1,-3-7 106,-2-3 0,-4 3-76,-6 2 262,4-4 0,-12 0 0,4-6-34,-4 0 1,-3 0-6,-3 0 0,1-5-34,-6 0 1,2-7 130,-2 3 0,-4 0-55,4-1 0,-3 7-76,-2-2 1,0 12 121,0 7 1,0 2 42,0 9-116,0 6 0,-2 1 108,-3 7-344,4 0 1,-6 12 0,7 4 100,0 7 0,-5 5-26,0 7 0,0 6-45,5 3 1,0 3 56,0 2 1,0 0-117,0 1 1,0 2-20,0-3-28,0 10 1,2-15-1,1 8-6,2-6-101,0 2 1,-3-7-1,1 4-45,2 0 0,5-8-9,-5 3 0,6-4-532,-1-2 0,3-6 19,2-3 803,-1-4 0,8-1 0,0-1 0</inkml:trace>
  <inkml:trace contextRef="#ctx0" brushRef="#br0" timeOffset="3320">6731 572 7569,'-21'0'750,"4"0"-725,-2 0 0,2 0-51,3 0 1,-6 0 589,0 0 0,1 0-173,4 0 0,2 2-154,3 3 0,-3-2-112,3 7 0,-1 1-156,1 9 0,-1-2 115,6 6 0,0 1-18,5 4 0,0-4-52,0-1 0,0-4 71,0 4 1,2-4 3,2 4 1,5-6-264,5 2 0,1-5-135,0-6 0,4 3 159,1-7 1,4 0 27,-4-5 0,1 0 28,-1 0 0,-4-7-12,4-3 1,1-3 36,-1-1 1,-1-1-8,-4 0 1,0-4 181,-1-1 1,-1-1 33,-3 1 0,2 2 42,-8-6 1,6 4-90,-5-4 0,5 6 60,-5-2 1,0 4 16,-5 1 24,6 0-284,-4 1 159,4 5 1,-4 3-77,3 6 0,-3 2 8,3 2 0,1 5-10,-1 5 1,5 8 13,-5 2 0,4-1-4,-4 1 0,7 1-68,-2 4 1,1 1-119,-1-1 1,3-4-222,-3-1 1,4-1 182,6 1 0,-4 3 102,4-8 1,1-1-300,-1-8 1,6 1-403,-2-6 1,-1 0 821,2-5 0,-1-6 0,6-3 0</inkml:trace>
  <inkml:trace contextRef="#ctx0" brushRef="#br0" timeOffset="3601">7480 87 7569,'0'-21'1278,"0"5"-812,0-6 0,-4 13 358,-1-1-522,0 6 1,5 0-69,0 8 1,1 6-92,4 10 0,-3 3 22,3 6 1,1 2-82,-1 3 1,7 4 65,-3 6 1,0 5-171,0 0 0,-4-3 31,5-2 0,-7-3 136,2 8 1,2-2-310,-2 2 1,0-6-270,-5 6 0,0-12 76,0 7 1,0-8-275,0 3 0,0-6-170,0 1 1,0-8 344,0-1 1,0-7-563,0 2 1016,0-11 0,-7 4 0,-1-4 0</inkml:trace>
  <inkml:trace contextRef="#ctx0" brushRef="#br0" timeOffset="3804">7378 469 7569,'-15'8'367,"0"-3"1,5-3 1399,1-2-1122,5 0-466,-2 0 1,9 5 169,7 0 1,6 0 38,14-5-658,5 0 1,5 0-1,7 0 90,2 0-378,7 0 0,-6 0 0,6 0 66,-2 0 1,-4 0-60,-1 0 1,0 5 550,-10 0 0,4 6 0,1-3 0</inkml:trace>
  <inkml:trace contextRef="#ctx0" brushRef="#br0" timeOffset="4245">8406 558 7577,'0'-15'1053,"0"5"-744,0 0 1,-1 7-115,-4-2 0,-3 3 147,-7 2 1,0 2 15,1 3 1,-6 3 6,0 7 0,-4 4-37,4 1 1,-1 6-91,2-1 0,2 2-54,-2 3 1,7 4-13,2 0 1,7 1-63,-2-6 0,4-4-129,1-1 1,1-1-12,4 1 0,3 1-84,7-10 1,5 6-211,-1-11 1,7 4 227,-1-9 1,-2 0 16,1-5 1,-1 0-236,2 0 1,-3-6-215,-2-4 1,-4-5 306,4-4 0,-4-3 159,-1-2 1,0-4-103,-1 4 1,-4-4 90,0-2 0,-7 1 596,2 0 0,2-1-211,-2 1 0,-1-1-9,-4 1 1,2 5 197,3-1 15,-3 7-311,4-3-247,-6 13 385,7 1 1,-4 20-61,7 7 1,-5 6-125,4 3 1,-5 9-71,1 6 0,1 0-87,-1 5 0,7 2-78,-3-2 1,4 5-326,2-5 0,0 0-349,-1-5 0,6-2 750,0-3 0,6 10 0,-3-3 0</inkml:trace>
  <inkml:trace contextRef="#ctx0" brushRef="#br0" timeOffset="5262">160 1322 7569,'-27'-5'78,"2"0"1,-1 0 343,6 5-298,1 0 115,4-6 0,5 4-32,0-3-238,7 3 1,-2 2 112,10 0 0,3 0-10,7 0 1,1 0 95,4 0 1,3 0-60,6 0 1,9-1-3,6-4 1,7 3-16,7-3 1,8 4 10,2 1 1,6 0-26,4 0 1,-1 5-195,6 0 0,-6 11 193,1-1 0,2 9-17,-1 1 0,4 2-26,-5 3 0,4 4 50,-8 0 1,2 7-176,-7-2 1,1 9-78,-1 1 1,3 6-97,-4-1 0,-1 5 154,2 5 1,-7 1-310,2 4 1,-9 2 344,-1-2 1,-5 3-30,5 1 1,-5-4 121,5 0 0,0-1-83,4 6 1,-4-7 303,0-4 0,-1 3-72,0-3 0,3 1 22,-7-5 0,2 0-243,-2-1 1,-2-5 100,7-4 1,-7-4 50,2 0 1,-3-3-15,-2-3 1,-5-3-6,0-6 1,-4-3 115,4-2 0,-6 1-176,1-6 0,-3-1 305,-2-4 1,-4 0-284,-1-1 0,-6-1 143,2-3 1,-4 2-154,-1-8 0,0 6-34,-1-5 0,1 5-111,0-5 0,-6 5-149,1-5 0,-5 4 89,5-4 0,-5 0-79,5-5 1,-5 5-279,4 0 0,-4 5 530,5-5 0,0 6 0,5-3 0</inkml:trace>
  <inkml:trace contextRef="#ctx0" brushRef="#br0" timeOffset="27358">4482 3012 7570,'-7'-8'818,"6"-5"835,-6 11-881,7-4-140,0 6 0,0 11-453,0 4 1,0 8-135,0-4 0,0 3-160,0-3 0,5-1 155,0 7 0,0-7-226,-5 1 0,0-2-183,0-3 1,0 1-369,0 0 0,5-1 124,0 1 0,1 0 613,-1 0 0,3-1 0,7 1 0</inkml:trace>
  <inkml:trace contextRef="#ctx0" brushRef="#br0" timeOffset="27948">5202 3189 7569,'-6'-9'12,"4"-4"17,-11 12 0,10-11 315,-7 7 0,5 1 1314,-5 4-1295,7 0 1,-10 0-153,3 0 1,-1 6 3,1 4 0,-3 3 84,3 2-262,-3 6 0,-2 2 0,0 8 279,1 3-213,-1 4 0,2 2 0,2 3 91,1 3 1,6 1-114,0-3 0,2 2-1,2 3 0,0-8-127,0 3 0,6-10-184,4 0 0,5-4 128,5-6 1,2-2-216,8-8 1,-4-1 81,3-3 84,-3-3 0,12-7 0,-5-2-31,1-3 1,0-8 32,-4-7 0,-1-6 54,0 2 1,-4-4 3,-1-1 1,-7-1 175,-2 1 0,-2-2 24,-9-4 85,1 4 1,-6-6 0,-4 4 22,-5-1-23,-3-7 1,-3 8 0,-2-6-37,-2-2 0,-4 5-46,4 2 0,-5 3-19,6 2 1,-1 6-3,6 3 1,-1 4-423,0 1 1,5 5 85,1 1-2310,5 5 930,-2-2 271,19 19 1355,-10 3 0,23 14 0,-9-1 0</inkml:trace>
  <inkml:trace contextRef="#ctx0" brushRef="#br0" timeOffset="28392">5628 3424 7569,'0'-10'599,"0"0"-200,0 7 0,2-4 281,3 7 0,1 2-359,4 3 1,2 3-106,-7 7 1,4 1-2,-4 4 1,5 3 64,-5 6 1,0 0-85,-5 1 1,1-1-50,4 1 1,-3-1-72,3 0 0,-2 1 38,2-1 0,-2-4-182,7-1 1,0-6 38,5 2 0,-1-6-106,1-4 1,1-3-34,4-7 0,-4 0-110,4 0 0,1-8 38,-1-7 0,1-1 65,-1-9 1,-4 6-19,4-6 0,-9 1 119,-1-6 0,-2 6 127,2-1 1,1 1-27,-6-6 0,5 6 144,-5-1 1,0 6-87,-5-6 1,0 7 229,0-1-236,6 2 0,-4 7-73,3 1-351,-4 5 285,-1-2 0,5 12 11,0 4 0,5 8-22,-5 2 1,5 6-119,-5-2 0,4-1 57,-4 2 0,7-2-115,-3 1 0,3 2-292,-2-6 0,3 1 137,-3-1 0,3-6-19,1 1 0,1-2-3,0-8 1,-1 5 423,1-5 0,0-7 0,0-6 0</inkml:trace>
  <inkml:trace contextRef="#ctx0" brushRef="#br0" timeOffset="28650">6496 2924 7569,'-2'-13'538,"-3"3"-162,3 4-336,-4 6 1,6 1 265,0 4 0,0 8 503,0 7 1,0 6-538,0-2 0,6 6-233,4 4 1,-2 2 112,2 3 1,-5 4 42,5-4 0,-7 3-228,2 3 1,2 4 16,-2 0-158,6 0 1,-9-7-1,2-1 26,-2-2 1,-2-5-52,0 6 1,5-8-182,0 2 0,0-4-354,-5-6 0,0-2 189,0-8 1,0 1 544,0 0 0,-7-7 0,-1-2 0</inkml:trace>
  <inkml:trace contextRef="#ctx0" brushRef="#br0" timeOffset="28848">6407 3380 7569,'0'-8'2683,"0"-5"-2391,0 11 1,7-5-140,3 7 0,3 0-1,2 0 1,6 5-50,3 0 0,4 2-110,1-2 0,1-2-322,-1 7 0,1-5 217,-1 4-586,0-5 1,2 4-1,0-5 99,-1 2-213,9 0 1,-19 0 811,9 0 0,-3 0 0,4-5 0</inkml:trace>
  <inkml:trace contextRef="#ctx0" brushRef="#br0" timeOffset="29117">7216 3321 7569,'-15'-8'519,"0"1"0,1 7 51,-1 0 0,0 0-177,1 0 0,-1 7-17,0 3 1,1 3-110,-1 1 1,0 3 24,0 2 0,1 4-133,-1 7 0,5-1-73,0 0 1,6 2 41,-6 4 1,7-4-99,-2 3 1,3-5-324,2-4 0,2 6-69,3-7 0,3 6-263,6-11 1,1 6 416,0-5 1,4-3-45,1-7 1,4-3-240,-4-7 0,6 0-440,-1 0 0,2-2 543,3-3 0,-6-3 209,1-7 1,-6 1 178,6-1 0,-7 0 0,2 1 0,2-8 0,1 0 0</inkml:trace>
  <inkml:trace contextRef="#ctx0" brushRef="#br0" timeOffset="30001">7466 3630 7405,'13'-17'-255,"-3"-2"1,-2 2 337,-3-2 1,-4 2 150,4 3 0,-3 4 123,-2 0 1,-2 2-16,-3-2 1,2-1 126,-7 6 0,5-5-143,-4 5 1,-1 0 82,-5 5 0,5 0-82,0 0 1,1 0 44,-6 0 1,0 2-122,1 3 1,4 3 46,0 7 0,2-1-115,-2 1 1,-1 1-40,6 4 0,-5-2-234,5 6 0,0 1-39,5 4 0,0-4-84,0-1 1,2-1 23,3 2 0,3 1-253,6-7 0,3 6 97,2-5 1,-1-3-188,7-7 1,-6 2 243,6-7 1,-2 0 93,1-5 0,2 0 16,-6 0 0,0-7 80,-6-3 0,6-8 130,0-1 1,-6-6-38,-4 6 1,-2-6 180,2 5 0,-2-6 2,-3 2 0,-3 1 101,3-2 1,-4 6-6,-1-6 0,0 2-103,0-1 1,0-2-104,0 6 1,0-1 46,0 1 0,0 9 154,0-4-542,0 4-333,0-4 1,2 7 177,3 3 1,-2 3-280,7 2 0,-5 0 21,5 0 0,-6 2 275,6 3 0,0 3 411,5 7 0,-5-5 0,-1-1 0,1 1 0,5 5 0,-5 0-45,-1-1 0,-4 1 45,5 0 0,-7-1 109,2 1 0,2 0 171,-2 0 1,0-1 286,-5 1 0,1-5-256,4 0 1,-3-1-43,3 6 0,-4-5 478,-1 0 65,0-1-597,0 0 0,0-1 80,0-3-153,0-4 1,2 6-61,3-7 1,-4-7-96,4-3 0,-1-3 21,1-1-49,-4-1 1,12-1 0,-3-2 102,3-2 0,-3 1-82,0 4 1,0 0 79,4 0-125,1 1 0,0 1 111,-1 3-24,1-3 0,0 11 10,-1-3 0,-4 9 20,0 0 1,-2 9 9,2 2 0,3 2-33,-3 7 1,-2-4 7,2 4 1,-5 1-72,5 4 1,-7-4-130,2-1 1,1-6 94,-1 2 0,2-4-100,-2-1 1,-2-7-368,7-3-19,-7-4 260,10-1 1,-10-8 46,7-7 25,0 1 1,0-14-1,-1 3-72,3-2 1,1-3 103,2 1 0,-1 4 73,1 1 0,-5 1 115,0-1 0,-2 2 794,2 8-485,3-8 1,-7 6 113,4-4 1,-2 11-101,-3 4 146,-3-3 1,6 6-98,-3-3 1,-2 5-133,7 5 1,-7 3 117,2 7 1,1 4-149,-1 1 1,5 6-175,-5-1 0,2 2 142,-2 3-366,-4 6 1,11-5 0,-6 3 99,2-3-248,-4-1 1,7-1 0,-6 0 118,-2 1 0,4-7 154,-2-4 1,4-2-1054,-4-3 1,5-4 1117,-5 0 0,6-7 0,-2 4 0</inkml:trace>
  <inkml:trace contextRef="#ctx0" brushRef="#br0" timeOffset="30401">8745 3586 7569,'14'0'111,"1"0"1,6 0 1220,4 0 1,-2-2-673,1-3 1,-1-3-481,1-7 1,3 2-81,-8 3 0,6-8-121,-6 4 0,1-4 81,-5 3 1,-6-5-90,1 1 0,-7-6 91,2 6 1,-3-3-56,-2 3 1,0 2 38,0-2 1,-2 4-5,-3 5 1,-1-3 1,-4 4 0,-3 2-82,3 2 1,-8 3-149,-1 2 0,-1 2 163,5 3 1,-4 5 30,-1 9 0,-4-1-47,4 7 1,2-1 179,8 6 1,-1-1-131,6 1 0,0 1 13,5 3 1,0 2 148,0 3 1,8 3-86,7-2 0,1-3-22,9 2 1,-6-11-106,6 2 0,1-6-224,8 1 1,-3-1-44,4-9 1,-4 3-222,-2-8 1,-1-4-519,-4-1 0,2-3 319,-6-2 0,0-7 726,-6-3 0,1-9 0,0-4 0</inkml:trace>
  <inkml:trace contextRef="#ctx0" brushRef="#br0" timeOffset="30710">9465 2762 7569,'0'-8'2156,"0"-5"0,0 10-785,0-7-335,0 7 1048,0-4-1888,0 27 0,5-1-672,0 21 0,4-6 269,-4 5-954,7-6 1,-9 9 0,5-4 1160,-1-1 0,4 6 0,-3-6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6:14.09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59 15 7569,'0'-8'2231,"0"2"-1664,7 19 0,-6 3-238,4 14 1,-3 6 68,-2 3 0,5 3-33,0 2 0,0 7-41,-5 3 0,0-2-182,0 2 0,1 0-62,4 5 1,-3-2-101,3-3 0,-4 1-255,-1-6 1,0 0-176,0-5 0,5-1 256,0-4 1,0-3-925,-5-7 1,0-4-46,0-1 1163,0-12 0,0 14 0,0-10 0</inkml:trace>
  <inkml:trace contextRef="#ctx0" brushRef="#br0" timeOffset="174">15 589 7569,'-6'-8'502,"4"-1"688,-3 5-475,3-5 1,9 0-293,3-1 0,4 6-286,6 0 0,3-3-139,6 2 1,2 0-301,4 5 0,2 0-171,7 0 1,-1 2-1287,-4 3 1759,3-4 0,-4 19 0,6-4 0</inkml:trace>
  <inkml:trace contextRef="#ctx0" brushRef="#br0" timeOffset="594">721 589 7569,'-7'-8'160,"-3"3"0,2 1 235,-2 0 0,1 2 96,-6-3 1,5 3 346,0 2 1,0 7-477,-4 3 1,4 3-141,0 1 1,5 8 17,-5 2 1,7 4-110,-2 1 1,4 1-1,1-1 0,0 1 75,0-1 1,0-5-24,0 1 1,5-2-49,-1 1 0,8-2-129,-2-8 1,8 1-256,1 0 1,6-7-453,-6-3 1,6-4 202,-6-1 1,6-8 235,-5-7 1,4-1 19,-4-8 1,-1 4 39,-4-4 0,-2-1 21,-3-4 0,3-1 198,-3 1 0,-4-1 272,-1 1 1,2 0-72,-2-1 1,-1 6 109,-4-1 1,5 7 258,0-1-144,0 2-464,-5 9 114,0 2-213,0 6 0,0 11 1,0 5 42,0 6 0,5-1-100,0 8 0,0-3-73,-5 9 1,5 1-282,0-2 1,4 5-239,-4-5 1,7 1 321,-2-6 0,3-1-270,1-4 0,1-2 717,0-8 0,6-6 0,2-1 0</inkml:trace>
  <inkml:trace contextRef="#ctx0" brushRef="#br0" timeOffset="861">1294 89 7569,'0'-8'2164,"0"1"-744,0 1-1237,0 30 1,2-11-1,1 28 58,2-3 0,1-6-46,-1 8 0,2-1-44,2 5 0,3 2 12,-7 3 0,5-4-137,-6 4 0,8 2 101,-2-2 0,-2 0-513,2-5 0,-7-5-67,2 0 1,1-6-199,-1 1 1,2-3 196,-2-1 1,-4-2-236,4-4 1,2-3 248,-2-6 0,6-7 440,-1-3 0,3-3 0,2-2 0</inkml:trace>
  <inkml:trace contextRef="#ctx0" brushRef="#br0" timeOffset="1083">1750 692 8445,'0'-7'988,"0"7"0,0 7-599,0 7 0,1 3-46,4 2 0,2-1-229,2 7 1,3-2 32,-7 1 0,5 4-267,-6-4 1,1-1-85,-5 2 1,5-2-264,0 1 0,0-1 82,-5-3 0,0-9-1235,0 4 1005,0-10 615,0 1 0,7-6 0,1 0 0</inkml:trace>
  <inkml:trace contextRef="#ctx0" brushRef="#br0" timeOffset="1341">1970 104 7172,'15'6'-164,"-7"-3"66,-3 7 0,-2-5-153,2 5 189,-3 0 1,9 4-243,-6 1 324,0 0-11,-5 0 123,0-7-222,0-2 105,0-6-15,-7 0 0,6 0 0,-6 0 0</inkml:trace>
  <inkml:trace contextRef="#ctx0" brushRef="#br0" timeOffset="1636">2235 89 8300,'14'0'459,"-4"2"-208,0 3 0,-5 3 67,5 6 0,-5 8-87,4 2 1,-1 4 22,2 1 1,-2 7-37,-3 3 0,-3 4-35,3 1 0,-3-2-146,-2-2 0,0 2 125,0-3-324,0-3 0,0 5 0,0-5 92,0 2 0,0-6-59,0 3 0,0-6-93,0-5 0,0-2-217,0-8 0,0 1 25,0 0-488,0-7 902,0-2 0,0-6 0,0 0 0</inkml:trace>
  <inkml:trace contextRef="#ctx0" brushRef="#br0" timeOffset="2392">2146 427 9810,'0'-8'1294,"7"1"-944,3 7 1,1-1 231,-1-4 0,5 3-348,-1-3 1,1 4-176,5 1 1,-2 0-133,1 0 0,-1 0 163,7 0 1,-6 0 92,6 0 1,-2-2-425,1-3 0,2 3-679,-6-2 1,4 2 607,-4 2 0,1 0-196,-1 0 205,-4 0 1,5 5 60,-6 0 1,-5 6 283,0-1 1,-7-2 266,2 2-96,-3 0 1,-2 4-117,0 1-99,0 0 1,0 0 550,0-1 1,0 1-36,0 0 0,0 1-220,0 4 0,0-4-59,0 4 1,0 1-161,0-2 1,4 7-83,1-1 0,2-2-206,-2 1 0,3-6 26,7 2 1,-1-1-146,1-4 1,-5 3 69,0-8 1,4-4-166,6-1 0,-1-3 120,-4-2 0,2-2 13,2-3 1,-3-4 288,4-11 0,-5 4 46,-5-4 0,3-1 205,-4 1 1,0-1-225,0 2 0,-5 2-72,1-2 0,1 2 405,-1 3 0,2 4 1277,-3 0-936,-2 7-436,5-10 0,-6 11-209,4-3 0,-3 10 20,3 5 0,-4 3-102,-1 2 0,0 6 31,0 3 0,5 9-95,0 1 1,0 7 8,-5-2 1,0 5-96,0 5 0,0-1 42,0 6 0,0 0 121,0 4 1,-5 1 115,0 0 0,0 0-183,5-1 0,-1 1-102,-4 0 0,3-7 154,-3-3 1,2-3 9,-2-2 1,2-1-148,-7-4 1,0-5 19,-5-9 0,1 1 283,-1-7 1,-5 1-76,1-5 0,-6-2-127,6-3 0,-7-2 109,1-3 0,2-4 225,-1 4 0,-1-3-126,-4-2 0,0 0 32,-1 0 1,1-5-378,-1 0 1,1-2 104,0 3 1,-1 0 150,1-6 0,1 6-419,3-6 0,-1 0-2817,7-5 3186,-1 1 0,5-8 0,1-1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5.73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457 30 7569,'-17'-9'169,"-2"0"1067,-6 3-847,4 1-296,-7 5 0,12 2 56,-4 2 1,4 0 44,1 6 0,-1-2-12,-4 1 1,4 5-123,-4-5 0,4 4-35,1 2 1,1 5 51,-1-1 1,-5 7-13,1-1 1,-1 9-102,5 5 1,1 6 63,-1 4 1,0 8-35,1 6 1,6 8 37,3-3 0,3 6-268,2 4 1,0-3 211,0 4 1,7-4-94,2-2 1,6 1 3,5-1 1,-4-11 19,4-3 1,2-8-72,3 3 1,3-12 76,1 2 0,0-9-89,1-1 1,4-10 89,0-4 0,7-5-12,-2-6 1,4-2 5,1-7 0,0-3 198,0-7 1,0-2-93,0-12 0,-4-2-95,-1-8 0,-8 1 6,-2-6 0,1 1 106,-6-1 1,-3-2 156,-1 7 0,-9-5-101,-1 4 0,-5 1 71,5 5 0,-7-1-19,2 1 177,-3-1-43,-2 1-108,0 0-6,0 6-86,0 8 12,0 8-10,0 7 0,5 18-5,0 7 0,-1 6-37,-4-2 0,0 2-113,0 4 1,2-4-96,3 3 1,-3 2 68,2-2 1,0 1 106,1-6 0,-4 0-550,4 1-97,3-7 0,-4 3-304,5-7-186,-5-6 1136,2-6 0,-6-7 0,0 0 0</inkml:trace>
  <inkml:trace contextRef="#ctx0" brushRef="#br0" timeOffset="191">662 898 7569,'-8'-9'152,"2"3"-246,6-1 0,6-1-53,4-7 0,10 1 123,4-1 1,4 5 182,1 0 1,7 1-315,3-6 1,4 2-237,1 3 1,0-8 139,0 3 1,0-3 250,0 4 0,-4-6 0,-1 1 0,0-8 0,5 11 0,0-5 0</inkml:trace>
  <inkml:trace contextRef="#ctx0" brushRef="#br0" timeOffset="435">1412 530 7569,'8'-8'438,"5"1"130,-11 14-259,11 1 1,-11 18-158,3 4 0,1 2 23,-1-2 0,2 4-7,-3 0 0,-2 7-1,3-2 1,1 4 38,-1 1 1,2-2-57,-2-2 1,1 7-48,4-3 0,2 3 41,-8-3 0,8 1-119,-2-1 1,3-2 16,1-3 0,3-3-154,2-6 1,4-3 170,7-2 0,-1 1 32,0-6 1,3-6-478,2-4 1,-2-7 73,8 2 1,-1-3-196,5-2 0,-2-2 57,-2-3 1,0-4-99,-5-11 1,1 2 134,-2-6 1,-8 4 79,4-5 0,-6 1 333,1-5 0,-4-1 0,-7 1 0</inkml:trace>
  <inkml:trace contextRef="#ctx0" brushRef="#br0" timeOffset="609">1633 1162 7569,'-17'0'1034,"4"0"-1696,13 0 1,13-6 697,7-4 1,11-5-193,3-4 0,7 1-47,-2-7 1,9 2-18,1-1 0,0-4 220,-5 3 0,0-2 0,0-3 0</inkml:trace>
  <inkml:trace contextRef="#ctx0" brushRef="#br0" timeOffset="824">1677 471 8077,'-15'-8'703,"13"2"0,11 6-843,15 0 0,4 0 38,1 0 0,7 0-151,3 0 1,4 0 241,1 0 1,0 0 117,0 0 0,0 0-305,0 0 1,-5 0-904,1 0 1101,-8 0 0,4 6 0,-6 2 0</inkml:trace>
  <inkml:trace contextRef="#ctx0" brushRef="#br0" timeOffset="1374">2441 545 7569,'8'24'-444,"-3"1"586,3-1 1,-4 12 315,5 3 1,0-3-153,0-1 1,4-3-129,-3 3 0,-2 1-11,2 3 1,-2 8-50,2-3 0,-2 2-8,-3-7 0,-3 2 47,3-7 1,-4 5 23,-1-4 0,0-1-36,0-5 40,0-6-112,0 5-32,-6-12-388,4-1 305,-4-8-46,6-33 0,0-1 15,0-22 0,0 4-134,0 1 1,0-2 100,0-3 1,5-2-59,-1-3 0,6-1 178,-5 6 1,7 0-38,-3 5 0,0 6 15,0 4 1,1 4-41,5 6 0,-5 3-11,-1 6 27,1 0 20,5 1 12,6 5 0,0 5 6,4 8 0,-2 11 82,-4 10 1,-2 7-21,2 3 0,4 10-25,2-1 0,2 5-57,3 0 1,1 2 8,3 3 0,-1-5-32,6-10 0,-5 4-112,5-4 1,-6-5 98,1-5 1,-3-1-141,-1-8 0,-1-2-91,1-8 234,-7-4 144,4-6-36,-4-6 1,-2-14 178,-6-9 1,-7-4-158,-8 4 1,0-1-52,0 1 1,-1-2 276,-4-4 1,1 3 79,-5-7 0,-1 1-115,-5-1 1,0-7-195,1 7 1,1-12-161,3 7 1,-3-6 70,3 5 1,2-2-290,-2 8 247,7 3 51,-4-7-1644,7 12 960,0-4 1,7 12-645,3 3 1328,3 10 0,1-3 0,1 5 0</inkml:trace>
  <inkml:trace contextRef="#ctx0" brushRef="#br0" timeOffset="1701">3808 501 7569,'0'29'139,"0"-4"438,0-1 0,0 2-197,0 9 0,0-3-30,0 7 1,2-4-146,3 4 0,-2 5-127,7 5 0,-5 0 105,4-5 1,1 5 22,5 0 1,-5 0 7,-1-5 0,1 0-77,5 0 0,1-1-71,4-4 1,-2-3-95,6-7 1,-4 1-124,4-1 0,1-6 29,4-3 0,1-4-94,-1-1 0,1-6 27,-1 1 1,5-6-81,1 0 1,4-2-197,-5-2 0,5-5 178,-4 0 1,0-8-112,0-2 1,-4-1 47,3-8 0,-8 4-48,-1-4 0,-7-1 93,1-4 1,-2 4 304,-3 1 0,-6-7 0,-1-7 0</inkml:trace>
  <inkml:trace contextRef="#ctx0" brushRef="#br0" timeOffset="1907">4058 1000 9277,'29'0'-65,"1"0"1,-1-4 8,1-1 1,4-7-363,0 2 0,2-3-164,-2-1 0,-3-1 76,4 0 506,-4-6 0,-2-2 0,1-6 0</inkml:trace>
  <inkml:trace contextRef="#ctx0" brushRef="#br0" timeOffset="2101">4073 442 7569,'-31'0'3276,"9"0"-2858,16 0-351,6 6 1,13-4-69,7 3 0,6-3-197,3-2 1,9 0-437,6 0 0,8-7 634,12-3 0,3-3 0,6-1 0</inkml:trace>
  <inkml:trace contextRef="#ctx0" brushRef="#br0" timeOffset="2867">4984 824 8022,'-16'-8'1763,"-4"1"-1037,18 7-442,-4 0 0,8 13-134,2 7 0,5 6-78,5 4 0,-4 6-158,0 3 0,-2 3 119,2 2 0,-4 0-62,-6 0 0,5 1 120,0-1 1,0-7-36,-5-2-209,0 2 31,0 1 72,0-1-25,0-7-1,0-16-18,0-7-63,0-27 0,-5 1 32,0-21 0,-5 1 55,6-5 1,-6-2 25,5-3 1,-2-9-49,2-11 0,4-4-107,-4-6 1,3 4 169,2-3 0,5-2 11,0 1 1,8 12-18,2 8 1,0 12 82,4 3 0,4 6-57,2 9 0,2 6-26,3 4 0,-1 2 86,0 3 0,1 5-67,-1 4 1,-4 4 4,-1 1 0,-1 6 146,2 4 1,-3 10-20,-2 4 0,-5 6-108,-1 4 0,0 2 2,-10 3 1,6 4 43,-5-4 1,0 3-33,-5 2 1,-6-5-1,-4 1 0,-3-3 62,-2 2 1,0 2 102,1-6 0,-6-1-73,0-5 0,-4 1 45,4-1 0,1 4-31,4-4 1,0 5 6,1-4 1,5-1-174,4 6 0,4-4 98,1-2 0,6-5-192,4 1 0,10-2 67,4 1 1,6-2 93,4-8 1,0 1-260,10 0 0,-3-6-364,8 1 1,-1-6 167,1 0 1,-4-2-142,4-2 0,-3-2 115,-2-2 0,-1-1-509,-4-10 961,-3 3 0,0-15 0,1 4 0</inkml:trace>
  <inkml:trace contextRef="#ctx0" brushRef="#br0" timeOffset="3507">6057 589 7569,'0'-16'1335,"0"2"-938,7 14 0,-1 14-37,4 5 0,1 7-143,-6 4 0,5 6-24,-5 3 1,5 3-1,-5 2 1,0 7-1,-5 3 1,1-2-37,4 2 0,-3-5-23,3 5 0,-4-8-145,-1-2 0,0-2 68,0-7 0,0-6-385,0-5 34,0-6-159,0 4 279,0-14-462,0-2 526,0-25-7,0 1 164,0-25 0,0 17-90,0-3 1,0 3-2,0-4-2,0 7 1,0-4-42,0 2 33,-6 4 1,4-7-48,-3 4 160,4 2-137,1-5 97,-7-3 1,5-1-16,-3-3 2,4 3 0,1-5-2,0-3 0,0 1 7,0-1 1,1 0-13,4-5 1,-1 6-1,5 4 0,-4 3 62,5 1 0,2 1 202,7 0-187,-3 6 1,7-3-1,-3 6-20,4 2 1,-2 7 7,-3 1 0,4 7-30,2-2 1,2 3 5,3 2 1,-1 3 14,1 7 1,1 2-6,3 12 1,2 7 71,3 8 1,-3 4-19,-7 1 1,-1 2-198,-3 3 0,1-4 137,-7 4 1,1-3 42,-5-2 1,-6 7-15,1 3 1,-6 3 8,0 2 1,-2-6-60,-2 1 1,0-5-8,0 5 1,0-11-58,0 1 0,0-8-79,0 3 0,0-6-579,0 1-21,0-3-449,0 5-6,0-12-410,0 4 1585,0-20 0,0-8 0,0-8 0</inkml:trace>
  <inkml:trace contextRef="#ctx0" brushRef="#br0" timeOffset="3699">6454 1059 7569,'29'0'229,"1"0"123,-1 0 0,7 0-789,3 0 1,4-5 189,1 0 1,6-11 165,4 1 81,3-3 0,-4-3 0,-3-2 0</inkml:trace>
  <inkml:trace contextRef="#ctx0" brushRef="#br0" timeOffset="3974">7380 427 7574,'-15'21'930,"7"2"1,2 16-601,6 1 0,0 1-135,0-7 0,0 3-1,0 7 1,0 5 66,0 0 0,0 9 126,0 0 1,0 1-58,0 5 0,0-4 95,0-1 1,1-5-277,4 0 0,5-8 45,9-2 1,4-2-314,7-7 0,1-6-70,3-5 0,-1-6-231,6 2 1,0-5 211,5-5 1,2-4-181,3-6 0,-3-2-164,3-2 1,1-10-1197,-1-5 1748,0-7 0,2-4 0,1-7 0</inkml:trace>
  <inkml:trace contextRef="#ctx0" brushRef="#br0" timeOffset="4460">8453 442 7981,'0'29'0,"0"1"467,0-1 1,0 5-15,0 1-257,0 12 0,0-6 70,0 13 1,0 1 8,0 9 1,0-5-127,0 0 0,0 3-80,0-8 1,0 4-15,0-9 1,5 0-146,0-5 0,1-4-4,-1-1 1,-2-8-603,7-2-125,-6 1-72,9-7-453,-5-1 469,6-7 877,8-8 0,1-20 0,6-4 0</inkml:trace>
  <inkml:trace contextRef="#ctx0" brushRef="#br0" timeOffset="4971">9320 486 7569,'-6'-23'0,"-4"4"643,3 2 966,-6 3-1230,-1-1 0,-9 2 321,-7 3-452,7 3 0,-9 7-29,2 0 0,3 7 32,2 3 0,6 4-68,-6 6 1,7-2-149,-2 7 0,9-1 23,1 5 1,7 1-22,-2-1 1,7 2-104,7 4 1,3-3-238,12 7 1,1-4 99,4 4 0,6 0-155,-1 5 0,10 5 176,-5 0 1,7-3 15,-7-2 0,2-3 0,0 8-404,-2-3 418,-6-9 0,-2 6 0,-10-4-24,-5 3 167,2-4 1,-16-2-1,3-7 157,-4 1-113,-7-1 0,-2-6 145,-7-4 1,-1 3-28,-4-3 0,-3 1-98,-6-5 0,-2-6-193,-4 1 1,3-2 109,-7 2 0,6 2 47,-1-8 0,3 1-69,1-5-74,7 0 0,2-1-102,6-4 0,7-5-287,3-10 0,10-1-164,5-3 0,10-9 33,4 4 644,4-11 0,8 3 0,1-7 0</inkml:trace>
  <inkml:trace contextRef="#ctx0" brushRef="#br0" timeOffset="5284">9982 604 7569,'-10'16'1015,"0"4"1,5-3-620,-5 8 1,7 4-27,-2 6-167,4-1 0,1 2 0,0 3 112,0 4 1,0 1-85,0 0 1,0 5-37,0 0 0,0 6 0,0-1 0,0-2 3,0 2 1,1-6 11,4 1 0,3-8-242,7-2 0,1-7 79,4 3 1,3 1-390,6-2 1,2-1 120,3-9 0,4 2-20,6-6 1,0-1 0,0-4 0,0-7-126,1-3 0,0 2 89,4-2 0,-3 0-51,3-5 1,-5-5-232,-5 0 1,2-7 90,-7 2 0,1-7-75,-6-3 1,-1-5 12,-4 6 530,-2-7 0,-8 3 0,1-7 0</inkml:trace>
  <inkml:trace contextRef="#ctx0" brushRef="#br0" timeOffset="5492">10055 986 7569,'-23'0'878,"9"0"-575,7 0 144,7 0-39,13 0 0,3 0-285,14 0 0,-1-5-122,1 0 0,10-6-212,5 1 1,2-3-328,-3-2 0,0 0 307,0 1 1,0-1 121,0 0 109,-6 0 0,4-6 0,-4-2 0</inkml:trace>
  <inkml:trace contextRef="#ctx0" brushRef="#br0" timeOffset="5668">10261 574 7569,'-15'-15'1315,"7"7"-1856,2-5 598,19 5 1,9-5-83,18 3 0,2-3-223,2 3 1,2 2-67,3-2 0,10 2-256,9-2 0,4-3 403,2 4 0,-1 2 0,1 1 1</inkml:trace>
  <inkml:trace contextRef="#ctx0" brushRef="#br0" timeOffset="5969">11407 545 7569,'-37'14'225,"3"1"0,-2 0 384,1 0 1,-1 6 137,2 3 1,1 4-244,-6 1 1,13 1-15,2-1 0,6-4-250,3-1 1,7 1-58,3 4 1,16 5-170,9 1 0,13-1-263,6-5 1,10 6 38,5-1 1,5 2-194,4-2 1,-6-1-178,7 6 1,-8-1-769,2 1 1099,-5 3 0,-22-11 0,-7 5-74,-6 0 0,-10-5 115,-3 4 1,-11 1 446,-9-2 0,-3 0 642,-11-4 1,-4-6-383,-11 1 1,-2-6 276,-3 6 1,-1-7-408,-4 1 0,-4-4-179,5-5 1,4 3-215,4-3 1,8-4-1446,7-1-1297,1-3 2766,6-2 0,-5 0 0,6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6:13.02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30 207 7569,'-10'-13'497,"0"3"99,7-3 1125,-3 11-892,6-4-571,0 6 1,1 13 37,4 6 1,-3 7 53,3 4-293,3-1 1,-5 5 0,5 2 108,-1 2 0,-1-5-128,-1 1 1,-3-3 66,3-2 1,-4-6-251,-1-3-334,0 3 299,7-7-230,-5-1 174,4-9 213,-6-6 1,2-6-1,1-6-13,2-6 1,6-11 5,-1-10 1,3 1 26,2-1 1,0 1 14,-1-1 0,1 3 30,0 7 0,-1 1-52,1 4 1,0 2 113,0 8 1,-1 5-100,1 5 0,-5 2 0,0 2 1,-2 3 1,1 7 0,5 1 6,-5 14 1,0-1-62,0 6 1,-4-1-104,5 1 0,-5-6-94,5 1 0,-5-7-85,4 1 18,-5-2 141,9-3 174,-5-6 1,2-1-194,-1-7 269,1 0 0,0-8 0,-2-5-64,-1-5 1,4-8-13,-1 1 0,3-3 89,2-1 0,-1 0-57,1-1 1,0 6 101,0-1 0,-1 2-29,1-1 122,0 3 0,1 11-60,4 0-59,2 7 0,-4-4 0,-3 7 16,-2 0 0,0 7-8,2 2 0,-2 6-32,-3 5 1,1-2-25,-6 6 0,5 1-107,-5 4 1,0-4 125,-5-1 1,5 1-3,0 4 0,-1-1-306,-4-4 1,0 4-324,0-3 1,0-4 117,0-2 1,2 3-233,3-3 0,-3 1-21,3-5 1,3-2-17,2-4 700,-4 4 0,14-11 0,-4 5 0</inkml:trace>
  <inkml:trace contextRef="#ctx0" brushRef="#br0" timeOffset="408">1353 118 7780,'-15'0'1035,"5"-4"-647,1-1-238,-1 0 0,0 5 1,0 0 309,-1 0 1,3 0-210,-2 0 1,2 1-57,-2 4 0,-3 3 3,3 7 0,-1 5 11,1-1 0,-3 7-42,3-1 0,2 3-12,-2 1 1,7 1-119,-2-1 0,3 0 105,2 1 1,0-1-138,0 1 0,7-6-34,2 1 1,9-8-121,2 3 0,1-4 51,-1-1 0,-2-2-128,6-3 0,-1-3 99,2-7 0,1-2-50,-7-3 0,4-3 73,-8-7 1,3 0 32,-8 1 0,1-8-16,-1-2 0,1-2 84,-6 1 0,0-2 165,-5 2 0,0-3-106,0-1 1,-1-2 53,-4-3 1,3 4-91,-3 1 1,-1-1 1,1 6 1,-5 3-349,5 1 233,0 4-1147,5 8 290,0 1-52,0 7 558,0 13 444,7-3 0,1 18 0,7-5 0</inkml:trace>
  <inkml:trace contextRef="#ctx0" brushRef="#br0" timeOffset="775">1750 251 8227,'0'14'1094,"0"1"1,0 0-852,0 0 1,1 4-25,4 1 0,-3 4 82,3-4 1,1 4-142,-1-4 0,0 1-12,-5-1 0,5-4-67,0 4 0,0-4 76,-5-1 0,0-5-76,0-1 94,0-5-283,0 2 0,2-17 76,2-4 0,0-5-157,6 1 0,-6-2 0,6-4 1,-2-3 59,2 4 0,2-4 195,-7-1 1,4-2-50,-4-4 75,7 4 0,-9-5 0,5 7-81,-1 0 0,2-1-14,-4 1 1,5 6 21,-5 3 0,5 4 18,-5 1 0,4 5-860,-4 1 593,7 5 1,-4-2-1239,7 6 796,-1 0-313,1 6 0,0 1 985,-1 3 0,8 3 0,1-5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8:16.77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601 89 7569,'0'-15'66,"0"1"1,0-1 0,0 0 491,0 0-215,0 7-160,0 2-317,0 6 275,7 0 1,-5 1 15,3 4 1,-4 10-17,-1 9 1,-1 9-5,-4 1 1,-2 15-120,-3 5 1,-8 5 62,4 10 1,-4 1-229,3 8 1,-6 4 190,-4 6 0,2 2-111,-1 3 1,1-13 112,-1 3 0,-4-9-19,3 4 0,-1-3 20,2-1 1,-3-7-13,8-3 1,-6-4-34,6-1 1,-2-7 33,1-3 1,4-5 26,-4-5 1,4 2-53,1-6 0,0 4 5,1-5 1,1-1 27,3-9 0,-2-3 26,7-6 148,0 0-588,-1 0-101,4-7 1,-3-2 82,10-6 0,-1-6-63,5-4 1,1-5-49,5-4 499,0 2 0,6-17 0,2 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8:17.34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133 406 7569,'0'-23'-180,"0"3"120,0 4 1,0 1-1,0 1 60,0-1 0,2 2 0,3 3 0,-4-3 0,4 3 220,3 4 1,-4-6 875,5 7-851,-5 0 0,2 7-148,-6 3 1,0 10 12,0 9 1,-2 9 64,-2 1-152,-5 13 1,-5-6-1,-1 13 64,0 2 1,1-4-33,-1 2 1,5-2 5,0 2 0,2 2-88,-2-7 1,-1 1 67,6-1 1,-5-3-84,5 3 0,0-5-16,5-5 1,0 2 42,0-7-80,7 1 0,1-11 1,8-1 67,4-2 1,8-8 19,6-8 1,7-3-49,-2-2 1,4-7-113,1-2 0,-2-5-404,-3 0 0,2-1-58,-7 0 0,-1 1 629,-8-1 0,-4-6 0,-6-2 0</inkml:trace>
  <inkml:trace contextRef="#ctx0" brushRef="#br0" timeOffset="208">30 817 7569,'-16'-14'0,"3"4"-8,13 0 0,3 7-138,7-2 1,0-2 605,9 3 1,4-3-251,2 2 0,2 3-202,3-2 0,4-3-167,0 2 0,5 0-276,-4 5 0,1 0 258,-2 0 1,-3 0 125,3 0 0,2 5 51,-1 0 0,-1 6 0,-5-2 0</inkml:trace>
  <inkml:trace contextRef="#ctx0" brushRef="#br0" timeOffset="648">1088 597 7731,'-9'0'510,"-1"0"1,0 0-190,-5 0 1,-1 2-110,-4 2 0,4 5 0,-4 5 1,-1 6-7,2 0 1,-6 6-24,6-2 1,-6 4-41,5 1 0,1 1 0,4-1 1,7 0-129,3 1 1,3-1-29,2 1 1,0-3-182,0-2 0,9 1 168,5-6 1,3-1 76,7-4 0,-1-5-451,2 0 1,2-7 3,-2 2 0,3-5 139,1-5 0,-5-3 103,1-7 1,-7 0 75,2 1 1,-1-6 44,-4 0 0,3-6 159,-8 2 0,-2 1-47,2-2 0,-7 6 126,2-6 0,-2 7-37,2-1 1,-3-3-101,2 3 1,3-1-3,-2 6 0,1-1 28,-1 0-165,3 1 83,7-1-120,0 7 1,0 1 125,-1 7-30,-6 7 1,4 6 28,-7 6 0,5 3-5,-6-3 1,1-1-238,-5 7 0,5-6 76,0 6 0,5-6 128,-5 6 1,6-2-105,-1 1 1,-2 2-191,2-6 1,0-1 9,5-4 305,6 0 0,-5-7 0,5-1 0</inkml:trace>
  <inkml:trace contextRef="#ctx0" brushRef="#br0" timeOffset="1006">1691 861 7377,'0'5'940,"0"4"-831,0 15 0,0 4 49,0-4 0,0 2 23,0-1 0,0 3-80,0-4 1,5-3-71,0-1 0,0-4-32,-5-1 1,5 0 70,0-1 1,1-5-65,-1-4 140,-3 3-96,4-7 1,1-2 17,3-14 0,-2-1-21,1-9 0,0 6 8,0-6 1,3 1 1,-7-6 1,5 2-8,-6 4 1,8-9 9,-2 4 0,-2-4-89,2 4 1,-2-1 114,2 1-164,3 0 1,-5 4 0,7 2 42,-1 2 1,1-3-79,0 4 0,-6 2-20,1 8 1,0-1-209,5 6 0,-1-2-248,1 2 1,0 4 242,0-4 1,-1 3-118,1 2 1,0 7 462,-1 3 0,-5-4 0,7 7 0,-3-3 0,3 3 0,-3 2 0,9-1 0,-8 1 0</inkml:trace>
  <inkml:trace contextRef="#ctx0" brushRef="#br0" timeOffset="1550">2367 744 7165,'15'0'-549,"0"0"1031,-7 0 63,-2 0-109,1 0-54,-5 0 318,4 0-539,-6 6 107,-6 3-211,-3 5 0,-5 3 1,-1 1 258,0 1-304,7 1 0,-5-6 0,5 1 93,0 0 1,1 0-87,7-1 0,0 1-202,0 0 87,0-1-161,0 1 1,7-2 78,2-3 1,0-4-37,0-6 0,1 0 101,5 0 1,5-6 15,-1-4 1,2-8 6,-1-1 0,-4-3-22,4 3 1,-4 2 138,-1-2 1,0-2 48,-1 1 0,1 0 70,0 6 0,-5-1-3,-1 0 1,-4 2 182,5 3-321,-7-3 0,5 12 49,-3-4 21,-3 3 0,6 9-2,-3 3 0,-3 8-24,3 1 1,-4 7-9,-1-1 1,0 9-96,0 5 1,0 4 110,0 1 1,0 5 63,0 0 1,0 13-46,0 2 0,0 1 8,0 3 1,-1 1-222,-4 5 0,1-1 51,-5 1 0,-1-7-82,-5-4 1,2-4 66,3-5 1,-8 1 28,4-6 0,-4-1 55,3-9 1,-5-3-10,1-7 0,-2-6 20,1-3 0,4-6 140,-4-4 1,-1-3 32,1-7 0,-4 0-129,4 0 0,-4-8-36,4-7 1,-1-1 15,1-9 0,4 6-59,-4-6 0,9 1-37,1-6 1,2 1-167,-2-1 0,3-4 18,7 0 1,0-7-159,0 2 0,2-4-21,3-1 0,3 5 405,7 0 0,6 0 0,2-6 0</inkml:trace>
  <inkml:trace contextRef="#ctx0" brushRef="#br0" timeOffset="1998">2882 1023 9058,'14'0'350,"1"-5"4,0 0-232,0 0 1,1 4-1,2-2 107,1-2 1,8-2-155,-3 2 0,-1 2-204,1-7 0,1 5 99,4-5 0,-4 1-42,-1-6 1,-4 4 2,4-4 1,-6 3 113,2-7 0,-9 2 97,-1 3 1,-5-1-81,5 0 51,-7 1 0,4-1 1,-7-1 7,0-4 1,-2 7-32,-3-7 0,2 12-1,-7-6-30,0 2 0,-4-1 36,-1 3 0,-1 4-59,-4 6 1,4 1-237,-4 4 0,-1-1 6,1 5 120,-6 8 1,10 1 0,-4 4 26,4 0 0,1 4 6,0-2 1,7 4-28,3 1 1,4 1-12,1-1 1,0 1 45,0-1 0,6 0-6,4 1 1,5-1-245,4 1 1,4-6-76,7 1 44,-8-7 1,6 3-1,-3-6-12,3-1 1,1-4 160,0 0 1,6-7-92,-1 2 256,0-3 0,2-9 0,2-1 0</inkml:trace>
  <inkml:trace contextRef="#ctx0" brushRef="#br0" timeOffset="2367">4028 38 7798,'-8'-14'1055,"2"5"-688,6-4-59,0 12 1,0 12-155,0 14 0,0 6 11,0-2 1,0 7 19,0 3 1,0 4-12,0 1 1,-2 0 9,-3 0 0,3 0 14,-3 0 1,2 0 6,-2 0 0,4 1-30,-4-1 1,3-2-223,2-3 1,0 4-103,0-4 1,0 2-85,0-2 0,0 2-5,0-7 0,2 0-165,3-4 1,-2-2 145,7-4 1,0-3-105,4-6 0,6-2 73,-1-3 1,6-4 26,-5-6 0,6-1-17,-2-4 0,4-3 8,1-7 0,-1 0-95,-3 1 1,1-1 214,-7 0 1,6-6 149,-6-4 0,1 3 0,-5-3 0,-1 7 0,1-3 0</inkml:trace>
  <inkml:trace contextRef="#ctx0" brushRef="#br0" timeOffset="2598">3808 479 7569,'-21'0'954,"4"0"-954,-4 0 324,13 0 0,3 0 470,10 0 0,8 0-274,6 0 1,13 0-164,-3 0 0,10 0-162,0 0 0,4 0-59,1 0 0,2 0-84,3 0 0,-5 0-223,0 0 0,0 5-497,-5 0 1,-3 2 455,-2-2 212,-3-4 0,-8 12 0,-2-5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1:58.99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0 309 7805,'15'16'782,"0"4"1,0 9-611,-1 10 1,1 5 38,0 5 0,-2-1-113,-3 6 1,3-7 4,-4 2 1,-2-3-19,-2-2 0,-2-5 25,2 0 1,-3-11-94,3 1 21,-4-9-215,-1 1 152,0-13-115,0-1 127,0-33 0,5 0-75,0-23 1,5 3 70,-5 2 1,4-2 7,-4-3 1,7 3 1,-2-3 0,-2 4 30,2 1 0,-1 6 197,6 4-215,0 3 1,4-2 3,1 4 0,0 7 61,-6 13-87,1 5 44,13-2 0,-1 12-3,8 4 0,-3 8-7,-12 2 1,5 6 36,-6-2 0,1 4 4,-6 1 1,6 1-37,0-1 1,-1 1 7,-4-1 0,-5 0 35,0 1-21,-1-1 0,6 4-506,0-4 1,-5-3-304,-1-11 309,1 0 0,5 0 129,0-1 327,-1-6 0,1-1 0,0-7 0</inkml:trace>
  <inkml:trace contextRef="#ctx0" brushRef="#br0" timeOffset="450">1059 529 7695,'-2'15'3,"10"-7"1158,17-3-630,-4-10 0,5 2 0,-5-7-236,2-1 0,-3-7-79,4-2-211,-6-6 1,5 8-1,-6-7 109,-3-1 1,4 3-2,-8-1 0,-2-1-43,2-4 1,-7 5-134,2-1 0,-3 1 77,-2-6 0,-2 6-131,-3-1 1,-3 6 42,-7-6 0,4 7 120,-4-1-151,4 2 1,-12 4-1,5 2 37,-2 1 29,-6 7-37,-3-4 1,-5 15-16,-1 7 1,3 6-9,12 9 1,0-1 210,6 0 0,1 7 9,3 3 1,-2 4-74,8 1 25,-1 0 0,5 2 1,1 0-8,4-2-62,3 3 0,9-9 0,2 4 8,6-3 1,3-3-75,1-6 0,2-1-66,3 0 1,-1-6-483,6-3 152,-6-4 0,8-3 0,-5-3-258,1-5 315,-4-3 1,8-4 0,-7-3-298,-1-5 698,4-9 0,-6-4 0,5-7 0</inkml:trace>
  <inkml:trace contextRef="#ctx0" brushRef="#br0" timeOffset="934">1808 279 11399,'9'25'512,"-4"-1"0,1-4-316,-1 4 0,0 6-34,-5 4 0,5 5-174,0-4 1,0 10 16,-5-1 1,4-1-49,1-4 0,2-6-5,-2 1 0,3-3-173,7-1 0,-6-3-2,1-2 1,2-4-464,7-6 299,-2-1-57,17 1 174,-3-7 0,10-3 89,-7-10 0,0-8 39,-9-6 1,-4-8 51,-1 3 0,-4-4 102,-1-1 1,-2-1-139,-3 1 1,1-2 25,-6-3 1,5 3 124,-5-4 0,0 4 281,-5 2 1,0 0 549,0-1-360,0 1 69,0-7-166,0 5-64,0 1-280,0 16-362,0 7 355,0 7-77,0 13 0,6 8-4,4 14 1,-2 4-30,2-5 1,-5 2-91,5-2 1,-1-1-13,6 6 1,0-1-187,-1 1 0,1 2 173,0-7 0,1 5 100,4-4 0,-2-6-1353,6-4 1430,-6-7 0,10 3 0,-5-6 0</inkml:trace>
  <inkml:trace contextRef="#ctx0" brushRef="#br0" timeOffset="1308">2837 485 8321,'-16'8'812,"6"7"1,7 11-717,3 8 0,0-4-69,0-6 0,5 1 114,0 4-8,6 1 0,-4 4 15,3 0 0,1-4 99,-6-6-201,6-6 31,-9 3-51,4-6 267,-6-7-69,0-1 1,0-27-129,0-9 1,0-4-68,0-1 0,-1-2-116,-4 2 1,3-9 110,-3-1 0,4 0 22,1-5 1,0 3 33,0 2 1,0 2-30,0 2 1,6 0-142,4 5 0,-2 6 77,2 4-353,-7 7 1,10-3-197,-3 6 219,3 1 1,4 6-716,2 3 157,-2 3 0,15 7 261,-2 0 640,-4 6 0,8-3 0,-3 7 0</inkml:trace>
  <inkml:trace contextRef="#ctx0" brushRef="#br0" timeOffset="1694">3602 250 7887,'-21'-8'0,"9"0"1531,-3 3-861,-3 3 1,0-3 212,-6 10-753,6 3-27,-3 20-129,6 3 0,7 12 0,3-3 245,3 0-326,2-1 0,0 0 0,2-1 86,3-3 0,3 5 41,7-6 1,4 5-135,1-5 0,1-4-196,-1-6 124,-4 1 1,10-2-1,-5-5-54,2-7 133,-5 2 0,12-11-19,-1 3 155,-6-10 1,6-3-1,-11-9-113,2-2 1,0-4 4,-6-7 1,1-1 260,0-3 0,-7 3 143,-3-3 1,-4 3 82,-1 1 1,0 1-39,0 0-233,-6-1 0,-2 1 95,-7-1-439,0-6 0,1 12 0,-1-1 101,0 7 269,0 4-1622,1-1-1227,-1 0 2686,7 7 0,8-11 0,8 2 0</inkml:trace>
  <inkml:trace contextRef="#ctx0" brushRef="#br0" timeOffset="2134">4116 338 7569,'0'25'0,"0"1"0,0 3 0,0 5 0,0 2 0,0 0 0,0 4 239,0-6 391,0 0 1,2-4-1,3-1 781,5 0-1217,3 7 1,-4-11 195,1-1-406,-7-12-551,4 1 437,0-12 195,-6-1 1,6-14-39,-7-11 1,5-3-82,0-1 1,4-2-121,-4-3 1,2 1 147,-2-6 0,-2 6 32,7-1 0,0-2 1,4 2 0,1-1-20,0 6 1,-1 0 152,1-1 1,0 6 26,-1-1 0,1 12-142,0-2 0,-1 9 216,1-4-27,6 7 0,2-2-44,7 10 1,-6 5 61,1 9 0,-2-1-163,1 7 0,4-1 8,-4 6 0,2 4 109,-1 0 1,1 5-12,-6-4-235,6 5 1,-10-7-1,4 5 119,-4-2 0,-1 3-156,-1-5 0,-4-1-130,0-9 0,-5 2-329,5-6 0,-5 5 128,4-6 86,-5 1-1415,9-6 1757,1 1 0,3-7 0,4-1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1:57.47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398 15 7715,'-8'-8'-617,"1"1"1004,7 7 0,7 13-194,2 7 14,-2-1 0,4 11 0,-4-1-52,1 9 1,-3 1-92,5 5 0,-5-3 104,4 8 0,-5 1 47,1-1 1,1 0-199,-1-4 0,0-1 76,-5 0-142,0 0 0,0 0 0,0 0 188,0 0-250,0-6 1,0 3 0,0-6 53,0 3-341,0-12 0,2 7-11,3-14 281,-4 1-533,12-5 1,-5-9 18,7-6 254,-7-13 388,5-10 0,-5-6 0,7 0 0</inkml:trace>
  <inkml:trace contextRef="#ctx0" brushRef="#br0" timeOffset="275">853 74 7902,'9'29'293,"4"-6"1,-5 10-1,5-2 1,-2 4 0,-1 6 0,0 2-155,5 1 1,-2 5 99,-3 0 1,3 1-165,-4-1 0,4-3-61,2 3 0,-2-3-1,-3-2 1,1-1-23,-6-4 0,5 2-334,-5-7 203,6 7 1,-7-5-484,6 3-29,-7-10-240,3-1 69,-6-18 823,0 9 0,-13-24 0,-3 4 0</inkml:trace>
  <inkml:trace contextRef="#ctx0" brushRef="#br0" timeOffset="583">60 573 8006,'-28'2'348,"3"3"1,19-3 0,16 2 0,13-2-337,9-2 1,6 0 280,6 0 1,7-5 403,2 0 1,11-5-461,5 6 0,3-6-107,1 5 1,-1 0-550,-3 5 0,6-2 155,-7-3 0,1 4-1,-10-4 1,-2 3-32,-3 2 1,3 0-194,-3 0 1,-9 0 137,0 0 0,-11 0-538,0 0 348,-3 0-38,-1 0 579,-8 0 0,-7 7 0,-8 1 0</inkml:trace>
  <inkml:trace contextRef="#ctx0" brushRef="#br0" timeOffset="841">427 897 7569,'-23'0'2013,"12"-5"-1575,16 0-292,9 0 1,16 5-1,1 0 1,3-2-55,5-3 1,9 4 66,1-4 1,5 2 201,-5-2 0,5 2-204,-5-7 1,1 5-111,-1-5 0,-1 5-452,5-5 0,-5 5 121,1-4-436,3 5 0,-5-9 0,6 4-114,-3-5-468,-1-7 1171,-5 5 0,7-12 0,1 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2:02.26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355 36 7569,'-15'-14'970,"7"6"-408,1 1-417,7 1 1,0 22 77,0 3 1,2 16 0,3-1 0,-2 13-175,7 2 0,0 2 137,4 3-271,1-7 0,-5 10 0,0-4 78,1-1 1,-3 4-20,2-7 1,-5-2-66,5-8 0,-5 2-413,5-7-35,-7 1-154,10 0-497,-11-10 592,11 3 337,-12-20 1,11-5 260,-7-13 0,6-6 0,-3-13 0</inkml:trace>
  <inkml:trace contextRef="#ctx0" brushRef="#br0" timeOffset="235">722 81 7569,'15'-22'299,"-7"6"55,5 1 1,-10 10 141,7 10-244,-6 10 1,7 9-1,-5 11 231,3 4-433,-6 3 1,8 7 0,-4 0 194,1-1 0,0 2-62,2-1 1,3 0-167,-3-4 1,-2-3-240,2-3 1,-5 2-332,5-7 0,-6-1 148,6-9-404,-7 4 0,11-11 135,-5 2-107,-2-2 781,-1-9 0,-6-2 0,0-6 0</inkml:trace>
  <inkml:trace contextRef="#ctx0" brushRef="#br0" timeOffset="510">17 448 7569,'-17'0'2166,"29"5"-1973,22 0 0,12 0 0,4-5 276,9 0-474,0 0 1,11 0-1,-4 0 245,1 0-411,1 0 1,-1-5-1,-2 0 124,1 2-364,-6 1 0,4-3 0,-9 0 160,-1 2 0,-11 1 135,1 2-1563,-10 0 1679,9 0 0,-12 7 0,5 1 0</inkml:trace>
  <inkml:trace contextRef="#ctx0" brushRef="#br0" timeOffset="751">222 874 7569,'-22'7'1702,"5"-6"-1488,17 4-56,17-3 1,22-2 304,10 0 1,0-7-311,10-2 0,-4-4-133,9-2 1,3-1-590,1-4 1,4 9 134,2-4 0,-6 5-394,1 0 601,0-3 0,-3 12 1,0-6-1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2:03.571"/>
    </inkml:context>
    <inkml:brush xml:id="br0">
      <inkml:brushProperty name="width" value="0.34286" units="cm"/>
      <inkml:brushProperty name="height" value="0.34286" units="cm"/>
      <inkml:brushProperty name="color" value="#FFC114"/>
    </inkml:brush>
    <inkml:brush xml:id="br1">
      <inkml:brushProperty name="width" value="0.17143" units="cm"/>
      <inkml:brushProperty name="height" value="0.17143" units="cm"/>
      <inkml:brushProperty name="color" value="#F6630D"/>
    </inkml:brush>
    <inkml:brush xml:id="br2">
      <inkml:brushProperty name="width" value="0.04286" units="cm"/>
      <inkml:brushProperty name="height" value="0.04286" units="cm"/>
      <inkml:brushProperty name="color" value="#F6630D"/>
    </inkml:brush>
    <inkml:brush xml:id="br3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36 426 7569,'-16'-8'847,"-4"2"1,20 9-691,0 7 1,2 8-102,8 16 102,-1 4 1,1 9 0,-2 4-19,-1 2 1,4 13-38,-1-7 0,-2 3-52,2-4 1,-5 1-60,5 0 0,-2-2-188,2-3 1,1 2-36,-6-7-27,6-7 0,-7-1 0,4-7-86,-2-1-395,6-9 0,-6-1-60,4-3 799,10-4 0,-4-1 0,14-9 0</inkml:trace>
  <inkml:trace contextRef="#ctx0" brushRef="#br0" timeOffset="492">815 867 7569,'-8'-14'909,"-5"-1"-515,-2 7 150,-1-5-159,-5 11-238,-1-4 0,9 7 136,-6 4-272,-1 3 1,-3 9-1,4 1 91,2 1 1,3 7-79,-1-1 0,5 4 95,0 5 0,5-1-32,-4 6 1,5-6-204,-1 1 1,5-3-96,5-1 1,4-3-63,5-2 0,1-2 73,0-4 1,4-7-17,1 3 0,1-11-94,-1 1 71,-4-3 152,18-2 0,-6-11 137,6-4 0,-6-5-66,-13 1 0,-1 1 71,1-7 1,-5 6 153,0-6 1,-5 1-36,4-6 1,-5 6 51,1-1 0,1 6-7,-1-6-113,0 7 1,-3-3 215,3 6-74,-4 7-16,6-5-162,-7 11-221,0-4 0,0 19 143,0 6 1,5 8-27,-1 2 0,3 0-100,-2 1 0,-2 1-28,7 3 0,-5-3-137,5 3 0,-1-2-490,6-3 0,5-5 249,-1 1 1,8-7 539,-3 1 0,10-2 0,4-3 0</inkml:trace>
  <inkml:trace contextRef="#ctx0" brushRef="#br0" timeOffset="1066">1477 970 7885,'-22'21'199,"8"4"0,4 8-118,5 1 242,3 7 436,-4-4-641,12 7 0,2-8-182,7-6 53,0-7 1,6-10-402,4-4 229,-4-2 0,7-9 18,-4-3 47,-3-3 1,7-11 0,-5-3 22,0 0 0,3-3 14,-6-4 0,-1-1 55,-4 1 1,0 0 103,-1-1 0,1 1-31,0-1 0,-2 1 169,-4 0 1,0 6 354,-4 3-255,-4 4 319,6 1-189,-7 7-168,0-5-95,0 11-185,0 15 0,0 7 88,0 19 1,0-3-104,0 8 0,5-3-9,0 8 1,6 5 58,-1 5-18,3 6 0,2 15 0,1 3 49,3 4 0,-2 3-369,2 3 1,-2-2 244,-3 7 1,-1-8-167,-3-2 0,2-6 41,-7-9 0,4-1 175,-4-3 1,0-1 9,-5-9 0,-1 2-29,-4-12 141,-3 0 0,-7-10 0,0-2-61,0-1 26,-6-1 0,-2-8 0,-6-2-5,0-6 1,-1 1 4,1-5 1,-2 1 355,-4-11 0,3 0-342,-7-5 0,6-2-1,-1-3 0,-2-3-89,1-7-247,1-6 1,6-3-1,2-11-56,2-4-187,6-3 0,-5-6 0,6-4 105,3-7 0,-3-11 164,13-3 1,-1 2-67,5-7 0,6 6 1,9-8 0,8 7-1</inkml:trace>
  <inkml:trace contextRef="#ctx0" brushRef="#br0" timeOffset="1491">2241 1308 8551,'29'0'558,"-6"-6"1,5-2-175,-4-7-291,4 7 0,-3-5 0,-1 3 110,2-3 1,2 3-61,1 0 0,-4 0-17,-1-4 0,-1-6-106,2 1 0,1-3 109,-6 3 1,1 2-3,-2-2 1,-7-2-314,3 1 71,-4-6 1,-3 3 153,-3-6-24,-3 6 1,-4-3-61,-3 6 0,-3 0 23,-7 6 1,-4 4-110,-1 0 0,-1 7 105,1-2 0,2 3-100,-6 2 1,1 7 100,-2 3 0,-1 9 7,7 6 0,-6 2 88,6 3 0,1 4-69,8 0 0,-2 12 87,7-2 0,1 4-55,4-4 1,1-2 14,4-3 1,3 9-118,7-4 1,1-2-165,4-3 0,3-6-16,6 1 1,7-3-138,3-1 0,-1-7-233,1-4 0,0-4 157,5-5 1,0 1-514,1-6 975,-8 0 0,6-18 0,-6-3 0</inkml:trace>
  <inkml:trace contextRef="#ctx0" brushRef="#br0" timeOffset="1907">3255 1264 9032,'2'25'624,"3"-1"-455,-4 1-65,12 4 1,-9 7 0,4 2 10,-2-1 0,4-6-55,-5-6 1,5-6-160,-5 6-166,6-7 217,-3 3 1,2-6 69,0-1-2,-7-5 384,4-3-388,-7-26 0,-2-1 31,-3-13 0,2 0-51,-7 9 0,5-8 78,-5-1 17,7 0 1,-10-7 0,5-3-21,0-2 1,-4-6-30,7-2 1,-4 2 95,4-2 0,0 8 162,5 2 0,0 0-135,0 5 1,6 3 56,4 2 1,-2 7-169,2 3 1,0 6 131,5-2-220,6 11 0,-3-4 0,6 3 109,2-3 1,2 3-92,2 0 1,-1 5 84,0-5 1,6 7-48,-1-2 0,7 4-784,-2 1 1,4-5-274,1 0 0,-4 0-1080,5 5 2115,-5 0 0,11-7 0,-7-1 0</inkml:trace>
  <inkml:trace contextRef="#ctx0" brushRef="#br1" timeOffset="35771">10325 12230 7630,'0'-8'2174,"0"1"-1700,0 7-291,0 13 1,5-3 58,0 9 1,5 3-24,-5-3 0,1 6-188,-1-6 1,-3 6 83,3-6 0,1 6-365,-1-5 0,0 4 184,-5-4 1,5 1-305,0-1 1,2-4-1159,-3 3 1528,-2-2 0,11 4 0,-5 2 0</inkml:trace>
  <inkml:trace contextRef="#ctx0" brushRef="#br1" timeOffset="36449">13162 11701 7569,'-8'-2'1024,"3"-3"-495,4 3 684,1-4-987,6 12 1,-3 4-32,7 10 0,-2 3-121,2 6 1,2 2 48,-7 3 0,4-1-152,-4 6 1,0 0 130,-5 6 0,5-1 5,0 0 0,0-5-149,-5 0 0,0-6-185,0 1 0,0-3-83,0-1 1,0-1 158,0 0 0,0-6-805,0-3 209,6-4-92,-4-1 423,11-7 1,-5-3 415,7-10 0,0-3 0,-1-7 0</inkml:trace>
  <inkml:trace contextRef="#ctx0" brushRef="#br1" timeOffset="36716">13589 11627 9680,'9'8'655,"1"7"1,-2 1-357,2 9-220,3-1 1,-6 6 0,4 1 129,-1 3 0,-7-1-205,2 6 1,2 0 76,-2 5 1,-1-5 96,-4 1 1,5-6-244,0 5 0,0-6-332,-5 1 1,2-3 110,3-2 0,-4-1-212,4-3 1,-3 1-237,-2-7 0,0 1 306,0-5 1,0-1 427,0 1 0,-7 0 0,-1-1 0</inkml:trace>
  <inkml:trace contextRef="#ctx0" brushRef="#br1" timeOffset="36933">13427 12127 7569,'-8'0'1563,"3"0"-1179,10 0-246,3 0 201,7 0 0,4-2 1,2-1 244,2-2-792,2-6 1,4 9 0,1-5 27,-1 1 1,5 3-68,1-7 0,-1 7-617,-5-2 0,1 1 864,-1-1 0,0-3 0,1-6 0</inkml:trace>
  <inkml:trace contextRef="#ctx0" brushRef="#br1" timeOffset="37358">14044 12039 7893,'7'-9'109,"1"1"349,7 3-227,-1 4 1,3-11 0,1 6 293,1-2 0,6 4-320,-6-1 1,6 2-25,-6-2 0,6 4 2,-5-4 1,-1 3-1,-4 2 1,0 0-135,-1 0 1,-4 5 39,0 0 1,-7 6 93,2-1 1,-3 3-43,-2 2 1,-2 1-82,-3 4 0,-3-2-314,-7 6 1,-4 1-205,-1 4 1,-1-4 326,1-1 1,-1 1 70,-4 4 1,3-1 20,2-4 0,4-2-47,-4-8 0,9 4 604,1-3-188,7 3-269,-4-10 52,7 0 0,7-1 63,2-7 1,6 0-107,5 0 1,3 0-1,6 0 1,2 0 143,3 0 0,4-5-85,6 0 1,-5-5-35,0 5 0,-1 0-262,1 5 1,-3 0-435,-7 0 0,-4 0 438,-1 0 1,-1 0 68,2 0 0,-4 0 94,-6 0 0,6 7 0,2 1 0</inkml:trace>
  <inkml:trace contextRef="#ctx0" brushRef="#br1" timeOffset="34623">9282 11862 7569,'0'-10'-130,"0"1"128,0 5 1217,0-2-828,0 19-381,6-3 0,-2 16 1,4-5 137,-2 2 0,-1 6-47,-5 6 0,5 1 17,0-2 0,0-1 36,-5 6 0,1-7-138,4 3 1,-3-4-72,3-2 0,-2 1 13,2-1 0,-3-1 59,3-4-144,-4 4 1,4-12-1,0 4 45,-2-4 1,4-1-59,-2 0 1,1-6-148,-1 1-410,-3-7 230,4 11 0,-4-13-193,3 4 393,-3-3 1,6-4 270,-3-3 0,3-10 0,6-7 0</inkml:trace>
  <inkml:trace contextRef="#ctx0" brushRef="#br1" timeOffset="34946">9693 11774 7564,'0'-8'-27,"2"1"18,3 7 5,-3 0 1,9 7 235,-6 3 0,6 4 342,-1 6 1,-2 3-206,2 6 1,-2 2-163,2 4 0,1-3-145,-6 7 0,7-4 100,-2 4-205,-4-6 1,2 7 0,-4-4 155,0 2 0,3-5-15,-2 1 1,-4 2 32,4-2-451,-3 0 0,-2-4 0,0-2 9,0-4 0,0 2 160,0-6 1,0-1-171,0-4 1,0-5-110,0 0-25,0-7 0,-5 5-134,0-3 589,-6-3 0,3 4 0,-7-6 0</inkml:trace>
  <inkml:trace contextRef="#ctx0" brushRef="#br1" timeOffset="35197">9488 12274 7569,'-9'-8'544,"3"1"-378,6 7-15,6 0 0,-2 0 30,5 0 0,3 0-65,7 0 0,3 0-78,2 0 1,4 0-154,-4 0 1,4 0-247,2 0 1,-1 0 23,0 0 1,-1 2-564,-3 3 900,2-4 0,-4 6 0,7-7 0</inkml:trace>
  <inkml:trace contextRef="#ctx0" brushRef="#br1" timeOffset="38222">16925 11568 8484,'0'15'356,"5"5"-241,0-1 0,7 12 129,-3-1 0,-1 4 214,2 0 1,-2 2-355,2 3 1,2 7 33,-7-7 0,1 7-149,-1-7 1,-3-1-24,3 1 0,-4-5-48,-1 5 0,5-6-6,0 1 0,0-4-113,-5-6 0,0 2-356,0-6-250,0 0-125,6-6 623,-4-6 1,9-8-597,-6-9 905,7-4 0,-4-15 0,7-3 0</inkml:trace>
  <inkml:trace contextRef="#ctx0" brushRef="#br1" timeOffset="38480">17396 11480 7569,'0'-15'827,"0"7"-554,0-5-1,6 11 0,1 2 345,3 10 1,3 5-304,-4 5 1,3-2-156,-2 6 1,3 5 7,-4 6 0,3 6-103,-2-2 0,3-2 35,-3 3 1,-2-1-112,2 5 0,-6-5-304,6 0 0,-5-4 197,5 4 0,-7-7-108,2 3 0,2-4-94,-2-2 0,4-4-225,-4-1 1,2-6-406,-2 2-209,-4-4 1160,6-8 0,-1 5 0,3-5 0</inkml:trace>
  <inkml:trace contextRef="#ctx0" brushRef="#br1" timeOffset="38716">17205 12009 7915,'-23'0'1702,"8"0"-1534,8 0 0,9 0 344,3 0 1,5 0-147,9 0 0,4-5-272,7 0 1,2-4-73,8 4 1,-6-2-133,10 2 1,-5 4-154,0-4 1,4 1-488,-4 0 0,-3 2 177,-2-3 1,-4 3 572,-6 2 0,4 7 0,-5 1 0</inkml:trace>
  <inkml:trace contextRef="#ctx0" brushRef="#br1" timeOffset="39383">17969 11833 7569,'0'-8'2399,"0"1"-2124,0 1-83,0 4 1,6-9 0,6 6 51,6 1 1,-2 3-62,4 1 1,1-5 11,-1 0 0,4 0 0,-4 5 0,4 2-255,-4 3 0,-1-2-176,-4 7 84,0-1 1,-2 6 1,-3 0 67,-4 0 1,-6 1 0,0 2 94,0 1-63,-6 8 1,-4-9 0,-8 4 51,-2 0 0,-4-3-10,4-4 0,-4 0 37,4-1 1,-4-4-25,4 0 0,0-5 276,6 5-170,-1-7-285,7 3 240,-5-6-2,11 0-218,2 7 1,8-5-270,7 2 1,5-2 169,-1-2 1,2-2 102,-1-2 1,-2 2 5,7-3 0,-8 3 69,3 2 1,-4 2 74,-1 3 0,0 3-16,-1 7 0,0 0 113,-5-1 1,3 6-116,-7-1 0,0 6-36,-5-5 1,0 6 282,0-2 1,-2-1-50,-3 2 0,-3-8 21,-7 3 0,0 0-43,1-6 0,-6 4 66,1-8 1,-3-2-47,3 2 1,2-7 59,-2 2 1,-2 2-72,1-2 1,-4 0 8,4-5 0,0 0-119,6 0 1,-1 0 260,0 0-467,1 0-117,-1 0 1,5 0-718,0 0 683,7 0 83,-4 0 218,7-7 0,0 5 0,0-4 0</inkml:trace>
  <inkml:trace contextRef="#ctx0" brushRef="#br1" timeOffset="130191">4696 11509 7345,'0'-8'233,"0"2"163,0-1 0,0 4-44,0-7 47,0 7 206,0-4 0,5 16-317,-1 5 1,3 1 45,-2 5-275,-3 2 0,4 3 0,-6 8 113,0 1-146,0 0 1,0 0-1,2 2-111,3 2 83,-4-5 0,6 7 1,-7-5-107,0-3-58,0 6 1,0-7 25,0 3 0,0-3 52,0-1 0,0-6 1,0-1-505,0-2 209,0 5 309,0-3 1,0-5-163,0-3 0,5-8-1428,0 2 954,6-5 710,-9 2 0,11-6 0,-5 0 0</inkml:trace>
  <inkml:trace contextRef="#ctx0" brushRef="#br1" timeOffset="130615">5078 11862 7763,'13'10'419,"-2"0"14,-1 1 0,-2 4-328,2 5 0,2-2 12,-8 6 1,6-6 91,-5 2-113,7 2 1,-11-5 0,4 2-79,-3-2 0,-2-7 47,0-1 1,0-4-38,0 5 52,0-7-448,0 4 256,0-20 1,0-4 142,0-12 1,0 5-27,0-1-44,6 7 0,-2-10 0,5 5-102,3 1 1,-4-5 89,2 8 1,0 1 21,4 8 0,-4-1 9,0 6 16,0-7 1,-1 11 116,1-4 1,0 5-4,5 5 0,-5 4-65,-1 11 0,-5-4-34,0 4 0,3-2 12,-2 2 0,0-2-52,-5 6 0,5-6 2,0 2 0,0-4-114,-5-1 0,4-1-539,1 1 500,7 0 0,-11-5 1,6-2-449,-1-2 1,-2 4 250,6-5 1,-6 0 376,6-5 0,0-7 0,5-1 0</inkml:trace>
  <inkml:trace contextRef="#ctx0" brushRef="#br1" timeOffset="131166">5680 11892 7670,'0'14'595,"0"1"-326,0 0 1,2 1-87,3 4 1,-2 3 92,7 6-144,-7 0 1,9 7-1,-6 3 33,2 4 1,1 1 34,0 0 1,5 5-58,-5 0 1,-1 2-31,2-2 0,-5-8-154,5 3 0,-7-8-14,2 3 1,-3-7 100,-2 3 0,0-6-93,0-4 1,0-4 82,0-6 86,0-1-12,0-6-65,0-1 0,0-9-64,0-3 1,-5-4-73,0-11 0,0-3 44,5-6 1,-5-2 68,0-4 0,0-2-124,5-7 1,-1-2 103,-4-3 1,3-10-7,-3-9-73,4-4 1,2-7 0,3 1-400,0 1 1,6 7 294,-5 1 1,7 14 131,-3 1 0,4 13 91,2 7 1,-2 9-89,-3 6 1,8 7 58,-3 3 0,3 5-53,-4-1 0,3 4 115,2 1 0,-1 6-45,7 4 15,-7 3 0,3 3 0,-5 4-16,4 5 1,-4-1-25,4 5 0,-4-2-1,-1 7 1,-7-6-1,-3 1 1,1-3 7,-1 8 1,0-7 4,-5-3 0,-6-6 1,-4 2 0,-3-4 60,-2-1 0,0-1 398,1 1-363,-7-7 1,3 4 0,-5-7-3,1-2 1,1-1-53,2-2 0,2 0-135,-2 0 0,2 0-177,3 0 1,4 0 2,0 0-320,0 0 0,0 0 68,1 0-92,5 0 0,0-7 594,8-3 0,5-3 0,5-2 0</inkml:trace>
  <inkml:trace contextRef="#ctx0" brushRef="#br1" timeOffset="131601">6342 11862 7569,'-8'0'808,"1"0"0,7 2-424,0 3-28,0 3 0,0 12-181,0-1 0,5 6 8,0-6 1,2 7-1,-3-1 1,-2 1 22,3-2 1,2 3-50,-3-8 1,8 2-84,-2-1 0,1-4-585,-1 4 0,3-9 192,-3-1 1,3-7-30,2 2 0,-1-3 123,1-2 1,-5 0 17,0 0 158,-1-7 0,6-2 0,0-9-112,-1-2 0,-4-1 226,0 1 0,-2-1-102,2-3 0,-2 1 183,-3 3 0,-3 2 45,3-6 1,-4 6 6,-1-2 0,2 4 41,3 1 0,-4 5-13,4 0-94,-3 7 72,-2-3-91,0-1 0,5 7-68,0 0 1,5 7-215,-6 7 0,8 1 100,-2 0 0,-2 4-66,2 1 1,-5 4-209,4-4 1,-1 5 142,2-6 0,2 6-349,-7-6 0,6 2 28,-1-1 269,3-4 1,2 4 0,-1-9-474,1-1 725,0-7 0,6 4 0,2-7 0</inkml:trace>
  <inkml:trace contextRef="#ctx0" brushRef="#br1" timeOffset="131885">6989 11421 7569,'0'-32'0,"0"4"372,0 5 0,0 8 1,0 5 302,0-1-419,0 5-87,6-1 1,-2 7 0,5 2 27,3 3 0,-4 8-34,2 6 1,-2 7-29,2-1 1,3 9 35,-3 5 0,-2 5-100,1 5 0,-5-3 98,1 3 0,1 2-23,-1-2 0,2 5-81,-2-5 0,-4-5-313,4-5 141,3-6 1,-6 7 0,4-5-343,1-3 1,-5-2-201,2-6 0,3 2-19,-2-6 436,0 0 0,-4-7-197,4-4 429,-3-2 0,4-7 0,-6 0 0</inkml:trace>
  <inkml:trace contextRef="#ctx0" brushRef="#br1" timeOffset="132068">6930 11803 9174,'15'-8'705,"4"2"-502,1 6 0,6 0-125,-2 0 0,11 0 128,4 0-934,-3 0 0,6 6 0,-4 4-74,-1 3 802,-1 2 0,-6 6 0,-1 2 0</inkml:trace>
  <inkml:trace contextRef="#ctx0" brushRef="#br1" timeOffset="132533">4990 12935 7642,'0'-8'13,"0"2"1,6 19 724,4 6-442,-4 1 1,8 9-63,-5 1 1,0 4 0,-1 7 216,-2-2-336,6 0 1,-9 4-24,7-4 0,-7 3 0,2-4 91,-3-1-200,4 6 0,-4-12 0,4 3-84,1-3-304,-6-8 0,12 5 0,-4-5-3,-1 0-132,5-2 0,-5-6 0,7-1 540,-1 1 0,1-7 0,0-1 0</inkml:trace>
  <inkml:trace contextRef="#ctx0" brushRef="#br1" timeOffset="132977">5636 13229 7569,'-14'-6'149,"6"4"0,-6-9 1,5 6 702,-4 1-481,-2-4 0,0 7-96,0-4 0,2 5-229,4 5 0,-4 3 37,3 7 1,2 1 47,-2 3 1,7-1-8,-2 7 0,-2-5-149,2 4 0,0-4 109,5 4 1,2-6-209,3 2 105,3 3 0,2-7 0,0 3-85,1-2 0,0-7-9,-1-1 1,3-4 84,-3 5 0,3-7-45,2 2 0,0-3 23,-1-2 0,-4-2 31,0-3 0,0-3 18,4-6 0,1-1 17,0 0 0,-5-1 52,-1-4-77,1 4 0,0-5 0,0 4 28,1-2 1,-4 7-22,-2-2 0,1 2 37,-1-3-25,0 7-7,-5 2 0,0 4 87,0-3 7,0 4 87,0 7 0,5 4 56,0 10-246,0-4 1,-5 0-1,0 2 7,0 2 0,5 1-291,-1-1 1,3-4 143,-2 3 0,1-1 114,4 2 1,3-4-390,-3 4 0,3-9-1301,2-1 1722,0 0 0,-1 5 0,1-1 0</inkml:trace>
  <inkml:trace contextRef="#ctx0" brushRef="#br1" timeOffset="134466">6210 13288 7968,'0'15'524,"0"-1"1,0 3-145,0 2-401,0-2 0,5 9 0,1-5 138,2 2 1,-3-3-68,5 4 0,0-6-104,4 2 0,1-6 75,0-4 0,0 2-90,-1-8 1,1 1 20,0-5 1,-1 0 20,1 0 0,-5-1 61,0-4 32,-1-3 0,6-7 1,0 0-12,0 1 9,-1-8 1,-1 6 0,-1-5 126,-2 0 0,-6 4-77,6-2 0,-6 2 125,0 3-153,-2-1 0,3 5 245,0 0-231,0 7-137,-5-4 1,0 9 131,0 3 1,0 3-18,0 7 0,0 6 51,0 4 1,0 9-54,0 5 0,0 8 120,0 2 1,0 7-73,0-2 0,1 3 18,4 2 1,-3 0-105,3-1 1,-2 0-110,2-5 0,-3 3 38,2-7 1,-2 0-182,-2-5 1,0 0 84,0 0 0,0-6 78,0-4 1,-5-3-71,0-1 1,-6-3 52,1-2 1,-3-6 23,-2-9 1,-1 2-23,-4-7 1,2 4 0,-6-4 1,1 0 11,-1-5 1,-7-1-6,6-4 0,-6 1 14,7-5 0,-3 0-30,3 0 46,-4-11 1,12 10-1,-4-11-36,4 0 0,6 0-514,0-4 0,7-4 7,-2-1 1,5 1-188,5-5 0,5-4 758,9-1 0,4-4 0,7-1 0</inkml:trace>
  <inkml:trace contextRef="#ctx0" brushRef="#br1" timeOffset="135119">6798 13626 7569,'6'-8'133,"2"-5"1,2 11 209,0-3 0,0 2 0,4 0 165,1-2 0,1-5-315,4 5 0,-4-5-54,4 6 0,1-8-111,-1 2 0,4-3 67,-4-1 0,0-1 88,-6 0 1,3 0 11,2 1 0,-7-1-364,2 0 1,-7 1 78,3-1 0,-7 0 8,2 1 1,-4-1 38,-1 0 0,0 0 40,0 1 1,-1 1-14,-4 3 0,-3-2 50,-7 8 0,0-6-122,1 5 1,-1 0 68,0 5 1,1 0-25,-1 0 0,-5 6 32,1 4 63,-1 10 1,5-2 0,2 5-35,3-2 0,-1 5 4,6-1 0,0 7-131,5 3 1,0-1 108,0-5 1,2 1 6,3-1 0,3-1 18,7-4 1,6 2-709,3-6 0,-1 0 164,2-6 1,4-4-370,5 0 611,1-7 1,-4 4 0,1-7-4,3 0 0,-6-2 302,-4-3 0,-3-1-116,3-4 1,-4-3 93,-6 3 0,0 3 0,-1-6 0,1 5 1283,0 0-546,-7-5-437,5 11 0,-10-9 63,7 6-24,-7 0 1,5 7-78,-3 3 1,-3-2-65,3 7 1,-2-5-174,2 4 1,-3-4 121,3 5-110,-4-7 0,4 6-152,0-5 228,0-2 10,-5 5 0,0-19 0,0-4-5,0-5-31,0 3 1,0-10 0,0 3 124,0-2-100,0-9 0,0 3 47,0-6 0,2 6 0,1-3-23,2 0 0,6 5 114,-1-3 1,1 3-7,-1 2 1,8 1-284,-3 3 1,3 2 59,-4 4 1,6 2-560,0-2 0,6 4 307,-2 5 1,1-1-2050,4 6 2280,-3 0 0,17-1 0,-6-3 0</inkml:trace>
  <inkml:trace contextRef="#ctx0" brushRef="#br1" timeOffset="140887">22820 11215 7569,'-9'-14'724,"-4"-1"0,12 5-724,-4 0 832,3 7 0,2 8 1,0 13-363,0 8 0,0 2-330,0 11 1,0 0-170,0 5 1,0 5-317,0 0 0,0 0 275,0-4 0,2-6-693,3 0 0,-2-6 398,7 1 1,-5-3 141,5-2 0,-1-6-134,6-3 357,6-4 0,-4-8 0,4-1 0</inkml:trace>
  <inkml:trace contextRef="#ctx0" brushRef="#br1" timeOffset="141367">23363 11451 7569,'-1'8'-568,"-4"-3"881,3-4 1322,-4-1-1385,-1 0 1,6-1 371,-4-4-169,-3 3-129,-1-4 1,-5 6 122,-1 0-263,0 0 1,1 6-10,-1 4 0,0 0-85,0 4 0,2-2-54,4 8 1,-3-4 81,7-1 1,0 4-266,5 1 0,0-1 101,0-4 0,0 0-371,0-1 0,7 0 228,3-5 0,9 3 61,6-7 0,-2-2-67,1-8 1,1-3-203,4-7 1,-1-1 165,-4-4 0,2 2 54,-6-6 1,5-1 321,-6-4 1,-1 6-117,-8 3 0,1-1 307,-6 2 1,5-1-88,-5 5 156,0 7 0,-4-3 260,4 6-120,-3 0-391,5 5 1,-7 8 61,0 7 0,0 1-301,0 9 0,0-1 3,0 5-59,0 1 1,0-1 0,0 1-426,0-1-122,0 0 0,4-4 0,3-2 192,1-2 1,2-3-107,5-8 602,-1-4 0,8 1 0,0 1 0</inkml:trace>
  <inkml:trace contextRef="#ctx0" brushRef="#br1" timeOffset="141867">23849 11480 7569,'0'-8'0,"-2"1"339,-3 7-189,3 0 0,-6-5 896,3 1 0,4 0-398,-4 9 1,3 3-186,2 7 0,0 0-193,0-1 0,0 3-116,0 2 1,7-2-81,2 2 1,0-2 95,0-3 1,1 1-370,5 0 0,0-7 191,-1-3 0,1-4-380,0-1 0,-1 0 101,1 0 1,0-11-10,0-4 0,4-4 160,1-1 1,-1-3 81,-4-6 1,0 4-65,-1 1 1,1 4-13,0-4 1,-5 6 418,-1-2 1,-4 4 16,5 1 286,-7 0-178,4 1-190,-7 6 0,0 3-73,0 10 1,0 9-38,0 11 1,0 3-113,0 1 0,-5 5 73,0 1 1,0 10-96,5-1 1,0 5 99,0 0 1,0-1-265,0 6 0,0 0 64,0 4 0,0-1-10,0-3 0,-1 2 62,-4-7 0,1 0-2,-5-5 1,4-6 57,-5-4 1,5-3-31,-5-2 0,0-6-26,-4-3 1,4-4 32,0-1 1,0-2-165,-4-3 0,-1-4 121,0-6 1,-4 0 50,-1 0 1,-4 0-5,4 0 1,-5 0 8,6 0 1,-6 0 2,6 0 0,-6-5-31,6 0 0,-1-6-1,5 1 1,7-5 26,3-4 1,4-4-1167,1-6 715,0-1 1,8-1 0,5-3 474,5-5 0,15-10 0,-2-4 0</inkml:trace>
  <inkml:trace contextRef="#ctx0" brushRef="#br1" timeOffset="142250">24319 11715 8102,'15'-8'41,"-1"2"0,-4 6 0,2 0 857,4 0 1,-1-5-382,4 0 1,4-2-234,2 2 1,1-1-157,-2-4 0,4-8-111,-4 3 0,-1-3-15,2 4 0,-7-1 97,1 0 1,-2 1-45,-3-1 1,1 0 18,0 0 0,-5 1-72,-1-1 1,-5 0 44,1 1 0,-4-1 21,-1 0 0,0 1-27,0-1 0,-1 5-66,-4 0 1,-2 5-63,-3-4 0,-3 5 87,3-1-80,-3 4 0,-1 1 56,-1 0 0,0 6-11,1 4 0,-1 8 51,0 2 0,5 6-6,1-2 0,4-1 35,-5 2 1,7 4 128,-2 5 0,3 2-54,2-1 0,0-3-77,0 7 0,7-4-376,2 4 1,4-6 171,2 1 0,5-10-640,-1-4 0,8-5 371,-3-6 1,5-2 113,6-7 1,-3-2 315,8-3 0,-1-9 0,5-9 0</inkml:trace>
  <inkml:trace contextRef="#ctx0" brushRef="#br1" timeOffset="142583">25157 11583 7569,'0'-8'177,"0"0"357,0 3 34,-7 3 108,6-4-412,-6 6 0,7 1-58,0 4 0,2 3-23,3 7 1,-4 6 92,4 4-178,3 2 0,-6-2 0,3-1 139,-4 3 0,4-5-54,0 3 1,0-5-275,-5 4 1,0-11 69,0 2-237,0-4 147,0 4 42,0-7 127,0-1-7,0-20 1,0 3 27,0-10 0,0 4 98,0 1 0,0-1-14,0-4 0,0 2-67,0-6 1,0 4 195,0-4 1,2-1-23,3-4 0,3 4 15,7 1 1,-1-1-145,1-4 0,0 6-125,-1 3 1,6 2-54,0-1 1,6 7-291,-2-2 0,-1 7-47,2-3 1,-6 7 0,6-2 0,-1 5 373,-1 5 0,5 3 0,-5 7 0</inkml:trace>
  <inkml:trace contextRef="#ctx0" brushRef="#br1" timeOffset="30429">20174 7159 7569,'8'0'-783,"3"-2"824,-6-3 84,7 3 0,-9-4 1,5 4 6,-1-3 1,2 2-20,-4-7 0,5 5 64,-5-4 1,5 4 375,-5-5-213,6 0 1,-9-5-74,3 1 1,1 4 55,-1 0 0,0 5 44,-5-5-247,0 7 1,-2-8 0,-1 4 246,-2-1-392,-13 5 1,9-4-1,-13 7 131,1 0 1,-2 12-96,-6 2 1,-2 11-110,-4-1 1,4 6 65,-3 4 1,3-1-66,2 6 0,6 5 81,3 5-117,4 0 1,3 0 0,3 0-11,5-2-30,3-8 0,9 2 0,4-6 1,7-3 0,4-7-31,2-6 0,9-2 115,-4-3 1,6-5-21,-1-5 0,-3-8 153,3-6 0,-3-5-52,-1-5 0,-1-2 88,0-8 1,-1-1-27,-3-3 1,-4 3 139,-6-3 1,-1-4-11,1-1 1,0 3 12,-1 2 0,-4-2-7,0 1 1,-7-4-117,2 5 0,-3-7-86,-2 2 0,-2 3 27,-3 2 1,-3 3-59,-7 1 1,-4 6 65,-1-1 1,-6 14-17,2 1 1,-4 7-66,-2 3 0,-1 13-134,-3 6 1,-2 14 42,-3 6 0,-2 4 117,7 1 0,-4 6-70,9 4 1,-2-1 26,11 0 0,1 0 3,4 1 0,7 1-42,3-6 1,3-5-97,2-5 1,12-6 60,2 1 1,11-9-117,-1-6 0,9-9 110,1-5 1,1-3 36,-6-2 0,0-3 166,1-7 1,-2-2-24,-4-12 0,2-2 58,-6-9 0,-1 4-127,-4-3 1,-5 3-9,0 2 1,-7 1 282,2 3 0,-4-1 222,-1 7 1,-6-6-221,-4 6 1,-3-1-114,-2 5 1,1 5-66,-1 1 1,0 5 8,1-1 1,-1-1-119,0 1 1,5 0 31,1 5 1,0 2-160,0 3 0,0 1 90,5 4 0,2 5-68,-3-1 1,-2 1 103,3 5 1,-1-4 12,5-1 1,0-1-68,0 1 1,0-5 4,0 0 0,6-5-59,4 4 1,3-5 110,2 1 0,-1-5-6,1-5 1,0 1 27,0-5 1,-1-1 63,1-5 0,-5 0 120,0 1-156,-7-1 0,5 0-33,-3 1 1,-3 4 233,2 0 353,-2 7-470,-8-4 0,-3 2-46,-5 0 0,4 1-37,0 4 0,5 1-5,-5 4 0,5-2-166,-4 7 131,5-7-124,-2 10 0,6-9-82,0 6 174,0-7 60,6 3-18,3-6 26,5 0 1,1-5 7,0 1 1,-6-6-97,1 5 70,-6-7 1,4 6 123,-3-4 0,-4 2-99,4 3 0,-5 3 4,-5-3-1,2 4-4,-7 1 1,0 0 4,-4 0 0,-8 6 45,-2 4 0,-4 5 114,-1 4 1,-1 4 75,1 7 1,4-6-61,1 1 0,6-2-76,-2 1 1,6 2-15,4-6 1,3-1 127,7-4-249,0 0-177,0 0 0,7-7 113,3-3 0,8-5-40,1-5 1,7-5-15,-1-10 1,-2-4 81,1-11 0,-1 4 17,2-3 1,1 3-5,-7 2 0,-1-1 2,-8 1 1,-2 6 103,-3 3 1,-3 4 176,3 1 0,-10 2-222,-5 4 0,-5 2-42,-4 7 0,1 7-562,-7 2 0,2 11 69,-1 4 526,-4 4 0,-1 8 0,-9 2 0</inkml:trace>
  <inkml:trace contextRef="#ctx0" brushRef="#br1" timeOffset="27748">16911 6115 7569,'0'-15'0,"0"7"0,1-5 65,4 3 0,-3 2 387,3-2-650,3 0 0,-5 1 14,7-1 0,-5 2 83,5-2 1,-7 2 80,2 3 64,-4 3 120,6-11-80,-5 11 84,4-4 227,-6-1-194,0 6 1171,0-6-1243,0 1-136,0 4 0,0-6 36,0 3 0,-2 3 76,-2-3-28,2 4-77,-11 1 0,10 0 1,-7 0 52,-2 0 0,-1 1-18,-1 4 0,-6 5-19,0 10 0,-1-2-6,2 6 1,1 1 20,-7 4 0,2 2-51,-1 3 0,2-1-101,8 6 0,-6 0 75,1 6-7,6-8 0,4 4 0,6-7 5,-2-1 1,2-4-10,8-4 0,5-4 29,9-6 1,4-2-17,6-3 1,3-4-24,2-6 1,3 0 152,7 0 1,1-6-17,-1-4 1,-5-10-96,0-4 60,0-4 0,-1-1 1,-4-1-31,-3 1 0,-8-1 18,-3 1 1,-9 1 65,-1 4 1,-7-4 102,2 3 1,-5-2-140,-5-3 0,-3 1-28,-7-1 1,-4 3 5,-1 2 1,-6-1 38,1 7-73,-2-1 0,-3 7 0,1 1 99,-1 3-152,1 5 0,0-1 1,-1 12 81,1 8 0,-1 6-12,1 8 0,5 2-107,-1 4 1,7-3-10,-1 7 1,4-1 76,5 1 0,3 2 3,7-7 0,0 6-10,0-6 0,12-5-19,3-4 43,3-7 0,3 8 0,3-8-17,4-5 0,3-5 11,3-8 0,-3 0-8,4 0 0,-4-6-1,-2-4 0,1-5 6,-1-5 0,-5-1-16,1-3 94,-7-4 0,-2 5 0,-8-5-99,-1 4 146,4-4 1,-9 10 0,1-5-63,-6 2 1,-5-4-23,-7 6 1,0-1 70,1 6 0,-3 5-38,-2 5 0,-2 2-53,-4 2 0,-3 2-2,4 2 0,-2 5-5,1 5 0,-1 6-8,6-1 0,-4 8-16,4-3 1,6-1-18,4 1 1,7-1-10,-2 2 0,3-2-14,2-4 0,7-2 55,2 2 1,9-4-49,2-5 1,6-4 59,-1-6 0,2 0-5,3 0 1,-6 0 1,1 0 0,-7-6 9,1-4 1,-2-3 27,-3-2 1,-1 0 11,-3 1 1,-3-1-43,-7 0 0,0 1 11,0-1 0,0 0 78,0 1 1,-7-1-92,-3 0 1,-3 2-2,-1 3 0,-1-1-11,0 6 0,-4-5-7,-1 5 0,-4 0-7,4 5 0,-5 2-180,6 3-213,-1 3 1,7 8 167,3 4 1,4-4-151,6 4 1,2-2-56,2 2 1,5-3 453,5 8 0,8-1 0,0 6 0</inkml:trace>
  <inkml:trace contextRef="#ctx0" brushRef="#br1" timeOffset="28706">17234 8232 7519,'0'-15'-68,"-2"5"11,-3 0 217,-3 0 0,-6-3 723,-1 4-600,0 2 1,0 7 75,1 0-247,-1 0 0,0 2 61,1 3 1,-1 4-120,0 11 0,1-2 101,-1 6-177,0 1 0,0 4 1,1 2 94,-1 4 1,2-4-30,3 3 0,4 2-5,6-2 0,0 1-151,0-6 1,0 0-26,0 1 0,6-6 52,4 1 0,5-9-70,4-1 1,-1-2-49,7-8 163,-7 0 1,5-7 0,-5-3-6,1-5 0,6-8 2,-6-1 0,1-7-30,-5 1 0,-1-4 3,1-6 0,-2 9 11,-3-3 0,-4 3 49,-6-4 1,0 6 374,0-1 1,0 2-82,0-1-157,-6 3 0,-4 6 1,-8 2-37,-2 3 0,-4-1-26,4 6 1,-6 0-37,2 5 1,-2 3-105,1 7 0,-3 6 24,4 14 1,-2 1 47,1 3 1,4 0-51,6 10 1,7-8 69,3 9-122,4-11 0,1 7 1,3-7 52,7-1 1,-1-4 25,11-5 1,3-2-47,1-8 1,4-5-98,2-5 1,-1-2 157,0-2 1,-1-6-52,-3-4 0,1-8 116,-7-2 0,1-6-127,-5 2 208,-1-4 0,-4 3 1,-2 2-20,-1 2-10,-2 2 0,-5-1 0,0 0-15,0 2 1,-7 2-13,-3 1 0,-3 1-3,-1-1 1,-3 5-3,-2 0 0,2 7-91,-2-2 0,-2 4 110,1 1-133,0 0 0,6 6 0,-1 4 131,0 3-146,1 2 0,5 4 0,5 3 26,2 0 0,2-2-77,0 5 0,2-7-69,2 1 0,5-3 85,5-1 1,3-5-53,2 0 1,4-7 109,6 2 0,-1-10-14,-3-5 1,1-3 8,-7-2 0,6-4 14,-5-1 0,-6-1-8,-4 1 1,-5 4 79,5-4 1,-7 4 28,2 1 1,-3 1-64,-2-1 0,-7 0 154,-3 1 1,-1 4-34,1 0 1,-3 5-69,3-5 0,-3 5-21,-2-4-29,1 5 1,-1-2-213,0 6-133,7 0 0,2 6-88,6 4 1,0 5 161,0 4 0,1-2 253,4 2 0,10 4 0,8 0 0</inkml:trace>
  <inkml:trace contextRef="#ctx0" brushRef="#br1" timeOffset="21146">13471 3543 7569,'-5'-10'-256,"-1"2"378,-3 1 1,4-3 344,-4 5 0,4 0-3,-5 5-273,0 0 1,-4 7-153,-1 3 1,0 9 110,0 6-165,7 3 0,-5 8 0,3 3 149,-3 3 0,4 7 2,-1 0 1,6-1-93,0-9 0,2 2-164,2-7 1,6 0 97,4-4 0,3-8-63,2-2 0,1-5 13,4-5 1,3-4 41,6-6-35,1 0 1,-1-11-1,-1-6 76,-4-4-44,4-3 0,-17-1 0,4 1 32,-2-3 1,-1 0-3,-3-3 0,3 3 54,-7 2 1,0-3 122,-5 4 1,-2-2-18,-3 1 1,-3-1-37,-7 6-87,1 1 1,-3 9 0,-1 2 67,-1 1-145,-7 2 1,8 10 0,-5 4 85,1 4 0,-2-2 0,4 9 1,1 2-43,4 3 1,5-2-108,1 1 1,5 1 77,-1 4 0,4 1-21,1-1 0,1-4-6,4-1 1,3-1 43,7 1-57,6 4 0,-4-12 0,4 2 36,0-6 25,-5 1 0,11-11 0,-8 2-17,-1-2 0,-2-4 5,-1-2 1,3-5 109,-3-5 0,3-8-70,-8-2 0,-2-4 74,2-1 1,-7 1-52,2 4 1,-4-4 104,-1 3 1,0-2-21,0-3-106,-6 7 0,-2-4 1,-7 4 29,0 0 1,1 2-15,-1 6 1,-1 0-102,-4 0 1,4 7 58,-4 3 0,4 10-107,1 5 0,0 10 103,1 4 0,-1 4-18,0 1 0,2 6-20,3-1 1,4 0-11,6-4 1,0-3 29,0-2 0,0 1 2,0-6 0,6 4-251,4-4 1,5-2-446,4-9 1,-2 3 718,2-7 0,4 6 0,0-3 0</inkml:trace>
  <inkml:trace contextRef="#ctx0" brushRef="#br1" timeOffset="26223">13971 10098 7569,'-8'-6'-2,"-5"4"1,3-4-1,-3 1 158,-2 0 0,0 0 0,1 7 108,-1 2-155,-6 5 1,4 5-17,-2 1 0,-4 6-2,-2 4 0,-1 7 36,2 3 1,-4 6-1,3-2 0,4 0-4,2 5 0,-1-5-48,5 5 0,-1 0-69,11-4 0,0-4 79,5-2 0,2 0 6,3-4 0,3 1-285,7-12 0,6 1-55,3-5 0,-1-7 153,2-3 0,-1-4 22,6-1 0,-1-1 114,0-4 1,-1-10-54,-3-10 0,2-2 83,-2-3 1,-2-1-34,1-3 0,-6 1 116,2-6 1,-9 0-68,-1-5 0,-2 5 115,2-1 0,-3 1-167,-7-5 0,0 5 7,0 0 1,-5 1-11,0-1 1,-8 5 21,-2 9 1,0 4 5,-4 6 0,1 5 2,-2 1 0,2 7-12,-6 2 0,-1 8-169,-4 12 1,4 4-53,1 11 0,-1-3 45,-4 7 1,6 1 85,3 4 0,4 1 16,1 4 1,7-4 0,3-1 1,4-2 2,1-8 0,3 1-61,7-6 0,1-6-80,14-3 1,-1-11 79,6-4 1,-1-3-9,0-2 1,1-2 44,-1-3 0,1-8-50,-1-6 121,-6-7 0,0 8 0,-7-5-54,-1 2 1,1-4 22,-11 5 0,5-1-31,-5 2 0,0 7 26,-5-3 0,-7 4 188,-3-4 1,-3 6-10,-2-1 1,-4 6-177,-1 0 0,-1 2 48,1 2-58,4 0 0,-10 6 1,6 4 32,2 3 0,2 2-14,1 0 0,6-1-29,-1 1 1,7 5-81,-2-1 0,5-1 65,5-8 0,4 2-72,11-8 1,-2 6 98,6-5 1,-4 0-34,4-5 48,-6-7 0,9 1 0,-8-5-44,-1 1 1,-2 0 7,-1-5 0,-2 1-5,-3-1 1,-3 0 6,-7 0 1,0 6 105,0-1 1,-4 5 88,-6-5 0,1 7-48,-11-2 1,4 3-94,1 2 9,0 0 1,1 2-1,-1 3 27,0 5-103,1 3 0,5-3 0,5-1-2,2 3 1,2 1-104,0 2 0,6-6-121,4 1 0,10-5 273,4 5 0,4-7 0,1 4 0</inkml:trace>
  <inkml:trace contextRef="#ctx0" brushRef="#br1" timeOffset="23120">13868 8246 7625,'0'-14'89,"0"-1"0,0 5 1,0 0 328,0-1-235,0 4 1,-2-4 67,-3 6 0,2 0-68,-7 5 1,0 2-1,-4 3 1,-1 9-65,0 11 0,-1 4-160,-4 5 1,4-1 32,-3 6 1,7 2-73,2 8 0,5-8 82,-4 3 0,5-3 13,-1 3 0,4-1-79,1-4 0,1-5 40,4-10-120,3 4 1,9-11-1,1 1 57,1-7 0,8-4 64,-3-7 0,-1-2 44,1-3 1,1-3-15,4-7 0,-1-6-12,-3-4 1,1-7 1,-7-3 0,1-4 108,-5 5 1,-6-5-35,1 4-12,-7 1 0,4 3 1,-9-2-37,-3-1 0,-3 0-2,-6 4 0,-3-1-4,-2-3 1,1 3-1,-7-3 1,1 9-7,-6 6 0,1 2-3,-1 3 1,1 6-34,0 3 1,-1 5 36,1 5 1,4 4-5,1 11 1,6 4 7,-2 11-191,4-4 0,3 11 0,3-4 43,5-1 1,4 6 66,1-4 1,1-1 7,4 1 0,3-5-18,7 5 0,5-8 71,-1-1 0,7-3-81,-1-7 35,3 0 1,1-12-1,0-3-66,1-4 155,-1-7 1,1-2 0,-3-9-22,-2-2 0,1-4-1,-6-7 0,-2 1 33,-9 0 1,3-1 131,-7 1 0,0 4-15,-5 1 0,0-1-120,0-4 29,-7 6 1,-1 0 0,-7 5 45,0-1-124,1-1 1,-6 7 0,-1 3 79,-2 5 0,3 4-19,-4 1 1,4 1-102,-4 4 1,6 5-159,-2 10 0,9 1-25,1 3 1,7 4-11,-2-3-12,3-4 0,2 5 1,2-6-168,3-2 0,3-2-483,7-1 897,6-7 0,2-8 0,6-8 0</inkml:trace>
  <inkml:trace contextRef="#ctx0" brushRef="#br1" timeOffset="25131">13956 8393 7123,'-13'2'-279,"3"3"1,-3-4 244,3 4 1,-3 2 139,-1-2 0,-1 6 190,0-1 0,0 8-96,1 2 0,-3 6 96,-2-2 0,7 4-261,-2 1 1,4-1 66,0-3 1,4 1 29,6-7 1,0 1-121,0-5 1,6-2-177,4-4 0,3-2 170,2-7 1,1-2-53,4-3 0,-2-3 79,6-6 1,-6-6-8,2 0 1,1-6 12,-2 2 0,-4-4 4,-5-1 56,0 6 0,-2-3 1,-2 4-41,1 0 0,-5 4 1,3-2 1,-9 4 63,-1 1 1,-6 7 99,1 3 0,-3-2-18,-2 2 0,1 1-78,-1 4 1,2 6-435,3 4 1,-3 3 100,3 2-432,4 6 0,-1-3 0,7 6 637,0 2 0,7 2 0,1 2 0</inkml:trace>
  <inkml:trace contextRef="#ctx0" brushRef="#br1" timeOffset="22145">13603 5777 7569,'0'-15'208,"0"0"299,0 1-15,0-1-226,0 7 1,-6 1-84,-4 7 1,2 2-57,-2 3 0,0 5-107,-5 9 1,2 4 50,4 7 0,-4 1-62,3 3 0,-2-1 54,3 6 0,-3 0-88,7 5 0,0-2-22,5-2 0,0 2 154,0-3-145,0-3 1,2 0 0,4-6 43,9-1 0,1-1 7,9-4 0,-1 2-52,6-6 0,-1-2-115,1-8 0,1 1 68,3-6 1,-3 0-82,3-5 0,-4-8 27,-6-7 1,2-6-9,-6-9 181,6 1 0,-14-2 0,2-2-55,-1-1 1,-6-5 76,-2 5 0,-4-1-48,-1 6 1,-6-1 128,-4 1 1,-3 0-83,-2-1 0,1 7 145,-1 4 0,-5 3-29,1 1 0,-6 7-80,6 3-123,-1 3 1,0 2 0,-1 3 89,-2 7 1,4 2 5,-6 12 0,7 2-66,-1 9 0,2-3-131,3 7 0,4-4 118,0 4 1,7-2-21,-2 3 0,3 0 4,2-5 1,2 1 21,3-2-25,3-3 1,8 3 0,4-8 20,4-1-93,-2-7 1,5 2 0,-2-11 28,3-4 0,1-3 19,0-2 1,-1-8-8,-3-7 0,1-6-8,-7-9 0,1-1 6,-5-3 1,-2 3-38,-3-3 130,3 3 0,-12-4 1,4 1-136,-3 1 150,-9 2 0,2 4 0,-8 0-48,-3 3 0,-2 6 17,3-2 1,-4 4 29,-1 1 1,-1 7 137,1 3 1,4 4-88,-4 1 0,-1 6-47,1 4-32,1 10 1,4 2-1,2 8 60,3-1-113,-3 1 0,12-6 0,-4 1 60,3 1 1,2 0 5,0-2 1,7 3-61,2-8 0,4-1-126,2-8 0,5 1 98,-1-6 1,6 0 31,-6-5-49,8 0 0,-11-6 1,5-4 14,0-3 21,-11-8 0,10 3 0,-12-7-35,0-1 98,5-2 0,-11 4 0,3 1-49,-4 2 1,-2-1 15,-4 3 0,2 4 81,-7 0 0,0 1-149,-5 4 0,1 3 7,-1 2 0,0-1 52,0 1-509,1 0 0,4 5 533,0 0 0,7 7 0,-4 1 0</inkml:trace>
  <inkml:trace contextRef="#ctx0" brushRef="#br1" timeOffset="23778">13897 5953 7569,'-10'0'-200,"1"0"-240,-3 0 653,-1 0 0,3 0 1,1-1 17,-3-4 0,4 3-69,-2-3 0,2 2 22,-2-2 0,-3 3 176,3-3-179,-3 4 1,-1 1-79,-1 0 0,0 1 0,0 4 1,6 8 5,-1 7 0,2 8-102,-2 1 1,-2 9 116,8 11 0,-1-2-110,5 7 1,0-2-165,0 2 0,1-5 86,4-10 0,5 2-73,10-7 0,-2-6 48,6-8 1,1-5-53,4-6 1,-1-2 51,-4-7 0,4-13 21,-3-7 0,1-6-69,-2-3 0,2-12 108,-6-3 1,-2 1-7,-8 4 1,1 0 9,-6-5 1,0 5 99,-5-1 1,-2 3-65,-3-2 1,-3 3 98,-7 6 0,-1 1-74,-3 0 0,2 4 92,-2 1 1,-3 6-106,3-2 1,-2 9 9,1 1 0,4 6 18,-4 0 0,4 2-55,1 2 0,0 6-103,1 4 1,4 5 107,0 5 1,5-1-7,-5 11 0,7-3-13,-2 13 1,3-3-4,2 2 0,0 2-368,0-7 1,2 1 169,3-6 0,10-1 45,9-4 174,4-2 0,1-8 0,1 1 0</inkml:trace>
  <inkml:trace contextRef="#ctx0" brushRef="#br1" timeOffset="24447">13809 5777 7569,'-20'5'45,"1"1"0,3 2 83,4 4 0,-1 3 0,3 4 55,-3 6 0,5-2-34,3 1 0,-1-1 8,1 1 1,0 3-124,5-8 1,1 4 97,4-8 0,-1 3-69,5-9 0,1-2-97,5-2 1,0 1 24,-1-1-55,8 0 0,-6-6 0,5-4 102,0-5-129,-4-3 0,4 0 0,-8 1-75,-3 2 75,3 1 88,-12-6-31,6 7 1,-9-4 46,-3 8 1,-3-1-25,-6 5 1,-1 5 28,0-1 1,0 6 6,1-5 0,-1 5 34,0-5-41,1 6-16,-1-9 0,5 9-138,0-6-246,7 0-59,-3-5-244,6-6 685,6-3 0,2-5 0,7-1 0</inkml:trace>
  <inkml:trace contextRef="#ctx0" brushRef="#br1" timeOffset="10959">5872 5630 7569,'0'-23'0,"0"3"15,0 4 90,0 1 0,-5 1 1,0-1 549,2 0-254,-6 1-260,8 5 0,-7 3-74,3 6 0,1 1 40,-5 4 0,5 10-154,-1 10 1,-1 4 85,1 5 0,-5-1-132,5 6 1,0 5 35,5 5 0,-5 5 61,1-5 0,-1 5 16,5-5 0,0-2-23,0-7 0,1-5 12,4-5 0,3-2-38,7-4 0,0-3-120,-1-6 0,6-7 136,0-3 1,4-6-10,-4-9 1,6-3 86,-2-17 1,-2 4-83,-3-8 1,-2 1-1,-3-1 1,-1 3 82,-3-3 1,2 3 168,-8 1 1,1 1-129,-5-1 0,0 1 41,0 0 0,-6-1-54,-4 1 0,-3 1 0,-2 3 1,1-1-107,-1 7 0,-1 1 57,-4 8-201,4 3 1,-11 9-1,6 5 114,-2 7 1,4 8 61,-6 7 0,7 5-63,-1 1 1,2 10-14,3-1 0,1 4-5,3-4 0,3-2-10,7-3 0,0 9 79,0-4 1,2 2-61,3-7-61,3 3-1,8-16 1,2 2 1,2-5 1,6-3 15,-1-6 1,1-5 29,-2-5 1,4-4 0,-4-4 0,-1-10 149,2-5 1,-2-12 11,1 1 1,-3-7 48,-6 3 1,0-6 37,-1 6 0,-5-13 1,2 14-1,-6-8-36,-2 4 0,-3 6-53,-5-4 0,-3 4 7,-7 2 0,-4 0-1,-1-1 1,-4 7-48,4 4 1,-4 4-13,4 5 0,-6-1-123,1 6 0,3 6 42,-3 9 1,5 10 67,-4 4 0,6 6-1,-2 4-251,4-3 1,1 7 0,2-6 53,4 3 1,2-1 125,7-5 1,0 6-138,0-1 0,7-5 69,2-4 1,4-7-82,2 1 0,1-2-5,4-3 181,-4-5 0,7 2 0,-5-6-163,2-2 234,6-8 1,-10-5 0,4-9-120,-4-6 0,-1-2 0,0-3 1,-2 1 198,-4-1 1,-2 1 77,-7 0 0,0-1 113,0 1 1,-7-1-122,-2 1 1,-4 5-80,-2-1 0,-6 2 19,-4-1-138,4-4 1,-8 12 0,2-4 127,0 4 0,-6 7-29,8 5 0,-2 4-183,-3 4 0,3 5-20,2 5 1,2 8-111,4 2 0,2 2-27,-2-1 134,2 9 1,9-10 0,3 11-5,4-4 1,1-2 16,0 1 1,6-1 12,4 0 1,5-1-7,4-3 1,4 1-12,6-7 1,1-4 18,-1-5 0,1-7 110,-1 2 0,0-3-85,1-2 1,-6-7-25,1-3 0,-2-3 64,1-1 1,-3-8 100,-6-2 0,-5-1-131,0-4 0,-7 4 17,2-4 1,1 0 87,-1 4 0,-6 2 204,-9-1 1,-3 4 6,-2-4 1,-4 6-124,-1-2 0,-11 4-118,2 1 0,-9 2 10,4 3 1,-6 4-96,6 6 0,-5 0 65,5 0 1,-6 11-79,6 4 0,2 9 49,7 1 1,-1 3-69,6 1 1,6 7 22,4 3 1,7-1 10,-2 1 0,10-5-79,4 5 0,11-6 69,4 1 0,1-4-79,4-6 0,-1-3 79,11-6 1,-4-2-7,4-3 0,-5-3 172,5-7 0,-6-9-99,1-5 0,-3-3 1,-1-7 0,-6-1-8,1-4 0,-9 0 74,-1-1 1,-2 6-17,-8-1 1,0 2 102,-5-1 1,-2 3-142,-3 6 1,-3 2-54,-7 3-185,0-3 1,1 11-807,-1-3 1020,0 4 0,1 1 0,-1 0 0</inkml:trace>
  <inkml:trace contextRef="#ctx0" brushRef="#br1" timeOffset="12361">5842 7673 7404,'0'-15'317,"0"1"-150,0-1 1,2 2 0,1 1 404,2 3-100,0 5-165,-5-2 0,-2 1-86,-3 0 0,2 0 77,-7 5-313,0 0 1,-4 2-1,-1 4 246,0 9-248,1 0 0,-3 14 0,-1-1 134,-1 4 1,-1 9 3,5-1 0,2 7-224,4 2 1,-3 5-71,7-5 0,0 0 21,5-5 0,5-5-34,0 0 1,12-8-82,-3-1 1,11-3 146,-1-7 0,4-2-44,1-8 1,2-4 136,4-6 1,-4-6 76,3-4 0,0-8-25,-4-2 0,2-11-100,-7 2 0,-2-4 200,1 4 0,-11-5 39,2-1 1,-8 1 72,2 5 1,-5-1-133,1 1 1,-9-1 62,-1 1 0,-8 0-93,-1-1 0,-3 1 41,-7-1 1,4 6-67,-4-1 0,4 8-111,-4-3 1,4 5-65,-5 5 0,3 4 24,-3 6 0,2 6-99,4 4 1,1 11 88,-7 9 1,7 1-47,-1 8 0,2 0 92,3 5 0,4 5-6,0 0 1,7 5 78,-2-5 0,3 0-63,2-5 1,7-1-1,3-4 0,3-5-7,1-9 1,8 1 26,2-6 0,4-7-47,1-8 0,-4-4-30,-1-1 1,1-6 50,4-4 1,-1-10-16,-4-4 1,2-4 298,-6-1 0,0-1 38,-6 1 1,1-6-103,0 1 1,-7 0-25,-3 4 0,-4 3 73,-1 2 1,-1-3-108,-4 4 0,-3 1 8,-7-1 0,-1 6-66,-4-2 0,-3 4-119,-6 1 1,4 2 60,1 3 0,-1 4-80,-4 6 1,1 1 96,4 4 0,-2 5-79,6 10 0,0 4-136,6 10 0,1-3 69,3 4 1,-2-4 41,7-2 0,1 5 43,4 1 0,6-6-15,4-4 1,3-7-31,2 1 0,1-3 53,4-1 0,1-5 78,3 0 0,4-7 8,-3 2 0,-3-10-24,3-5 1,-5-3 9,4-2 0,-6-1 116,2-3 1,-6 1-56,-4-7 0,2 7 62,-8-1 1,6 2 45,-5 2 0,0 1-80,-5-1 0,-6 2-26,-4 3 0,-3 2-44,-2 3 0,0 4-1,1-4 1,-1 5-5,0 5 1,0-1-126,1 11 1,-1-3 140,0 7 0,6 2-22,-1-1 1,5 4-147,-5-4 0,7 0-36,-2-6 0,3 1-86,2 0 1,7-5 83,3-1 1,3-5 99,1 1 0,1-4 47,0-1 1,-1-1-2,1-4 0,0-4 50,0-5 1,-1-6 183,1 1 1,-5-1-27,0 5 0,-7-4-79,2-1 0,-4 0-73,-1 6 1,0 4 32,0 0-221,-6 0 1,-2 2 14,-7 3 1,5 4-389,0 1 395,7 0 0,-3 6 119,6 4 0,-7 3 0,-1 2 0</inkml:trace>
  <inkml:trace contextRef="#ctx0" brushRef="#br1" timeOffset="13778">5930 9937 7569,'0'-15'-191,"0"0"1,5-4 0,0-1 569,-2 2 0,-1 2-117,-2 1 0,0 0 206,0 1-270,-6-1 0,-3 2 4,-5 3 0,-1 4-43,0 6 1,-1 0 33,-4 0 1,2 1 0,-6 4 0,1 3-58,-1 7 0,-4 6-82,3 4 0,-1 2 43,2 3 0,-3 6-126,8 3 0,-1 3 51,6 3 1,4-1-84,0 0 1,7 5-64,-2 0 1,10-5 123,5-5 0,7-6-230,3 1 1,6-5 86,-1-4 1,4-4-2,5-6 0,-1-2 109,6-3 0,-1-4-2,1-6 1,2-8-11,-7-7 1,0-6 11,-4-8 0,-1-2 101,1-4 0,-6-2-59,1-7 95,-14 6 0,9 1 0,-12 4-55,0-1 1,-1-6-5,-7 6 0,-2 0-33,-3 4 0,-5 1-2,-9 0 1,1 4-5,-7 1 0,1 1-4,-6-2 1,1 9-31,-1 6 0,4 7 41,-3-2 1,8 10-22,-9 5 0,4 11 10,-3 8 0,1 2-3,4 9 1,-3-3 9,8 2 1,1 4 3,8-4 0,-1-1-21,6 1 0,0-7-1,5 3 0,6-4-94,4-2 1,8-4 95,2-1-56,6-6 0,-8-2 0,6-7 38,2-3 0,2-1-6,2-5 0,-1-7-34,0-2 0,-1-6-5,-3-5 1,1-2 37,-7-8 0,1 6 1,-5-1 1,-6 6 35,1-6 0,-6 7-41,0-2 0,-4 4 77,-4 1 1,-6 2-83,-10 4 103,-3 2 0,-1 7 0,-1 0-42,-1 0 1,-2 0 14,-1 0 1,0 7 7,-1 2 1,6 6 90,-1 5 0,7-4-5,-1 4 0,4 1-81,5-2 1,-1 3-64,6-3 1,2-2 85,7 2-81,5-9 0,10 1 0,2-6 63,2-1 0,2-4-19,4-5 0,5 1-31,1-5 0,-6-1-82,-4-5 1,-2 0-23,1 1 1,-3-1 31,-6 0 8,-7 7 1,-1-5 34,-7 3 32,0 4 1,-7-1 0,-3 6-48,-3-4 100,-1 3 0,-1-4 0,-1 6-43,-4 0 0,4 0 14,-4 0 1,4 0 88,1 0-79,0 0-119,1 0 0,5-2 38,5-3-76,2-3 0,4-7 0,2 0 32,6 1 82,3-1 0,0 0 1,-1 2-44,-2 3 36,-1-3 281,6 12-187,-7-6 0,-1 14 40,-7 3 1,0 3-97,0 1 1,0 1-15,0 0 1,0-1-406,0 1-694,0 0 1087,0 0 0,6-1 0,2 1 0</inkml:trace>
  <inkml:trace contextRef="#ctx0" brushRef="#br1" timeOffset="17603">9561 5953 7099,'0'-14'-28,"0"-1"0,0 0 1,0 0-1,0 1 179,0-1 1,0-1 0,0-2 0,0-2 673,0 2-648,0 2 0,-5 1-31,0 0 0,-1 6-46,1-1 1,2 7 91,-7-2-111,0 3 0,-5 2-133,1 0 1,-3 7 133,-2 2 0,2 11 4,-2 4 1,2 11-227,3 4 1,-1 3 4,0 3 0,5 4 112,1 0 1,5-1 24,-1-3 1,4-3 4,1-3 1,6-3-65,4-6 1,3-1-95,2 0 0,6-7 94,4-8 0,2-1 17,3-8 1,-1 0 77,1-5 0,4-1-27,0-4 1,-1-5 94,-9-10 0,3 2-70,-8-6 0,1-1 129,-6-4 1,-1-1-90,-3 1 0,2 0 104,-7-1 1,0-1-133,-5-3 0,-5 3-6,0-3 1,-7-2-45,2 1 1,-7 1 38,-3 5 1,0 1-72,6 3 1,-6 6 32,0 9 0,-1 4-87,2 6 0,-3 1 22,-2 4 0,-2 10-124,6 9 0,-1 4 103,1 1 0,6 2 33,-1 4 0,2-3 56,8 8 0,0-8-52,5 3 1,0-4-11,0-2 1,7 0-38,2 1 0,6-6 11,5 1 1,-2-9 32,6-1 0,-4 0-3,4-6 0,-4-2 50,4-2 0,-4-5 1,4-5 1,-6 0 155,2-10 1,-4 2-38,-1-11 1,-2 4-38,-3-4 0,1 4-16,-6-5 0,0 3 111,-5-3 0,-2-3-130,-2 4 1,-5 1-10,-5-2 0,1 3 45,3-3 0,-8 4 6,3 6 0,-3 5-140,4 1 1,-1 5 0,0-1-40,0 4 106,1 1 0,-1 6-81,0 4 1,2 5-118,3 4 0,4-2 85,6 2 1,0 3-48,0-3 0,2 1 87,2-6 1,6 1 5,10 0 1,-2-5 43,6-1 0,-4-4-79,4 5 131,-6-7 0,9 4 0,-8-9-68,-1-3 0,-2 2 23,-1-7 1,0 5 30,0-4 0,-7-1 123,-3-5 1,-4 5 43,-1 1 28,0-1 1,-1-5-182,-4 0 1,-3 6 46,-7-1-234,0 7 0,0-9 0,-1 7 23,-3 2 1,2 3-68,-2 5 0,-3-2 134,3 7 0,-1 1 14,5 9 43,7-4 0,-11 19 0,2-4 0</inkml:trace>
  <inkml:trace contextRef="#ctx0" brushRef="#br1" timeOffset="18538">9664 8026 7569,'-2'-13'316,"-3"3"1,2-3-157,-7 3 1,5 2 108,-4-2 1,5 0 59,-1-4-188,-3-1 0,5 2 134,-7 3-228,7 3 1,-10 7 57,3 0 0,-3 4-185,-2 6 0,1 3 136,-1 16 1,0-1-106,1 11 1,-1 0-53,0 5 1,5 5 70,1 0 1,5 2 19,-1-2 1,4-5-25,1 0 0,6-5-122,4-4 1,5-9 156,4 3 1,-1-9-3,7-1 1,-1-4-78,6-5 0,-1-4-154,1-6 1,-1-11 187,0-4 1,1-9 9,-1-1 0,-4-3 111,-1-1 0,-6 0-47,2-1 0,-6 1 132,-4-1 0,-3 1-42,-7 0 1,0-1 62,0 1 1,-2 4-46,-3 1 1,-3-1-26,-7-4 1,1 6-21,-1 4 0,-1 2-7,-4 2 0,4 2-20,-4 4 1,-1 2-53,1 7 1,-1 0-120,1 0 1,4 8 119,-4 7 1,4 6 19,1 9 0,6-1-227,-1 0 1,7 2 0,-2 4 1,3-4 44,2 3 1,2-3 44,3-2 1,3-4-83,6-1 0,1-6 83,0 2 0,4-5-10,1-5 1,0-4 65,-6-6 0,6-2 77,0-2 0,-1-5-67,-4-5 1,0-3 123,-1-2 1,-1-3-142,-3-2 1,2-2 89,-8 6 1,1-4 123,-5 4 0,0-4-68,0 4 1,0 0 41,0 6 1,-1-3-97,-4-2 1,-3 3 7,-7-4 1,0 5 53,1 5 1,-6-1-60,0 6 1,1 0-75,4 5 0,0 2 82,1 3 0,-6 5-8,0 9 1,2 4-47,9 6 0,-4 1-90,3-1 0,3 1 73,2-1 1,4 0-64,1 1 0,0-2-1,0-4 0,6-3-131,4-6 1,3-2-30,2-3 1,0 1 145,-1-6 0,1 0 49,0-5 1,-1-6-11,1-4 0,0-3 72,-1-2 1,-4-5-108,0 1 0,-5-6 1,5 6 0,-7-3-306,2 3 214,-3 2 0,-2-4-352,0 7 315,0 5 1,-9 3 220,-5 6 0,-1 13 0,-6 3 0</inkml:trace>
  <inkml:trace contextRef="#ctx0" brushRef="#br1" timeOffset="19579">9576 10142 7569,'-8'0'-284,"1"0"0,2-6 545,0-4-63,0-3 0,5 3 0,0 0 227,0-1-143,0-2-164,-6-2 0,-2 7 40,-7 3 1,0 4-9,1 1 0,-1 6 61,0 4-200,-6 3 0,3 8 1,-7 4 197,-1 2-129,5 3 1,-5 1 0,6 3 47,2 5 0,2 2-34,1-2 0,7 4-117,3-4 1,4 4-9,1 1 1,8-7-52,7-3 1,6-2 30,8-3 1,2-8-66,3-6 0,-1-7 66,6-8 1,-1-11 8,1-4 0,4-16-45,-4-3 0,-3-7-129,-2-3 0,-5 0 81,-4-1 1,-4 3 74,-6 3 1,-5-2 87,-1 7 0,-5-4 5,1 9 1,-5-7 80,-5 11 0,-2-6-91,-3 7 1,-8 2 48,4 3 0,-4 3-78,3 1 0,-5 2 68,1 3 1,-6 3 30,6 7 1,-7 2-38,1 3 0,2 5 19,-1 9 0,4 1-27,-4 9 0,4-1-3,-4 11 1,7-4 6,3 4 1,0-5 5,10 5 1,-1 1-10,5 4 1,0-5 2,0 0 1,6-6-1,4 1 1,8-8-54,2-1 1,4-12-191,-4 1 0,4-9 13,-4 0 1,4-5-46,-4-5 1,4-5 70,-4-9 0,0-4-62,-6-6 0,1-6 79,0 1 1,-6 0-13,1 4 0,-6 3 168,0 2 1,-2-1 53,-2 6 0,-2-4-54,-2 4 1,-5 1-10,-5 4 0,-6 5 130,0 0 0,-4 7-37,4-2 1,-4 4 76,4 1 1,-1 1-49,1 4 0,4 3 74,-4 7 1,4 1-170,1 4 1,2 1-8,4 4 1,-3 2-28,7-2 0,0 3 22,5 1 0,7-4-126,3-1 1,3-4 142,1 4 0,1-6-31,0 2 0,4-11-68,1-4 1,5-3-79,-6-2 0,6-2-79,-6-3 1,1-3-13,-5-6 0,-1-3 110,1-2 0,-2 1 48,-3-7 1,-4 7-11,-6-1 0,0-3 40,0 3 0,0 4 147,0 5 1,-1 2-118,-4-2 1,-3-1 100,-7 6 1,0 0-63,1 5 0,-6 0 97,0 0 0,-4 2 2,4 3 0,-1 3-35,1 7 0,4 1 38,-4 3 0,4 4-41,1 7 1,7-6-5,3 1 1,4-6-13,1 6 0,3-9 32,7-1 0,1-2-238,14-8 1,-2-2-122,1-8 0,4 0-577,-4-9 0,4 1 825,2-12 0,-1-6 0,0-7 0</inkml:trace>
  <inkml:trace contextRef="#ctx0" brushRef="#br1" timeOffset="7777">5842 3498 7569,'0'-9'245,"0"-1"0,-1 7 165,-4-2-320,-4-3 26,-5 6 0,-1-5 0,0 9 76,1 3 1,4-2-248,0 7 0,-5 1 57,-4 9 1,-1-2 92,5 6 1,1 1-41,-1 4 0,0 6-14,1-1 0,-1 7 39,0-2 1,7 3 1,3 3 1,4-1-87,1 0 1,0-2-151,0-3 1,1 2 55,4-6 0,3-1 30,7-5 0,0 1-75,-1-1 1,8-1 72,2-4 1,2-2-4,-1-8 1,7-6 69,-2-3 1,2-3 79,-2-2 0,4-7-48,0-2 1,1-8 121,-6-7 0,1-1 7,-1-9 1,-1-2-49,-4 2 0,2-7 35,-6 2 0,0 1-44,-6-1 0,-1 1 1,-3-1 0,2-3-47,-8 3 1,1 1-9,-5-1 0,-1 1-16,-4-1 0,-2 3-98,-3 7 1,-3 6-147,4 3 0,-4 4 76,-2 1 0,-5 7 137,1 3 1,-3 5-426,3 5 1,1 5-567,-7 9 0,7 4 991,-1 7 0,-4-1 0,0 0 0</inkml:trace>
  <inkml:trace contextRef="#ctx0" brushRef="#br1" timeOffset="9561">5960 3748 6896,'0'-8'-810,"0"-5"869,0 11 171,0-4-198,0-1-8,0 6 198,0-6-91,0 1 16,-7 4 12,6-4 1,-6 4-13,7-3 77,0 3 1,-2-4 59,-2 6-79,2 0-150,-5 0 0,2 6 1,1 4 0,-6 10 11,5 4 0,-7 4-67,3 1 0,-3 6 41,2-1 0,-1 2-11,6-2-3,0-3 0,0 5 1,0-8 35,2-4 0,3-1-19,5-3 0,-2-5-70,7-1 1,0-4-134,5-5 0,-1-3 142,1 3 0,5-10 26,-1-5 0,2-3 38,-1-2 1,-2-6-40,6-4 20,-6 4 0,4-5 1,-8 5-18,1-2 66,-7-2 0,4 1 0,-7 1-1,-2 2 1,-2-4-16,-1 6 1,-1-1 21,-4 5 1,2 1 9,-7-1 0,5 2-93,-5 3 1,0-1 77,-4 6-180,-1 0 0,0 7 0,1 2 50,-1 6-29,0 10 1,0 3 0,1 6 50,-1 1 0,5-6 1,0 1 1,6-1 3,-6 5 1,7-4-6,-2-1 1,3-1 42,2 2 0,0-2-57,0-4-51,0-2 1,0-1 0,2-6 40,3 1-16,3-4 0,1-1 0,1-6 19,2 0 0,-1-1 1,-1-4 1,6-5 65,-6-10 0,10 2 107,-11-6 1,8 1-45,-7-2 1,-4-2-105,-1 2 97,3 4 0,-6-5 1,3 6-12,-4 2-26,-7-5 0,-2 7 1,-7-4 0,0 4 0,1 1-12,-1 1 0,0 6-113,0 3 0,1 3 64,-1 2 0,-1 7-263,-4 2 1,4 6-14,-4 5 1,4 3-137,1 6 1,5 5 436,1 1 0,-1 12 0,-5-1 0</inkml:trace>
  <inkml:trace contextRef="#ctx0" brushRef="#br1" timeOffset="16568">9546 3660 7569,'-1'-10'-606,"-3"1"897,0-3 1,-6 4 48,5-2 1,-7 2-185,3-2 0,0 4 21,0 6 0,-1 0-67,-5 0 0,0 0-96,1 0 0,-1 11 67,0 4 0,-4 9-10,-1 1 0,1 9 22,4 5 1,0 5-74,0 5 1,7-3-18,3 3 1,4-3 16,1-2 0,0-2-89,0-2 0,8 0 82,7-5 0,-1-3-78,6-7 0,3 1 33,1-6 0,4-7-13,1-8 1,1-4 29,-1-1 0,2-1 1,4-4 0,-4-5 1,3-10 1,-5-3 9,-4-6 1,1 5 6,-6-1 0,-3 1 60,-7-6 0,2 6 117,-7-1 1,0 1-92,-5-6 0,0 6-21,0-1 0,-7 1-52,-3-6 0,-1 3-1,1 2 1,-3-1-8,3 6 0,-3 1 8,-2 4 0,-4 7-3,-1 3 1,1 3-56,4 2 0,-5 2-123,1 3 1,-1 10 104,5 9 0,1 4 34,-1 1 1,0 1 14,1-1 1,5 5-1,4 1 1,-1-1-23,1-5 1,0 1-29,5-1 1,7 1 4,2-1 0,1-5 13,5 1 1,-4-9 0,9-1 1,-4-2 42,-1-8 0,0 0-2,-1-5 0,6-2-2,0-3 1,-1-5 76,-4-9 1,0 1-42,-1-7 0,-1 3-43,-3-3 56,3-3 1,-11 5 0,3-4-32,-4 2 1,-1-3-1,0 4 0,-6 1-7,-4-1 0,2 6-16,-2-2 1,0 4-13,-4 1 0,-1 7-3,0 3 0,1 3-87,-1 2 0,0 2 29,0 3 63,1 3 0,-1 7 1,0 1-2,1 4 0,1 1 1,3 3 0,3 2-11,7-6 0,0 0 5,0-6 1,2 1-19,3 0 1,3-2-1,7-3 0,4 1 41,1-6 1,1 0-33,-1-5 49,3 0 0,-1-7 0,-2-3-45,-4-3 1,-1-1 3,0-1 1,-7 0-34,-3 1 1,-4-1-57,-1 0 1,0 1-97,0-1 1,-6 2-615,-4 3 823,-3 3 0,-15 1 0,-3-2 0</inkml:trace>
  <inkml:trace contextRef="#ctx0" brushRef="#br2" timeOffset="82339">6621 4131 7569,'-14'-7'-137,"4"5"1,2-4-9,1-1 1,0 6 976,3-4-386,2-3 0,-5 4 75,7-5-116,0 5 47,0-2-189,0 6 83,0 0-339,7 0 1,3 0 0,8 0 103,1 0 1,14 0-90,1 0 19,7 0 0,11 0 0,6-2-47,4-3-5,8 4 1,3-8-1,9 6 42,0-2-10,11-6 1,-8 8-1,9-6-49,-4 3-173,-37 0 0,-1 0 0,33 5 230,13-4 0,-7-2 0,-3 2-7,1 2 1,-6-3 12,0 1-68,0 0 1,-1 5-1,-5 0-69,-7 0 118,-5 0 1,-6 0 0,-2 1-684,-3 4 552,-3-3 0,-12 9 0,-1-4 59,-2 1 1,-2 0-5,-5 2 63,1-3 0,-6-2 1,-1-1 12,-2 0 0,-6-3 852,-5-1-774,-7 0 1,5 0 820,-3 0-668,-3 0-249,4 0-1089,-6 0 641,0 0-38,-6 0 1,-2 0-1329,-7 0 1816,0 7 0,-6 1 0,-2 7 0</inkml:trace>
  <inkml:trace contextRef="#ctx0" brushRef="#br2" timeOffset="83267">6592 4366 7569,'-10'-2'17,"0"-3"80,7 4 179,-10-13 91,11 13-26,-4-6-249,6 7 0,1 0-180,4 0 249,3 0-138,7 0 0,5 5 1,1 2 74,2 1 0,3 0 88,8 2-157,4 3 0,8-5 0,1 7 46,2 0 1,6-1 12,-1 1 0,4 1-56,0 4 1,1-2-26,0 6 25,0 1 1,-1 3-1,1-1-102,0 3 1,0-4-38,0 8 0,-1 2 79,1-2 0,0 7-93,0-2 120,0-3 1,-1 7 0,1-4-51,0 3 0,0-2 16,0-1 1,-2 0-117,-3 5 0,3-5 112,-3 1 36,-4-8 0,3 11 0,-6-6 22,2 1 1,0 3-38,-5-7 1,0 0 38,0-4 1,-1-1-35,-4 0 1,-3-1 11,-7-3 0,1 1-1,-1-7 1,-1 1 114,-4-5 1,-1-1-96,-3 1 1,-4-5 21,4 0-49,-10-7 0,3 8 5,-4-6 0,3 2-383,-2-2 257,3-4 0,-10 6-780,7-7 624,-7 6 1,5-2 57,-3 6 228,-3-1 0,-9 6 0,-9 0 0</inkml:trace>
  <inkml:trace contextRef="#ctx0" brushRef="#br2" timeOffset="84043">6489 4513 7569,'-15'-2'-140,"1"-3"1,4-1 309,0-4 36,7 3 1,-4 6-39,7-4 125,0 3-560,0-4 106,0 12 168,7 2 1,2 7 0,9 0 128,2-1 1,5 1-35,-6 0 1,9 1-42,1 4 1,2-2 39,9 6-61,-1 1 1,5-1 0,2 2 62,3 5 1,1 4-129,4 4 0,-2 3 73,-3-2 1,-1 7-1008,6 2 1010,-7 6 1,4-7-163,-7 6 1,0-2 39,0 2 0,0 5 0,0-2 47,0 5 21,7 2 1,-5-1-193,3 1 0,-4 5 187,-1-6 0,0 7-1,1-1 0,-1 3 68,0 1 0,-5-1-63,0-3 0,0 3 12,5-4 0,-4 6 0,-3 3 9,-1 1 0,3 2-8,-4-2 0,4-2 1,-5 2 1,2-8 8,-2-1 70,-3-1 0,5 1 0,-5 0 12,4 1 0,-4-5-200,3-1 1,-3-5 56,-2-6 0,2 3 42,4-7 25,-4 0 1,5-5 0,-7-1 35,0-4-49,-6-3 0,3-7 0,-4 0 21,1 1-32,-5-1 1,3-6-1,-8-3 937,-3-4-1288,3-8 0,-12 5 32,4-3-57,-3 3 0,-2-3 0,0 0-188,0 1 563,-7 2 0,-4 0 0,-7 0 0,3-1 0,2-1 0,3-1 0</inkml:trace>
  <inkml:trace contextRef="#ctx0" brushRef="#br2" timeOffset="85022">6166 4571 7475,'0'-16'-100,"0"-3"0,0 2 351,0-2 35,0 2-22,0 3-235,0 5 1,6 3 0,6 6-99,5 0 0,0 0 82,2 0 8,4 6 0,0 3 0,7 5 106,-1 1 0,2 1-70,3 4 1,-1-2-91,6 6 0,-6 1-27,1 4 45,4 7 0,-6-3 0,6 8-19,-2 4 0,0 1 42,-2 8 1,-3 0-81,3 5 1,-1 0 55,1-1 11,-3 8 0,5 1 0,-5 6-3,4 1 1,-4-1-153,3 1 0,-3 4 157,-2 0 0,-4 1 3,-1-6 0,1 7 25,4 4 1,1-1-19,-1 5 1,5-8-309,1 8 0,-1-3 316,-5 3 1,1 2 182,-1 3-182,1-3 1,1 5 0,3-7 33,5 0 1,0-4-14,5-1 1,-3-5 1,8 6 0,-8-9-5,-2-2 1,0 1-2,6-6 0,-1 4 109,0 2 1,-7-2-206,-2-4 1,-3 4 197,3-3 1,-9-4-5,3-1 0,-4 1-8,-1-1 1,4 1-86,-4-1 0,-2 1-85,-3 4 0,2-4-15,-1-6 0,5 0 74,-6-1 0,6-4-42,-6 0 1,6-2 61,-6 2 0,7 2-23,-1-7 0,-2 5 14,1-5 0,1 5 156,4-5 1,1 0 80,-1-5 0,-1 1-41,-4 4 1,4-4 123,-3-1 0,2 5-262,3-5 0,-6-3 147,1-7 0,-6-3-130,6-2 1,-7 1-147,1-1 0,-2-6 65,-3-3 1,1-4-16,0-1 1,-2-6 2,-3 1 0,3-2-6,-3 2 0,-2-2-90,1-3 116,1-3 0,0 4-1,0-6 0,-5 0-73,5 0-217,-7 7 177,3-5 1,-4 4-374,3-6-58,-3 0-434,4 0 137,-6 0 0,0 2 817,0 3 0,0 3 0,0 6 0</inkml:trace>
  <inkml:trace contextRef="#ctx0" brushRef="#br2" timeOffset="87629">6210 6071 7569,'-9'-2'-43,"5"-3"157,2 4 1,5-12-54,7 3 0,1 0 45,14-5 1,1 7 18,8-11 0,-1 5-12,6-5 1,2 1-4,8-2 1,3 2 1,7-6 0,6 4 31,4-4 1,3 1-217,1-2 0,1-2 163,-1 2 0,3-3 40,2-1 0,-3 0-7,3-1 0,-2 1-36,-3-1 0,1 1-83,-1 0 0,-1-1 63,-3 1 0,-4-1-73,-6 1 0,-5 0 22,-1-1 0,-5 1 0,1-1 0,1 1 2,-1 0 0,5-2-4,-5-4 1,5 3 25,-5-8 1,7 3-49,-2-2 0,1-4-90,-1 4 1,3-4 71,-3-1 1,0 7-94,-5 3 0,3-2 67,-13 1 1,7 1-11,-7 5 1,-3-1 19,-1 1 1,-4 1-2,-2 4 0,-6 2 235,-3 8 1,-6-1-226,-4 0 1,-2 2 1,-3 3-31,-3-3 0,3 7-70,-10-4 10,-3-3 1,-7 11-154,0-3 1,0-1 3,1 1 1,-1 0-164,0 5 1,6 2-37,-1 3 0,0 1-28,-5 4 498,7 3 0,-11 2 0,2 8 0</inkml:trace>
  <inkml:trace contextRef="#ctx0" brushRef="#br2" timeOffset="88295">6386 6085 7569,'-28'0'-331,"4"0"307,3 0 1,1-4-355,0-1 175,1 0 267,4-2 37,0 6 0,7-8 129,3 5-83,4 2 2,1-5 76,0 1-82,0 4-71,6-4 0,2 6 33,7 0 0,0 0-8,-1 0 1,8 0-8,2 0 1,6 0 9,4 0 0,3 0-3,8 0 1,7 0 2,7 0 0,6 0-23,8 0 1,3 0 10,2 0 0,2-7-261,3-3 1,4 2 277,-4-2 1,4 6-14,1-6 0,-5 2-11,0-2 1,4-3 10,1 3 1,-1 2-48,-9-2 1,-1 2-82,6-2 1,-1-1 89,1 6 0,4-2 12,-4 2 0,-3 4-210,-2-4 1,-1 3-17,2 2 0,-8 2-146,8 3 0,-14-2 163,4 7 1,-7-2-86,-3 2 0,-5 3 70,-1-4 1,-12 0-37,-2 0 0,-12 0 62,-8 0 1,-2 3-163,-3-7 394,1 6 1,-5-3-101,0 7 0,-7-2 0,2 0 0,-4-1 0,-1-1 0,0-1 0</inkml:trace>
  <inkml:trace contextRef="#ctx0" brushRef="#br2" timeOffset="89482">6268 6174 7569,'-14'-15'-428,"-1"0"1,5 7 428,0 3 0,6 2 560,-6-2-446,6 3-109,-9-4 40,12 12 1,-6-2 33,7 5 1,0-4-1,0 5 88,0 2-76,7-6 1,6 7-1,8-3 131,2 3-161,8 2 1,7-1-1,7 0 87,4-5-14,-3 4 1,18-3-81,-1 10 1,8-4-3,2 4 1,2 3 0,2 1-37,1 4-109,7 1 1,-10 2 0,5 4-8,1 4 133,-6-3 1,5 6 0,-7-3 41,1 4-78,-1 1 0,-1 0 0,-2 2-142,-1 3 148,-1-3 0,1 6 6,0-3 1,-7-2 0,0 5 109,-7-1-111,9 5 1,-17-9 0,7 5 20,-6-1-18,-4 4 0,-5-9-58,0 3 0,-11-5 1,1-3 69,-1-2-15,-7 0 1,2-1 0,-7-2-37,-1 0 31,3-12 1,-10 11-68,7-11 1,-2-1 0,-2 0-134,-1-2 38,-6-1 1,4-11 0,-5 1-387,2 2 164,0 1 0,-4-3-143,4-1 523,-3 1 0,4 5 0,-6 0 0</inkml:trace>
  <inkml:trace contextRef="#ctx0" brushRef="#br2" timeOffset="90450">5974 6438 7464,'-9'0'-114,"-1"0"1,5 0 65,-5 0-9,7 0 261,-10 0-178,11 0 44,-4 7 0,14-6 1,5 6 146,5 0-154,8-6 0,-2 7 4,11-3 0,4 2-32,10 3 0,-2 3 1,9-2 88,4 7-111,-1-2 1,8 12 0,-3-3 142,4 2-188,-2 3 1,4 6-133,-6 3 1,4 3 137,-4 2 1,-2 1 0,-5-1 91,2 0-45,-10 6 0,13-2 0,-13 4-88,-2-1 68,-7 4 0,-5-3 0,-5 9-177,-1 3 153,1-4 1,-9 10 0,-5-4-146,-4 0 162,-3 3 0,0 5-10,-4-1 1,-2 1 3,2-1 0,-4 1 1,4-3-31,-3-2 47,-2 3 1,0-7-1,2 5-10,2-1 41,-2-7 0,6 8-43,-3-6 1,-2 3 74,7-8 1,-5 9 0,5-6 134,1 4-188,2 6 0,-3-12 11,0 4 1,1 3 6,9 1 0,-4-1 1,6 0 116,-1-1-109,-5-9 1,12 5-1,-4-3 243,4 1-253,2 0 1,4-6-1,0-1 56,-1-3-102,4-1 0,1-6 0,6-2 46,0-2-45,7-7 1,-4 4 6,7-6 1,-2-3 0,4-2-69,-2-5 36,0 2 0,4-5 0,0 1 27,-5-7-3,5 2 1,-6-6 88,7 3 1,-7 1-1,-1-6 163,-1-2-224,-4 5 1,5-4-1,-7 4 1,0-2 7,0-1 1,-2 0 79,-2 0 1,0 5 0,-4-5-214,2-2 126,-12-1 0,7 3 0,-14-1-78,-1 0 1,-1-3-262,-3-1 169,1 0 117,-7 0 32,-1 0 160,-7 0-1477,0 0 971,-7 0 353,-1 0 0,-7 7 0,1 1 0</inkml:trace>
  <inkml:trace contextRef="#ctx0" brushRef="#br2" timeOffset="92237">6019 7893 7569,'-9'0'-404,"-4"0"0,10 0 830,-7 0-349,7 0 0,-5 0 90,3 0-28,3 0 60,-4-6-27,6 4-135,0-11 1,1 7-2,4-4 1,-1 2-78,5 3 32,1 3 1,0-9 0,1 4 76,6-1 0,-1-2-30,9-4 0,-6 4-95,6 0 1,1-1 28,8-9 74,-3 4 1,12-11-1,-6 8 37,1 1 0,4-5 56,-3-1 1,4 1-99,1-2 1,2 2 48,3-1-6,-4-4 1,13 5 0,-6-6 126,0-1-180,5 1 1,-4 0-1,5-1 114,1 1-135,0-1 1,0 1 0,-1 0 1,6-6 0,3 1 36,5 1-256,-2-4 1,10-1 190,-6-6 1,-1 5 0,1 0-70,-1-2 104,1-2 0,-1 4 0,1 0 24,-1-2-27,-6-1 1,-6 3-1,-9 1-115,-1 2 106,-2-5 0,-5 9 55,0-8 1,-2 3 0,-3-4-64,-4 2 0,1 0-6,-2-6-21,0 1 1,-4 0-78,-1 0 0,-1-2 111,-4-3 1,4 4-1,-3-6 1,2 0-65,3 6 0,-6-8 0,1 6 18,1-2 122,-5 0 1,5 5-72,-6 0 0,4-2 72,-4-3 1,1 3 0,-3-3-17,2 4-53,6 1 1,-8 0-1,6-1 69,2 1-38,2-6 1,-3 4 118,-1-3 0,-6-2-201,2 2 1,-4 0-68,-1 5 0,-1 0 66,1 0 1,-5 2-2,0 2 1,-5 0-65,4 5 0,-5 1-105,1 5 0,1 1-6,-1 3 0,0 4-151,-5 6 0,0 6-273,0-1 639,0 7 0,-7 3 0,-1 8 0</inkml:trace>
  <inkml:trace contextRef="#ctx0" brushRef="#br2" timeOffset="93166">5989 8055 6992,'8'0'121,"10"-1"1,-1-3-32,4-1 1,3-1-40,6 1 0,1 2 0,3-7 1,5 0 94,10-5-91,-3 1 0,11-1 1,-3 0 184,3 1 0,2-6-141,0 0 1,-4-1-33,4 2 1,-3 2 29,7-2-36,-2-4 0,-2 5 0,1-5-15,4 2 1,-2-5 30,6 1 0,-1-4-142,2-6 0,3 4 158,-4-3-90,4 3 1,0 0 0,-2-2-29,-1-1 1,0-5 31,4 5 0,1-2-1320,-1 1 1333,-6 4 0,5-5 0,-5 5-103,0-3 0,3 3-108,-6-3 1,6 1 187,-1-1 0,-4 3-16,-1-4 1,-4 4 42,-1 2-19,-7 0 0,4-1 1,-7 1 71,-2-1 1,0-4-28,2 0 1,-8-1 71,3 6-94,-3 0 1,-3 1 65,-4 3 0,-5-2 0,-4 4-40,-6 0 0,-2 0 530,-3 3 1,1 4-801,0-3 0,-7 2 328,-3 2-500,-3 1 0,-2-1-675,0 0 558,0 1 505,0 6 0,0 1 0,0 7 0</inkml:trace>
  <inkml:trace contextRef="#ctx0" brushRef="#br2" timeOffset="93912">6033 8261 7569,'15'8'-1039,"0"-3"924,-1-3 0,8 3 122,2-1 1,5 3-1,6-4 823,4 2-638,-3 0 1,8 0 55,0 0 1,0 0-100,5-5 0,2 0-40,-2 0 0,6 0 0,-1 0 86,3 0 1,2 0-9,0 0-140,0-7 1,0 4 0,-1-5 118,1 1-136,-7-4 0,6 4 1,-6-4 30,0 1 1,4 2-71,-7-2 1,5-3 84,-5 3 1,1 4 15,-1 1-106,-3-3 1,9 6-63,-6-3 0,7 3 0,-4 2 80,1 0-24,4 0 0,-10 0 0,7 0-389,1 0 308,3 7 1,0-5 0,1 4-11,0 1 83,0-6 0,-2 11-1,-3-7 0,3 4 1,-3-2-86,3 1 84,2-5 1,-2 6 2,-3-5 0,-3-2 0,-7 3-20,0-3 24,0-2 0,-5 0 0,-3 0-65,-5 0-224,8 0 1,-19 0 0,8 0-192,-6 0 503,5 6 0,-11-4 0,5 4 0</inkml:trace>
  <inkml:trace contextRef="#ctx0" brushRef="#br2" timeOffset="94800">6063 10040 7747,'14'-9'219,"1"3"1,5 4 0,3-1 9,4-2 1,1-1-184,11 1 0,2 1-75,8-5 0,3 0 54,7 0 0,5-3 112,0 7 0,1 0-168,-1 5 0,3-5-964,6 1 949,1-1 1,-8 6-1,-2 4-531,-3 5 525,-3 3 1,3-3-1,1 0 90,2 1 1,1-3-14,-1 2 0,-4 0 18,4 5 1,1-1-26,-1 1 1,1 0-42,-1-1 1,-2 1 43,6 0 0,-5 1-57,0 4 0,-1-4 23,2 4 1,-4-4-153,4-1 159,-3 6 1,-3-5 0,-1 4-6,-3-4 0,2-3 447,-7-3 0,-2 1-463,-8-6 1,-3 5 610,-6-5-640,-7 6 0,3-9 0,-8 5-270,-5-1 1,-3-3-430,-5 7 755,-4 0 0,-1 11 0,-8 2 0</inkml:trace>
  <inkml:trace contextRef="#ctx0" brushRef="#br2" timeOffset="96233">5739 10054 7569,'0'-10'-106,"0"1"128,0 5 1,0-4 0,0 3-10,0-4 1,5 0 45,0 0 0,11-1-96,-1-5 1,5 0 27,-1 1 0,4-1 97,7 0 0,1-1-5,3-4 0,-1 4 0,6-4 1,0 4 29,5 1 0,0-4-6,0-1-23,7 1 0,1-1 0,9 0-26,2 2 0,-2-3-16,2 2 0,4-1-75,2 5 1,3-1-66,1-4 1,1 4 171,-1-4 1,1 2-24,-1-1 0,1 3-96,-1-4 0,6-1 41,-1 1 0,0-4 37,-4 4 0,-1-6 1,-4 3 0,0-5 56,1 4 0,2-6-72,1 1 1,-1 0 19,-3-6 1,1 4-77,-6 2 0,1-2 73,-1-4 0,-4 4-48,4-3 0,1-3 8,-1-3 1,-4 3-12,-1-2 0,-10 1 26,5-1-28,-7-4 0,1 12 0,-3-5-36,-2 1 0,-9 3 49,0-2 0,2 8-11,-1 2 1,-3 4 5,-7-5-42,3 7 0,-7-3-30,3 7 0,-1-1 0,-5 2-43,2 3-34,-1-3 0,-9 11 0,0-4-729,1-1 641,2 6 247,2-6 0,0 7 0,0 0 0</inkml:trace>
  <inkml:trace contextRef="#ctx0" brushRef="#br2" timeOffset="97492">9708 4160 7569,'10'0'0,"0"0"0,-1 0 0,6 0-179,0 0 146,6 0 45,2 0 0,8 0 108,3 0 1,4 2-71,6 2 0,7-2-126,2 3 0,6-3 129,5-2 0,1 0 31,4 0 0,8 0-152,-4 0 0,10-2 142,1-3 1,-3-1 118,3-4 1,-1-2-71,5 7 1,0-6-15,1 1 1,-6-1-26,0 1 0,4-3-108,1 3 1,5 2 76,-5-2 0,-6 5-131,1-5 0,0 6 51,1-6 1,-3 5 46,3-5 0,-6 2 0,4-4-68,-2 3 1,-2 0-1,-4-2 40,-1 1 20,-6 0-61,-2 2 0,-6-3 1,-2 4-92,-3-1 15,-10 5 0,-3-4-167,-6 7 0,-6-1-28,-5-4 320,-6 3 0,2 1 0,-10 5 0,-5 0 0</inkml:trace>
  <inkml:trace contextRef="#ctx0" brushRef="#br2" timeOffset="98305">9635 4425 7569,'-9'-2'-33,"4"-3"91,4 3-140,1-4 0,1 11 83,4 0 1,4 6-11,5-1 0,6 1 34,-1-1 0,8 3 33,-3-3 1,9 1 21,1-1 1,7 3-2,-2-3 1,4 3 17,1 2 0,5-1-27,0 1 1,5 0 0,-4 0 35,2-1 0,2 1-76,5 0 1,5 4-28,-1 1-98,1 6 0,0-8 59,0 6 0,3-4 1,-2 5 123,3 1-64,8 1 1,-14-2 0,5-1-152,-2 3 38,5 0 1,-4 3 48,2-1 0,2 1 32,-6-1 0,0 2-5,-5 3 1,4-1-5,1 6 0,0-6 0,-6 1 0,1 2 3,0-2 1,0 1-2,0-6 1,-1 5 8,1 1 1,-5-6-1,0-4 0,-5-1 17,5 5 1,-2-4-22,2-1 0,-2-1-28,-3 2 1,-3-2-5,3-4 1,-8-2-5,-2 2 0,-5-2 31,6-3 0,-8 1-2,2 0 1,-2-1-135,-3 1 1,0-5-65,1 0 1,-3-1 214,-2 6 0,3 0 0,-5 0 0</inkml:trace>
  <inkml:trace contextRef="#ctx0" brushRef="#br2" timeOffset="99363">9605 4307 7569,'0'-15'0,"0"7"-102,0 2-122,0 6 138,7 0 0,1 6 92,7 4 0,6 3 1,2 2-40,0-1 59,4 1 0,1 0 0,8 1 24,2 4-4,1-4 0,5 7-8,0-4 1,2-1 0,1 7 113,2 1 0,7 3-5,-3 6-118,-2-4 1,0 10 0,-6-4-116,4 6 118,4 4 0,-1 7 0,-1 0-214,-1 1 124,-4 9 0,5-2 1,-7 5 24,0-2-137,6 6 0,-4-4 122,3 6 1,2 5-380,-2 1 0,6-6 375,-1-4 0,-2 0 40,2 4 1,0 1 175,5-1 1,-2 5-79,-3 1 1,2-2 64,-7-9 0,5 9-113,-5-4 0,4 4 0,-2-3 72,1-1-95,-4 1 1,2-1 6,-6 1 0,0-1 0,1 1-103,-1-1 0,0-1 137,0-3-50,0-4 0,0-6 0,0 0 65,0-1-50,-6-5 1,4 4-1,-3-5-110,4 0 1,-5-1 87,-4-7 0,2 0 19,-2 0 0,0-6-184,-4-4-469,-7-3 851,4 5-216,-10-5 0,7 0 0,-6-3 0,0 8 0,2 8 0</inkml:trace>
  <inkml:trace contextRef="#ctx0" brushRef="#br2" timeOffset="100338">9811 4278 7569,'-21'-20'-27,"6"0"-15,7 7 3,8 7 14,0 6 28,0 0 1,6 1-23,4 4 0,3 3-1,2 7 1,5 0 40,-1 0 0,7 1 9,-1 3 0,3-1 8,1 7 1,5-5 6,1 4 1,0 1-45,0 4 1,2 0 0,6 2 1,-2 4 194,-2 4-182,-7 3 0,9 2-21,-6 0 0,4 7 19,-5 3 0,0 2 0,-4-1-3,-1-1 1,1 5 16,-1 4-18,0 1 0,1 1 0,-1 4-88,1 3 1,-3 1 0,-1 1-45,-1-1 0,-5 3-1231,4 2 1347,1-3 1,2 7 0,-1-5 16,-1 1 3,-1 0 0,6 1 1,-1-1-18,1-1 68,-1 5 0,5-1 78,1 7 1,1-4 0,-4-3 141,3-1-249,5-1 0,-7 1 71,6 3 0,0-6 0,4 1 45,-4 4-61,4-4 0,-6 2 0,6-6-86,-4-1 44,3 7 0,-4-5 1,6 5 81,0 1-102,0-6 0,-6 5 0,-2-7-191,0 1 1,-4-1-21,7 1 0,-4-2 152,4-4 1,-2 4 80,3-3 0,2 1 7,-3-2 0,-3 1-67,-1-10 0,0 6 16,0-11 1,4 6 38,-5-6 0,1-3-40,-6-2 0,0 2 202,1-2 1,-1 0 27,1-5 0,-6 0 0,1 0 1,-3 0 481,3 0 0,1-5-625,-6 0 0,1-4-9,-2 4 0,-2-5-29,2 5 1,3-6 81,-3 1 1,1-3-117,-5-1 0,4-1-190,1 1 0,1-7 34,-1-4 1,-4-3 82,3-1 1,4-2 64,2-3 1,-4 1 14,-1-6 0,1 5 29,-1-5 0,-1 5-54,-4-5 1,0 0-163,-1-5 1,-1 1 106,-3 4 1,-2-3-376,-3 3-392,-3-4-320,4-1 1140,-6 7 0,-6 1 0,-2 7 0</inkml:trace>
  <inkml:trace contextRef="#ctx0" brushRef="#br2" timeOffset="101677">9620 5865 7227,'-8'0'58,"1"0"260,1 0-187,4 0 52,-5 0-119,7 0 1,2 0-69,3 0 1,3-2 90,7-3 1,1 2 0,2-5 133,2 2-320,6 1 1,-3 0 0,8 0-83,3 2 135,4-6 1,2 6 55,5-7 0,2 1-12,12-6 1,0 0-1,-1 0 19,1 1-19,6-8 1,2 5 70,7-8 0,-1 5 1,3-2-6,2 0 35,-3-4 0,10 3 0,-7-6 160,-1 0-422,11-1 1,-9-1 166,9-3 0,-10 3 1,2-4 34,0 4-38,-5 2 1,12-5 0,-5-2-30,-1-2-36,6 6 0,-5-11 61,6 4 1,-5-4 4,0-1 0,-1 0 1,3 0-48,-2 0 115,-6 0 1,3 5 0,-6 0 129,-1-2-135,1 5 0,-1-5 0,-1 7-2,-4 1-43,4 2 1,-13 2 0,0-1-246,-8 1 255,-6-1 1,-7 3-38,-4 2 0,-4-1-18,-6 6 0,-3 1-13,-6 4 0,-2 0-91,-3 1 1,-2-1-229,-3 0 69,-3 1 35,4 5-68,-6 3 0,-2 6-543,-2 0 864,-11 0 0,-1 6 0,-6 3 0</inkml:trace>
  <inkml:trace contextRef="#ctx0" brushRef="#br2" timeOffset="103171">9767 6247 7569,'15'0'-441,"-1"0"319,1-6 1,6 4 96,4-3 59,2 3 1,9-2 50,4-1 0,4-2 0,3 4 29,2-2 0,11-5 84,-1 5-145,3-6 0,-1 3 34,2-7 1,-1 2 0,7 1 17,1 3 1,-3-1-9,2-5 0,-2 0-4,1 1 0,3 4-891,-8 0 856,8 0 0,-4-3 0,6 2 127,1 1-163,6 0 1,-5-3-1,3 2 85,-3 1-145,5 7 1,-5-9 52,4 7 1,-4 1 0,-2 4-129,1 0 0,-1 0 56,1 0 1,-1 0 80,1 0 0,-1 1-57,1 4 40,-1-3 0,1 9 0,-1-4-88,1 1 0,-6 0 63,1 2 0,-5 3-17,4-3 27,1-4 1,-2 7-47,-3-3 0,-4-2 0,-1 0-21,0-1 1,-7 3 39,-3-5 17,-3 6 0,-4-8 0,-3 5-44,-4-1-60,-4 4 0,-4-7 1,-2 5 485,-6 3-701,-9-6 0,2 8 337,-7-5 0,-1 1 0,-4 2 0,0 2 0,0 3 0,0 2 0</inkml:trace>
  <inkml:trace contextRef="#ctx0" brushRef="#br2" timeOffset="104193">9326 6409 7569,'6'-8'37,"4"1"-10,10 7 1,-2-5 15,6 0 0,1 0-68,4 5 1,2 0 64,3 0 0,4 0 30,6 0 1,0 2 24,0 3 1,2-2 48,3 7-97,-3-7 1,11 10-1,-3-4 30,3-1 0,2 5-30,0-3 0,4 4 29,1 6 0,0-4-117,-6 4 0,1 1 35,0-1 0,2 6-45,2-2 1,-2 4 87,2 1 0,3-1-16,-3-3 0,3 7-1130,-3-2 1121,4 2 1,2-2-1,-2-2-151,-2-4 0,-1 4 147,-5-4 1,4 6-56,1 4 0,-2-3 44,-8 3 0,3-3-3,-3-1 0,3 4-3,2 0 0,0 6-8,0-6 0,-1 2-44,1-2 1,-5-3 44,0 3 12,-7 4 0,6-7 1,-6 3-8,2-3 1,0 0 45,-5 4 1,5-4-33,0 3 0,-5-3 4,-5-2 1,-1-1-10,1-3 0,2 3 2,-7-4 1,1-1 529,-6 1 1,0-6-528,1 2 0,-1 1 105,1-1 0,4-1-108,0-4 1,1-5-153,-6 0 0,-1-2 11,-4 2 1,4 1-74,-4-6 0,-1 5 85,2-5 0,-7 1-218,1-1 238,-2-3 0,-3 6-103,1-3 87,-7-4 0,-1 13 125,-7-5 0,6-2 0,3-1 0</inkml:trace>
  <inkml:trace contextRef="#ctx0" brushRef="#br2" timeOffset="105548">9767 6379 7569,'-15'-14'0,"0"-1"-180,1 0 182,-1 1 0,5 4-6,0 0 0,7 5 276,-2-5-176,-3 7 179,6-3-375,-4 6 0,8 1 50,2 4 0,3-2 149,3 7-57,9 0 1,-7 5-1,12 1-14,2 4 1,4-2-6,4 6 0,4-4 28,6 4 1,0 1 19,0 4-36,7 7 1,-1-3 0,4 4-78,-5-1 1,3 5 48,2-2 1,3 4-9,2 1 1,-5-5 34,0 0-30,0 0 0,5 7 0,0 1-79,-1 2 0,0 0 54,-5-4 0,5 0-130,-5 4 1,0-1 154,1 6-29,-7-7 0,4 10 1,-6-5-28,4 1 0,-3 4 17,3-3 0,-5 3 33,-5 2 1,7 1-1058,-7 4 1045,7-4 1,-8 5 0,4-6-126,-3 0 0,4 0 248,-4 0 0,3 1-63,2 4 0,-1-4-86,-4 4 52,4 3 1,-11-5 0,6 5 20,-2-2 0,1-1 10,-7-5 0,6 4 3,-12 1 0,7 0 151,-6-5-122,2-1 0,3 1 1,-2-2 148,-4-3 1,4 2-171,-4-7 0,-2 0 29,-3-5 0,2 0-48,-1 0 0,5-5-164,-6 0 142,7-6 0,-4 3 1,4-8-73,-2-4-16,1 4 0,4-12 1,-1 4 423,-4-4 0,4-3-836,-3-3 1,1 3 314,-2-3 172,4 3 0,-13 0 0,3 0 0,-2-1 0,5-1 0,5-1 0</inkml:trace>
  <inkml:trace contextRef="#ctx0" brushRef="#br2" timeOffset="106782">9752 8173 7569,'0'-8'86,"0"1"1,0 5-43,0-2 0,7 2-47,2-3 1,5-2 16,0 3 0,3-3 96,2 2 1,2 2 83,4-7-217,3 7 1,-4-9-1,9 6 87,1-2 0,5 3-112,-4-5 1,5 0 52,0-5 1,-3 1-30,2-1 58,1 0 0,-3 1 0,-1-3 19,0-2 1,-3 1 23,6-7 1,-5 6-38,5-6 0,-6 6 11,1-6-44,-3 1 0,4-6 0,-1 1-29,-1-1 51,-9 1 1,7-5 57,-6-1 0,6-4 0,-7 3 129,4-1-187,1-2 0,1-7 0,-1-2 161,1-1-154,-1 0 0,5 0 1,2-1 82,2-2-64,-6-2 1,11-5-77,-4 0 0,-1 0 54,1 0 0,0 1 1,5-3-38,0-2 7,0 2 0,-1-3 0,-1 7 32,2-2-52,-9 10 1,14-14 0,-10 9 21,3-3-17,2 4 0,0-9 0,2 5 10,3 2-23,-3-4 0,5 7 23,-7-7 1,0 0-7,0 0 0,-2 0 1,-1 1 91,-2-1-85,-6 0 1,3 0 19,-7 0 1,1-4 4,-1-1 1,1 0 20,-1 6 0,-1-1 39,-4 0 0,4-5 1,-5 2-38,0 5 5,4-2 1,-9 12-108,7-7 0,-5 8 17,4 2 0,-6 2-138,2 7 0,-4 1 35,-1 5 1,-1-1-140,1 1 0,-5 6 69,0 3 0,-5 4-119,4 1 0,-5 6-244,0-1 1,0 7 207,1-2 1,-4 5 365,4 5 0,-10 3 0,-3 6 0</inkml:trace>
  <inkml:trace contextRef="#ctx0" brushRef="#br2" timeOffset="107672">9649 8261 7380,'15'0'-125,"0"0"0,6 0 0,3-2 256,4-3 0,3 2-66,3-7 0,9 5 3,6-4 0,2-1 130,-2-5 1,3 0 5,7 1-145,-1-7 1,1 3-1,0-5 76,0 1 0,-5-2-4,0 4 0,-1-4-55,6 4 0,-5-6-2,0 2 1,-5-2-6,5 1 0,-5-3-82,5 4 1,-5-2-4,5 1 0,-7-3 47,2 4 1,2 1 36,-2-2-50,0 1 1,0-1 0,0 1-8,-2-2 1,4 0 19,-2 1 0,1-3-2,-1 4 0,-1-4 55,6-1 1,0-1 14,4 1 0,-2 3-73,3-4 1,-9 9 22,9-8 0,-5 3-84,0-4 0,3 3 106,-3 2-66,-3-3 1,4 5-1,-4-4-18,1 2 0,-3-3-6,5 4 1,-2-7-18,2 1 0,3-7-8,-3 8 0,-3-4 24,-2 3 1,1-4 12,-1 0 1,-5 0-7,-4 4 1,-8-1 0,3-3 0,-4 3 115,-2-3-130,-6-4 1,3 5 0,-5-4-51,2 1 1,-5 0 29,2 2 0,-4 3-95,-1-4 0,-1 4 12,1 2 0,0-1 49,0 1 0,-2 4-156,-4 1 1,3 11-132,-7-2-389,0 4 217,-5-4 244,0 7 0,-2 6 296,-3 7 0,-10 13 0,-7-2 0</inkml:trace>
  <inkml:trace contextRef="#ctx0" brushRef="#br2" timeOffset="108672">9693 8481 7569,'-29'0'0,"0"-6"0,6 4-75,3-3 125,4-3 1,3 5 0,1-5-119,2 1-11,1 2 44,0-1 0,3 3 53,6-7 0,8 5 60,7-5 1,1 5 16,9-5 0,1 2-18,8-2 0,-1-1-45,6 6 0,0-5 22,5 5 1,0 0 36,0 5 0,2 0-10,3 0 0,-1 0-9,5 0 1,-4 0-5,5 0 1,-1 0 6,0 0 0,5 0-12,-4 0 1,-2 0 28,2 0-26,0 7 1,4-5-1,1 3 7,0-4 1,-2 4-141,-3 0 1,2 1 38,-7-1 0,1-3-199,-1 3 213,-3 3 1,9-6 0,-4 3 6,1-4 1,1-1 5,0 0 1,3 0-5,-7 0 1,2 0-15,-2 0 18,-4 0 0,11 0 0,-7 0 7,-2 0 0,2 0 3,-5 0 0,9 0 1,-9 0 0,8 0-45,-3 0 36,0 0 1,-3 2 0,1 1-124,2 2 0,0 0 66,-5-5 1,0 5 43,0 0 0,0 5-12,1-6 1,-3 3-7,-3-2 1,7-3 40,-7 2 1,12-2 94,-7-2 0,3 0 38,-3 0 1,0 0-84,1 0 0,4-2-54,0-2 1,0 2 31,-5-3 0,-2 3 12,-3 2 0,2-5 8,-7 1 1,7-1-226,-2 5 0,-1 0-67,1 0 1,-6 0-72,1 0 1,-3 0 46,-1 0 0,-6 0-72,1 0 0,-6 6-404,6 4 733,-7 3 0,3 8 0,-6 2 0</inkml:trace>
  <inkml:trace contextRef="#ctx0" brushRef="#br2" timeOffset="109565">9826 8555 7569,'-7'-15'53,"4"2"1,-5 2 475,1 1-208,2 7-107,5-4-216,0 7 0,7 2 0,3 1-439,3 2 0,3 6 369,4-1 0,-2 2 118,6-3 0,2 4 112,8-3 1,-1 5-137,6 5 0,-4-4-26,4 4 0,0 2 66,5 3 0,-5-2-27,0 1 0,1 1 68,4 4-103,6-6 1,-4 5 0,5-4 2,-1 4 0,-2-3 40,6-1 0,-5 1 54,5 4-74,-1-6 1,1 5-10,0-4 1,0 4 4,5 1 1,0-1-1,0-2 66,-1-1-68,8-1 0,-6 5 0,5 1-148,1-1 86,-6 1 1,17-3 0,-5 0-7,-2-3 47,10-6 1,-16 8 0,9-5-24,-1 2 62,-7 2 1,2-1 39,-3 1 1,-5-6 0,3 6-69,-2 1 1,-4 0 24,8-1 61,-4 2 0,-6-4 0,0 7 132,1-1-209,-4 0 0,5-4 0,-6-1-97,2 3 110,2 0 0,0-4 1,-2-2-129,-1 1 124,-2-6 0,-10 5-6,1-6 0,-8 0 1,2-1-56,-2 1 0,-5 0-93,-2-1 93,3-5 0,-12 4 0,3-4-355,-2 5 210,-3 0 0,-4 3 0,-2 1-1059,-1 1 1240,-2 1 0,-12 1 0,-1 2 0</inkml:trace>
  <inkml:trace contextRef="#ctx0" brushRef="#br2" timeOffset="110588">9576 10304 7569,'-10'-2'-200,"2"-2"24,1-6 186,2-3 0,7 0 130,3 3 0,3-3 143,7 3 0,4 2 0,3-2-218,0-1 6,3-2 1,-1-7-1,3 0 172,4 2-184,5-4 1,3 0 0,0-4 57,2 2 1,1-1-69,2-4 0,5-1-106,0 1 0,7-5 7,-2-1 101,-4 1 0,3 0 0,-4-2-97,5-2 1,3 1 33,1-2 1,0-4 30,-4 4 1,6-4-1082,-6-1 1152,6-6 0,-7 2 1,5-4-204,1 1 0,0-4 148,0 1 0,0-2 12,-1 3 1,-4-3 50,0 7-137,-7-7 0,9 4 0,-5-8-109,1-4 1,-5 4 109,2-4 0,-3-1 50,-2 1 1,0-5 8,0 6 15,-6-8 1,4 9 0,-4-6 12,-1-2-2,6-2 0,-10 0 1,4 3 121,-1 6-160,-2-4 1,1 1-1,-1-2 0,-1-3 1,-6 6-218,3-2 230,-11 5 1,16-10 1,-11 4 1,4 2 0,1 1-316,1 0 160,-7-2 0,4-7 106,-2 1 1,3-1 81,1 1 1,0 1 0,1 2 88,-1 1-161,1 0 0,-1-4 181,0-1 0,1 6-33,-1-1 1,1 2-76,-1-1 0,0-3-66,1 8 1,-1-8-103,1 3 0,-1 1 86,0-2 0,-1 4-143,-3 1 1,-4-4 166,-6 9 1,-2 2-28,-4 3 1,3 6 115,-7-1 0,5-1-104,-5 1 0,-1-5 615,-4 5 0,0 0-605,0 5 40,0 0 1,0 5 0,0 1 132,0 2 0,0 2-307,0 4 0,0 3 215,0 2 1,0-1-74,0 6 1,0 1-1168,0 4 232,0 7 932,0 1 0,7 1 0,1-2 0</inkml:trace>
  <inkml:trace contextRef="#ctx0" brushRef="#br2" timeOffset="111724">9605 10510 7569,'-15'0'-38,"1"0"242,6 0 55,-5 0 139,11 0-215,-5 0 1,9-7-234,3-2 1,3 0 5,7 0 1,1-1 55,4-5 1,3 0 165,6 1-116,0-8 0,4 5 0,5-8-18,6-1 0,6 1 48,4-4 1,-2 3-15,7-8 1,5 1 68,-5-1-136,3 3 1,-2-10 0,2 5 21,2-2 1,5 1 38,-6-3 1,6 0-66,-5 5 1,-1-4-5,-4 5 1,5-7-176,-1 2 0,0 1 186,-10-1 0,5 2-65,-5-3 0,5-2 79,0 3 0,0 1-76,-5-1 57,-2 0 1,-2-5 0,2-1 1,1 1-1,-5-6 0,11 2 0,-5-5 25,5-3 0,0-1 152,1-2-425,0 0 1,0-4 259,0-1 1,-1-1 0,1 2 30,0 0-33,-7-1 1,5 5-1,-4 2 63,-1 3-69,-1-3 0,-2 5 0,0-7 21,-2 0-107,5 0 0,-6-1 0,3-2-41,-3-2 116,4 0 1,-4 1-38,3-1 1,3-6-13,2 1 0,2 2 37,-2-1 0,3 4-12,-3-5 0,-2 7 23,2-1 0,-5-3-20,5 3 1,-7-1 118,2 5 1,-3 4-171,-2-4 1,-7 10 76,-2-5 0,-6 7-37,-4 2 0,-4 3-75,-6 3 0,-1-2 100,1 7 1,-5-1-307,0 6 0,-7 6 418,2 4 0,-4-3-261,-1 3 0,-6 4-471,-4 5 0,-3 7 624,-2-2 0,-6 3 0,-2 2 0</inkml:trace>
  <inkml:trace contextRef="#ctx0" brushRef="#br2" timeOffset="112608">9590 10554 7326,'-6'-8'-486,"4"-5"518,-4 11 0,7-4 1,4 6 110,5 0-76,3-7 0,7 4 122,-1-7 1,12 5-60,-1-5 1,9 5-1,0-3 70,4 2-137,7-6 1,-2 11 0,6-6-23,1 1 1,2 2 57,2-5 0,1 4-11,4-5 1,-3 0-3,2-5 1,3 1-156,-3-1 1,3 0 67,-3 1 0,-1-6-844,7 0 881,-7-6 1,3 8-1,-4-6-77,2-2 0,0-2 110,5-2 1,-4 1-14,4 0 0,-4-2 32,5-4-47,-7 4 0,3-6 0,-6 4-45,0-1 0,1-2 28,4 2 1,1-2-4,4-4 1,-2-2 44,-4 3-64,-2 3 1,6-7 0,-5 4 31,2-3 0,1 2 0,-1 1 1,-7 5-7,6-5 1,-10 1 17,6-1-49,-4-3 0,4 6 0,0-5-8,-1 2 1,4 4 6,-3-4 0,3 6-11,-8-1 0,2-2-32,-2 2-1,-4 0 0,-6 4 0,-1 2 6,-4 4 1,-3-4-130,-7 4 1,-1 1-58,-3-2 191,-4 7 0,-6-3 817,-1 6-1905,1 1 1125,0-1 0,-9 2 0,1 3 0,1 5 0,-3 4 0,-2 1 0</inkml:trace>
  <inkml:trace contextRef="#ctx0" brushRef="#br2" timeOffset="113388">9576 10569 7066,'16'0'254,"4"0"1,-2 0-122,6 0 0,2 1-66,9 4 1,2-3 0,6 3 77,-4-4-75,10-1 0,-8 0 50,13 0 0,-5 2 0,3 1-49,-2 2 0,6 0-11,-2-5 0,-2 2 25,2 3-19,0-4 0,0 7 11,0-3 1,-2 2-110,2 3 0,3 3 0,-5-3-259,1 3 305,4-5 1,-7 5 0,4-5 35,-5 0-69,3 5 1,-4-6 0,4 4-69,-1-1 0,3-5-77,-5 5 1,5-7 116,-5 2 31,0-3 0,0-2 0,0 0-10,-2 0 1,4 0 34,-2 0 1,6 0 87,-1 0 1,-2 0-61,2 0 1,0 0-31,5 0 21,0-7 1,-1 4 0,3-7 366,3-2-374,-4 6 1,10-7 0,-6 5 75,-2 0-36,5-6 0,-7 8 1,4-4 0,-4-3 1,1 5 4,3 0 0,-4-4 28,4 7-159,-4-6 0,-1 9 1,-2-4-275,-3-1 147,3 6 0,-11-8 0,3 6-70,-3-2 227,-2 0 1,-7 5 0,-2 0-816,-4 0 1,-7 0 848,1 0 0,-1 0 0,5 0 0</inkml:trace>
  <inkml:trace contextRef="#ctx0" brushRef="#br2" timeOffset="114498">13471 3984 7569,'-8'0'-576,"1"1"0,7 4 562,0 5-13,0-4 1,2 7 173,3-3 1,3 3-37,7 2 0,-1 0 1,3-1 50,2 1-85,4 0 0,3 0 142,4-1 1,-3 6-150,13-1 1,-1 3 28,5-3 1,0-1-94,0 7 1,7-1 3,3 6 1,0-6-30,4 1 0,-2-1 0,8 6 98,-4-1 1,0 0-41,4 1 1,3-1-1172,7 0 1153,-1 1 0,-4 1 15,-1 3 0,1-3 0,4 5-50,1 0 1,-7-5 86,-3 3 0,3 2-45,1-1 0,-1 4 1,2-5-4,-7 0 1,3-3 0,-6 2 18,0 1 1,4 6-6,1-6 0,-2 5-18,-8-5 1,3 2-88,-3-1 73,-3-4 1,4 10-1,-6-7-16,-1-1 1,-3 2-35,-1 0 0,-6-1 570,-4-5 0,-3 2-687,-1 4 157,-7-11 0,-1 11 1,-5-11 79,-3 4 1,4 0-113,-8-4 1,3 2 19,2-6 1,0 4-56,-1-4 0,-1 0-85,-3-6 1,3 6-50,-3-1 0,3 3-557,2-3 761,-7-2 0,-1 10 0,-7-4 0</inkml:trace>
  <inkml:trace contextRef="#ctx0" brushRef="#br2" timeOffset="115617">13794 4439 7110,'10'2'122,"0"3"-157,-7-4 0,9 12-185,-7-3 287,6-3 0,-9 6 0,4-5 94,1 0-77,-6 5 1,8-6 9,-5 3 1,5 6-1,5-3 43,1 3 1,0-3-99,-1 7 1,3 1 9,2-1 0,-1 6-76,7-2 79,-1-2 0,6 10 0,1-2 46,3 1 0,-1 0-81,6-2 1,0 1-120,5-1 135,0 0 0,0 2 1,0 2 29,1 1 0,0 1-76,4-6 1,-3 0 56,3 1 1,-3 1-48,-2 3 1,0-1 67,0 6-93,0-6 0,-1 9 0,-3-4-85,0-1 86,-8 6 1,9-7-1,-5 5-38,2-2 81,-6-7 1,6 11-23,-4-4 0,-3-1 0,3-1 4,-3-1 1,-6 5-10,-1-2 7,1 4 1,3-4 0,-2 0 42,-2 2-34,-6-5 0,10 6 1,-3-4 14,2-1 7,-4-1 0,5-6 1,-4 1 136,4 3-108,2-3 0,-6 5 60,1-7 0,-1 1 0,4-1-12,-4 1 0,3-1-53,-8 0 0,6 1-7,-6-1 1,6-1 66,-6-4-85,1 4 0,-5-3 0,1 7 92,4 3-121,-11-1 1,14-5-1,-11 1 24,-1-1 0,1 1-37,2-1 32,7-6 1,-4 5 0,2-4 17,-2 4 0,-3 1-4,1 1 1,0-1 23,0 0 0,-1 1 47,1-1-74,0 1 0,-1-1 1,1 2 22,0 3 1,-1-3-40,1 4 0,1-3-11,4 3-7,-4-4 1,7 5 9,-3-7 1,-2 5 0,6 1-68,2-3 76,2-1 1,3-1-50,4-1 1,-4-4 0,3-3-107,-3 0-197,5 4 1,-5-8 0,3 6-195,-3 2 534,-8 2 0,-2 8 0,-6 2 0</inkml:trace>
  <inkml:trace contextRef="#ctx0" brushRef="#br2" timeOffset="116679">13780 6056 7569,'0'-8'92,"0"1"0,6 7 0,4 0-81,3 0 36,2 0 1,1 0 0,4 0 61,4 0-19,11 0 0,-3 5 1,7 2 73,2 1 0,3-3-78,5 5 1,-1-1 16,6 6 0,4-5-4,6 0 0,0 0-43,-5 4 0,1 1-14,4 0 1,-4-6-16,4 1-14,-4 0 0,4 5 1,1-1-8,2 1 1,0-2 32,2-3 0,-2 3 7,-4-3 0,3-2-1,2 2-131,-2-7 1,-3 9 55,1-8 1,5 6 0,-6-5 7,-1-2 1,4 4 97,-3-2 1,3 0-61,-3-5-8,-2 0 0,4 0 0,-6 0 10,0 0 1,-7-5-60,-3 0 1,-5 0 55,-5 5 0,-3-5-110,-6 0 0,-7 0-37,-4 5 0,-2-5-134,-3 1 0,-4-1-756,0 5 437,-7 0 585,4 0 0,-14-7 0,-1-1 0</inkml:trace>
  <inkml:trace contextRef="#ctx0" brushRef="#br2" timeOffset="117431">14132 6424 7569,'-14'0'-561,"-1"0"365,0 0 249,7 0-23,2 6 1,12 2-23,4 7 0,6-5 0,7 0 15,7 1 52,9-4 1,5 6 129,10-4 1,3 4-71,2 2 0,3 2 0,3 0 39,4 3-48,6 0 1,-3 1 0,6 3 236,-1 4-292,-2 2 1,-2-1-1,1 0 66,-1 1-51,1 6 0,-2-4 1,-2 6-39,-1-2-245,-7 5 0,5-4 167,-4 7 0,-5-4 0,4 0 36,0 6 0,0-2-169,-3 5 142,-1-3 1,1 3 0,0 2-97,0 1 121,0-5 0,-2 10 0,-3-6-15,-5-4 1,0 7-82,-5-10 0,1 2 72,-10-7 1,2 2-4,-7-7-8,2 1 0,-10-6 1,2-1-142,-4-4 1,-4 2-331,-1-6 262,-7 0 0,5-6 240,-3 1 0,1-2 0,-1 0 0,-2-1 0,4-1 0,4-1 0</inkml:trace>
  <inkml:trace contextRef="#ctx0" brushRef="#br2" timeOffset="118232">13941 8349 7146,'-8'-15'-277,"3"1"300,10 6 1,-2-4 29,7 7 1,0-6-4,5 1 1,6-3-1,3-2-18,4 1 0,3-1-5,4 0 0,-3-4 3,7-1 1,1-1-4,4 1 1,0-1 10,0-4 0,5-2 58,0 2 0,-3 2-60,-2-1 1,-3-1 122,8-4-124,-4-1 0,-1 6 65,1-1 0,-1 1 1,0-5 9,0-1-61,-7 1 1,6 1 0,-4 2-10,3 1 5,3 1 1,-1-5-1,0-1-77,0 1 0,0-1 44,0 1 1,0 0 58,0-1-73,0 1 1,5 4 0,2 1-141,1-2 0,1-7 95,0-1 16,-2-1 1,-2 6-1,2 0 24,1-1 1,-5-1-9,2-3 16,-3 3 1,-2-5 0,0 6-5,0 1 0,-4 0 13,-1-1 0,-8 1 37,-2-1 0,-1 3 56,-8 2-85,6-3 1,-15 10 0,4-4 43,-2 0 1,-5 1-23,2 2 1,-7 1-16,2-7 1,2 5-30,-3-4 24,1 6 0,-5-3 1,0 6-149,0 0 0,0 1-289,0-1-96,0 7 289,0-5-852,0 11 1076,0-4 0,0 12 0,0 2 0</inkml:trace>
  <inkml:trace contextRef="#ctx0" brushRef="#br2" timeOffset="119621">13956 8481 7569,'-8'-8'-199,"-5"2"131,11-1 143,-11 6 0,10-8 236,-7 5-131,7 2-44,-4-5-122,7 7 1,8 0 0,6 0 49,3 0 1,11 0 10,2 0 1,1 0-42,8 0 0,7 0-35,7 0 11,5 0 1,5 0 0,3 0 37,1 0 1,1 0 1,6 0 0,-1 0-159,1 0 1,-1 5 147,1 0 1,-4 5-27,3-5 1,-7 6 2,7-1 1,-4-2 43,-1 2 10,-2-7 0,-3 5 0,3-4-94,1 1 0,-4 1 69,6-1 1,-5-3-7,4 3 1,-1-4-3,2-1 1,1 0-29,-6 0 0,0 5-30,-6 0 0,-4 5-79,0-5 1,-11 5 44,1-6 1,-10 6-117,0-5 0,-3 5-86,-1-5 0,-6 6 84,1-1 0,-7-2-71,1 2 0,-7 0-31,-3 5 0,-5-1 275,1 1 0,-4 3 0,-1 0 0,0-3 0,0-2 0,0-4 0</inkml:trace>
  <inkml:trace contextRef="#ctx0" brushRef="#br2" timeOffset="120425">13647 10334 7569,'0'-15'-312,"2"5"1,3 0 72,5-1 1,4-2 417,6-2 0,-2 0-166,6 1 1,-4-1 0,5 0 26,1 1 79,-5-1 0,5-1 0,-5-2 26,2-2-117,2 0 1,-1 1-1,1-2 272,1-2 1,0 0-76,-2-2 0,9-7-130,-4 2 0,6-2 24,-1 2 1,-1-1-132,6-3 1,0-4 14,5-6 0,0 0 20,0 0 14,1 0 0,-1 0 1,0-2-125,0-3 87,0 3 1,0-12 0,2 0 10,3-4-18,-4-1 1,13-6-1,-4-1-178,3 0 1,0 1 315,-3 0-93,3-3 0,-6 7 0,4-5 70,-1 1 1,-2 7-88,2-1 1,2 2 2,-7 2 1,5 1-82,-5-1 87,6 0 1,-8-1 0,6-3-136,-3 0 0,-1-1 77,-5 5 1,-1 2-215,-4 3 159,4-9 0,-6 7 0,6-11-23,-4 2 74,3 1 0,-11 4 0,4-2-62,-4-2 60,-2 0 1,-1 5 0,-2 2-73,-2 3 113,-6-3 1,5 11 0,-6-1-18,-3 6-10,4-1 0,-10 16 0,7-2-8,0 5-204,0 3 0,-6 6 66,1-1 0,0 2 1,5 3-497,-1 5 168,1-3 222,0 6 272,-1-4 0,4 1 0,-3 0 0,-4 2 0,3 1 0,2 2 0</inkml:trace>
  <inkml:trace contextRef="#ctx0" brushRef="#br2" timeOffset="121226">13956 10245 7569,'-13'2'0,"2"1"-409,1 2 273,7 7 0,-6-9 215,4 7 0,4-5 45,-4 4-145,3-5 0,2 4 90,0-3 1,2-4 30,3 4 231,-4-3-233,13-2-9,-6 0 1,1 0 0,1-2 73,2-3 0,1 2-31,1-7-51,1 7 1,6-10 0,4 3 237,3-3-248,1-2 0,5 1 0,2-3 60,2-2 1,6 2-164,5-2 102,13-4 1,-10 5 0,10-5-100,-1 2 88,-6-5 1,11 8-78,-8-7 1,1 2 0,0-3 100,0 2-90,0-1 0,-5 1 0,-2 1-33,-2 2 58,6-5 0,-10 8 0,3-5 3,-4 1-6,-1 3 0,-1-1 0,-2-1-172,-2-2 168,7 5 0,-1-8-53,4 6 0,-1-6 47,1 2 1,-3-4-26,3-1 1,1-1 39,-1 1 1,2 1 0,-4 2 9,2 1-20,0 1 1,-3-5 6,3-1 1,-3 1-15,3-1 0,-4-1 0,-2-1 10,-4-3-29,3 1 0,-6 0 25,4 0 1,0-6-2,-5 6 0,-1-2 1,-5 3-214,1-1 124,-7 0 1,3 4-1,-7 1-175,-1 0 154,-1-1 0,-9 6 0,-2 1-279,1 2 191,-5 1 0,4 0 0,-6 1-752,0 1 743,7 2 0,-6 1 199,4 0 0,3-6 0,0-2 0</inkml:trace>
  <inkml:trace contextRef="#ctx0" brushRef="#br2" timeOffset="121842">17146 6409 7569,'14'0'0,"1"2"0,0 2 7,0 6 1,6 3-156,3 2 138,4 6 1,1-3 59,1 7 0,1-6-76,3 6 0,4-1 1,6 4 137,0-3 0,5 2-45,0-2 1,2 3-47,-2 1 1,-4-5 42,4 1 1,-3-2-35,-2 1 0,0 4 64,0-3 1,0-3 200,1 3-225,5-7 0,-2 3 0,4-5 42,-2 4 1,4-4-67,-5 4 0,5-4 44,-5-1 0,7-5-80,-2 0 1,-2-1 42,2 6 0,0-5-79,4 0 1,-4-5 20,0 4 1,-1-5-9,0 1 1,5 1-147,-5-1 173,-2 0 1,5-5 0,-6 0-116,3 0 0,-8 0 61,-1 0 1,-1 5 31,-9 0 0,4 0-120,-9-5 0,2 1-168,-11 4 1,4-3 29,-4 3 1,-1 1-93,-4-1 1,-5 5-295,0-5 652,-7 6 0,4-3 0,-7 7 0</inkml:trace>
  <inkml:trace contextRef="#ctx0" brushRef="#br2" timeOffset="122590">17366 8452 6619,'8'0'459,"-1"0"1,-5 0-336,2 0 0,5 0 0,5 0 0,3 0 195,2 0-228,4 0 1,7-2 9,-1-2 1,2 0-2,3-6 0,-1 6-103,6-6 1,0 0-28,5-5 0,-1 2 0,-2 0 67,-2-2-1,0 4 1,5-10-1,0 6 45,0 0-57,1-6 1,-1 3 0,0-5 61,0 2-65,0-5 0,0 3 1,0-6 52,0-1-68,0 1 0,2-2 0,3-2-3,5-1 1,0-7-75,5 2 0,-4-4-967,9-1 930,-4 0 1,4-2-1,1-1-154,2-2 200,-5 7 1,4 2 0,-8 9-39,1 4 83,-7 7 0,-1-1 1,-7 8 98,0 3-119,-6-3 1,1 11 2,-10-3 1,4 4 1,-8 1 0,1 1-286,-2 4 1,-1-1-91,-3 5 408,-4 1 0,2 3 0,-3 0 0,3-1 0,-2-1 0,-3-1 0</inkml:trace>
  <inkml:trace contextRef="#ctx0" brushRef="#br1" timeOffset="138216">20718 9452 7569,'0'-10'-775,"0"0"409,0-1 0,0-3 342,0 0 0,0 4 103,0 0 1,1 0 456,4-4-248,-3-1 0,4 0-80,-6 1 506,0 5-323,0-4 0,-1 7-135,-4-4 0,2 3 142,-7 7-173,0 0 1,-5 7 65,1 3 0,-1 5-129,0 4 0,0 4-78,1 6 1,-1 7 39,0 4 1,2 7-162,3 2 0,2 6-84,3-1 1,4 2 104,-4-2 0,3 1-110,2-6 1,5 0 46,0-5 0,6-6-111,-1-4 0,5-3 28,5-1 1,-2-12 97,6-4 0,-1-9-7,1 0 0,4-5 14,-3-5 0,2-9 14,3-11 0,-6-3-25,1-1 1,-7-5 5,1-1 0,-2-1 44,-3 2 1,-5 1 95,-5-6 0,-2 5 40,-2-5 1,0 1 199,0-1 1,-2-2-167,-2 7 1,0-5-87,-5 4 1,0 1-180,0 5 0,-5 6 122,5 3-691,2 4 487,-6 1 0,11 9-1391,-2 6 1139,2 6 1,2 9 89,0-1 0,2 1 357,2 0 0,11 0 0,8-1 0</inkml:trace>
  <inkml:trace contextRef="#ctx0" brushRef="#br1" timeOffset="138636">21159 9672 7569,'8'7'-170,"-2"-6"0,-6 7 880,0-3 1,5-1-234,0 5 0,2 1-122,-2 5 1,-4 6-115,4 4 0,-2 2-58,2 3 1,-3-1-41,3 1 1,-2 4 62,2 0 1,-2 0-24,7-4 1,-5-7-82,5-4 0,-2-2-445,2-3 0,3-1 122,-3-3 1,3-3-45,1-7 1,3-8 153,2-7 1,-2-1 55,2-9 1,-3 1-190,-1-6 0,-2 1-167,-3-1 441,3-6 1,-10 5-1,6-3-13,-3 3 0,1 2 130,-2-1 0,-4 3 22,4 2 1,-2-1-17,2 6 0,-3 1-97,3 4 0,1 5 38,-1 0-163,0 7 132,2-3 1,-4 7-16,7 4 0,-7 8-80,2 7 0,1 4-30,-1-4 0,2 8 19,-2 1 0,-2 0-4,7 6 1,-5-4-176,4-2 1,-4 1 73,5-1 0,-5-5 117,5 1 1,0-7-14,4 2 0,-1-9-914,-3-1 0,5-7-8,0 2 966,-1-3 0,8-16 0,-8-2 0</inkml:trace>
  <inkml:trace contextRef="#ctx0" brushRef="#br1" timeOffset="138887">21938 9231 7569,'0'-15'0,"0"6"1293,0-1-773,-7 7 1,5-2-239,-2 10 0,8 8 57,6 6 0,-2 2-159,2-1 0,0 3-37,5 6 1,-2 6-12,-3-1 0,3 7 51,-4-2 1,0 3-391,0 2 0,-5-1 169,1-4 0,-2 4 136,2-4 1,-4-3-219,4-2 0,-3-3-939,-2-2 1,0-1 349,0-3 1,0 1-556,0-7 1264,0 1 0,-7 1 0,-1 2 0</inkml:trace>
  <inkml:trace contextRef="#ctx0" brushRef="#br1" timeOffset="139061">21805 9628 7569,'0'-8'476,"0"-5"1,2 11-1,3-3-367,5 4 1,0-4 167,4 0 0,-1 0 389,12 5 1,-1 0-487,6 0 1,1 0-365,3 0 1,-3 2-595,3 2 1,-3-2 429,-1 3 0,-2 3-1177,-4 2 1525,4-4 0,-12 8 0,5-6 0</inkml:trace>
  <inkml:trace contextRef="#ctx0" brushRef="#br1" timeOffset="139566">22408 9760 7569,'0'23'0,"0"3"209,0-6 0,2 11 378,3-2 0,-4 6-207,4-1 0,-2 3-28,2 8 0,-3 4-68,3 0 0,1 4-71,-1-4 1,0 7-28,-5-2 1,0 3 111,0 2-223,0-7 1,-2 4-1,-1-7 152,-2-2-216,-6-1 1,8-9-1,-6-2 139,3-4 0,-4-9-19,5-2 0,-1-5-320,1-5 35,3-4 0,-9-8-75,6-2 1,0-6 88,5-10 0,0-3 5,0-6 0,0-12 30,0-3-95,0-3 0,6-6 0,3-4-79,-1-5 49,5-8 0,-10-2 1,7-8-116,1-2 0,-2-6 200,0-5 1,1 6 175,5 9 0,0 11-80,-1 8 1,1 9-120,0 11 1,4 9 153,1 11 0,1 4 537,-1 5 0,-2-1-314,6 6 1,-6 1-34,2 9 1,-4 3-139,-1 7 1,-1 0 19,1 0 1,0 6-59,0 3 1,-2 4 40,-4 1 1,-2 1-108,-7-1 0,0 1 58,0-1 1,-2-4-8,-3-1 0,-3-1 17,-6 1 0,-1-1 4,0-3 0,-1-9 0,-4 4 0,-3-4-3,-6 4 0,4-5-63,1 0 0,6-7 58,-2 2 1,4-3-316,1-2-140,1 0 59,5 0 1,5-7-39,8-3 1,6-3-233,10-2 0,-2 6 668,6-1 0,7-6 0,7-7 0</inkml:trace>
  <inkml:trace contextRef="#ctx0" brushRef="#br1" timeOffset="139961">23084 9716 7569,'-8'-8'1340,"1"1"534,7 1-1447,0 4 1,0-3 42,0 10 0,0 8-257,0 7 1,0 6-31,0-1 1,0-3-134,0 3 1,0-1 80,0 6 1,2-2-103,3-4 1,-2 2-18,7-6 0,-2-1-193,2-4 1,3-2-22,-3-3 0,3 1-207,2-6 1,-1 0 39,1-5 1,0-6 14,-1-4 221,1-3 0,0-3 0,0-4-54,-1-5 0,1 3 157,0-3 0,-6 5 14,1-4 1,-2 4 190,2-4 0,2 6-62,-7-2 1,4-1 123,-4 1 1,2 6 6,-2 4-100,-4 7 73,12-4 0,-11 9-83,3 3 1,1 4-127,-1 11 1,0-2-28,-5 7 0,5 4-205,0 5 0,2 1 17,-2-6 0,-2 0-199,7 1 1,-1-6-391,6 1 0,-5-7 352,0 1 0,1-4-942,9-5 1386,-4-4 0,5-12 0,-6-2 0</inkml:trace>
  <inkml:trace contextRef="#ctx0" brushRef="#br1" timeOffset="140228">23834 9172 7569,'0'-37'0,"0"7"255,0 11 0,0 7 1100,0 3-715,0 5 0,5-1-255,0 10 1,0 5-85,-5 10 0,4 3-118,1 6 1,0 7-25,-5 3 1,2 8 46,3 2 0,-4 5-23,4-5 1,-3 7-46,-2-2 1,0 1 22,0-1 1,5 2-361,0-7 0,0 3 168,-5-8 0,0 2-533,0-12 0,0 4 303,0-9 1,5 2-531,-1-11 1,1-1 58,-5-4-70,0-7 0,2 4 319,3-8 0,-3 0 483,2-9 0,-2-3 0,-2-7 0</inkml:trace>
  <inkml:trace contextRef="#ctx0" brushRef="#br1" timeOffset="140403">23716 9584 10032,'7'-8'643,"3"3"1,9 3-336,6 2 0,7 0-10,3 0-665,12 0 1,-8 0 0,12 0-1056,-1 0 1422,-4 7 0,-2 1 0,-8 7 0</inkml:trace>
  <inkml:trace contextRef="#ctx0" brushRef="#br3" timeOffset="150097">19454 1441 8311,'-9'6'241,"-4"-3"-128,3 7 1,-4-5 1,-6 5 0,4-5 54,-4 5 1,-3-6-90,-1 6 0,-4-5-109,-1 5 1,-1-2 74,1 2 0,-7 3-104,-3-3 0,-4 3-33,-1 2 1,-11-1 64,-4 1 1,-10 5-52,1-1 1,-4 7-104,-2-1 0,-9 3 166,0 1 1,35-14-1,-1-1-226,-44 16 0,44-15 0,-1 1 220,-2 1 0,1 0 1,-1-1-1,1 1 6,0 2 0,-1 1 1,-5-1-1,0 0-1,-2 0 1,0 1 0,2 1-1,0 0-19,3-1 0,0-1 0,-3 2 0,0 1 21,1 0 0,-1 0 1,-6 2-1,0 1-281,2-1 0,0 1 0,-1 0 0,1 1 279,0-2 1,0 1-1,1-3 1,1 1-3,0 2 1,0-1 0,-2 2 0,-1-1 16,1-1 1,0 1 0,-3 2-1,1 1 0,1 0 0,1-2 1,0 0-1,1 1 1,4 0 1,-1 0-1,-2-1 1,-1 0 4,4 0 1,0 2 0,-1 0-1,1-1-16,4-2 1,1-1 0,0 3 0,1 0-130,1-2 1,0-1 0,-1 1 0,0-1 184,3-1 1,1-2 0,-41 18-38,9 1 1,5-8-5,4 3 0,-1 0 13,6 0 0,0-3 1,6-7 0,5 3 290,4-4 0,5-3-264,5-1 0,3 1 630,7-1 0,1-2-519,3-8 350,-2 3 0,10-7-369,-2 4 0,7-2 400,2-3-400,7-3 27,-3 4 679,6-6-1071,0-6-338,0 4 481,0-4 1,1 1 91,4 0 0,-2-5-410,7 5 1,0-5-1274,5 5 1676,6-6 0,2 3 0,6-7 0</inkml:trace>
  <inkml:trace contextRef="#ctx0" brushRef="#br3" timeOffset="150914">14250 3322 7569,'8'0'-325,"-1"-6"553,-7-3 1,1 0-50,4-1-52,-3 7 288,4-11 528,-6 13 299,0-6-819,-6 7-382,4 0 1,-11 2-326,3 3 1,-3 5 134,-1 9 113,-1-2 1,-5 9 0,-1-5 58,-2 2-31,5 1 0,-9 6 1,4-1-216,0 0 245,-5 1 1,10-1 0,-5 1 48,2-1 1,6-1-57,5-4 21,1 4 0,1-12-125,3 4 88,3-4 0,2-6-23,0 0 1,2-2-40,3 2-23,3 3-17,6-5-38,1 7 1,-2 0 61,-3-1 0,1-4-6,-6 0 1,0-5-26,-5 5 86,0-1 108,0 6 1,0-5-82,0 0 253,0-7-285,0 3 16,0 1-53,0-5-26,0 11 36,0-12 47,0 6-4,0-1 1,2-4 27,3 3 0,-2-3 99,7-2 0,0 0-79,4 0 1,1 0 106,0 0 0,6-5-126,3 0 1,-1-7 0,2 2 1,1 2-56,8-1 1,-3 4 91,4-5-31,2 7 1,-1-11 0,5 6 48,-2 0-83,-6-5 1,8 10 18,-7-7 1,0 2 103,-4-2 1,-3-1-59,-2 6 0,-4-5 73,-6 5 120,-1 0 6,1-1-26,-7-3 0,4 0-91,-7-1 1,0 0-53,-5-5 1,-5 1 7,0-1 0,-7-1 37,2-4 1,-3 2-83,-1-6 0,-6-1-115,1-4 1,-8-1 37,3 1 1,1-2 129,-1-3-162,-1 2 0,1-3 1,1 7 80,1 3 1,3 4 3,4 6 1,5 2-544,1 4-801,5 2 941,-2 7 380,6 0 0,0 13 0,0 3 0</inkml:trace>
  <inkml:trace contextRef="#ctx0" brushRef="#br3" timeOffset="152348">20335 88 7716,'-9'-13'598,"-1"3"1,7 2 296,-2 3-416,3 4 435,2-6-879,7 20 102,-6 4 1,7 5-225,-3-2 1,-3 1 0,3-1-634,-4-2 559,-1 5 0,0-7 0,2 4-110,3-4 196,-3-1 0,4-1-698,-6 1 0,5-5-533,0 0 1306,6-7 0,-2 10 0,5-5 0</inkml:trace>
  <inkml:trace contextRef="#ctx0" brushRef="#br3" timeOffset="152560">20585 0 7793,'-8'2'750,"3"3"1,4 3-260,1 6 1,0 1-139,0 0 1,0 4-253,0 1-31,0 0 1,0-1-1,0 3-455,0 0 0,1-4 273,4 2 0,-3 1-617,3-1 0,-4-1 346,-1-4 1,5 5 382,0-1 0,0 7 0,-5-3 0</inkml:trace>
  <inkml:trace contextRef="#ctx0" brushRef="#br3" timeOffset="167322">21761 426 7873,'0'-14'1103,"0"-1"-954,0 7 1,-1-4 45,-4 7 0,1 1-12,-5 4 1,4 0 154,-5 0 0,0 0 61,-5 0 1,1 0 0,-1 1 110,0 4-341,1 10 0,-6 1 0,0 5 136,3 1 1,-6 5-217,-2 8 0,2 5 86,-1 0 0,1 7-148,-2 2 1,-1 5 61,7-5 1,-1 6-123,5-1 1,2 4-97,4 0 0,-3 1-59,7 0 1,0-2-72,5-3 1,7-8 112,3-7 0,4-6-452,6 1 1,3-10 230,6-4 1,7-4 123,3-1 1,4-7-107,1-3 0,5-5-624,0-5 0,5-5 416,-5-9 0,5-4 557,-5-7 0,6-5 0,-3-3 0</inkml:trace>
  <inkml:trace contextRef="#ctx0" brushRef="#br3" timeOffset="167655">22320 911 7569,'0'-14'0,"0"6"0,0-6 0,-2 8 1045,-3-4-524,-3 4 1,-7 6 76,1 0-451,-1 0 0,0 0 0,1 0 279,-1 0 0,-5 6-266,1 4 1,-2 5-1,1 4 1,4 4-56,-4 7 0,4-4 78,1 3 1,0-3-83,1 8 1,4 2 83,0-1 1,7-4-252,-2-2 1,5-8 45,5 9 1,3-6-201,7 1 1,4-4 26,1-6 1,4-2-60,-4-3 0,6-4 94,-2-6 1,4 0 70,2 0 0,-3-6 54,-2-4 0,1-5-62,-6-5 0,4-1-2,-4-3 1,-6-4 67,-4 3 0,-6-2-25,0-3 1,-2 6-77,-2-1 1,-2 2-154,-2-1 1,0-2-60,-6 6 0,1-4-244,-6 4 1,5 1-147,0 4 0,5 2 732,-4 3 0,5-3 0,-2 5 0</inkml:trace>
  <inkml:trace contextRef="#ctx0" brushRef="#br3" timeOffset="168225">22599 926 7769,'0'8'85,"0"5"0,0-3 327,0 3 0,0 4 14,0 2 0,2-1-113,3 7 0,-2-6-130,7 6 1,-2-1 24,2 6 0,3-3-157,-3-2 0,-2 1-44,2-6 1,-6 4-49,6-4-193,-7-1 200,4-4 79,0-7-49,-6-1 0,6-15 11,-7-7 1,5-6-12,0-9 1,4 1-96,-4-1 1,5 1 112,-5 0 0,6-1 28,-1 1 1,-2 6 44,2 3 3,0-3-74,5 7 0,-6 1 8,1 11 0,0 2 55,5 2 1,-7 6-37,-3 4 0,1 5-39,-1 5 0,5-2-15,-5 6 0,0-4-109,-5 4 0,5-6 80,0 2 0,1-6-255,-1-4-31,-3 3 63,11-11 194,-5 4 1,2-7-31,-1-4 0,1-5 149,5-10 0,0 3-12,-1-8 0,-4 5 82,0-4 1,0 4-89,4-4 0,0 6 125,-5-2 1,4 4 33,-3 1 0,-2 2-19,2 3-21,-7-3-36,11 12 50,-13-6 1,7 14-104,-3 2 1,-3 5 10,3 0 0,-4 6-110,-1-1 0,0 8 59,0-3 1,0 5-178,0 6 0,0-9 64,0 3 0,5-3 125,0 4-138,7-7 1,-6 0 0,6-6-1105,-3 3 0,1-5 665,5-5 0,0-7-63,-1 2 606,1-4 0,6-1 0,2 0 0</inkml:trace>
  <inkml:trace contextRef="#ctx0" brushRef="#br3" timeOffset="168747">23466 1132 8049,'-8'6'599,"3"6"-396,4 6 1,1 5 75,0 6 0,0 5 825,0 1-840,0 12 0,0 0 0,0 15 108,0 2 1,0 6-213,0-1 1,0 8-177,0 1 0,0-4 70,0-6 0,0-2 94,0-3 0,0-1-170,0-13 0,0-5 32,0-4 1,0-9-245,0-2 1,0-6-121,0-8 155,0-7 1,0-3 109,0-10 0,0-10 170,0-9 0,1-11-231,4-4 0,-3-3 30,3-2 1,-4-7 40,-1-3 0,5-10-17,0-4 1,2-11-496,-2-4 1,-2-12 479,2 44 1,0-1 0,-3 0 0,1 0-49,1-5 0,1 1 1,0-43 214,5 1 1,0 14-67,5 11 0,-1 7 28,1 13 1,0 4-79,-1 9 0,6 11 202,0 9 1,-1 4-47,-4 1 1,0 7-17,-1 3 0,1 4 25,0 1 1,4 8 292,1 6 1,-1 3-428,-4 7 0,-2 1 56,-3 4 0,1 2-33,-6 4 0,5-3 19,-5 7 1,0-4-5,-5 4 0,0-5-19,0 5 0,-7-6 31,-2 1 0,-4-4 18,-2-6 0,-1 2 5,-4-6 0,4 0 6,-4-6 0,-1-4-28,1 0 0,-1-7 40,1 2 9,4-3-531,-5-2 313,6 0 1,7-2-407,3-3 0,5-1-26,5-4 1,5-8 578,9 3 0,-2-9 0,4 1 0</inkml:trace>
  <inkml:trace contextRef="#ctx0" brushRef="#br3" timeOffset="169164">24187 882 8251,'-2'-8'108,"-3"3"595,3 3 1,-4 4-219,6 3 1,-2 8-37,-3 7 0,4 6-349,-4-2 1,3 4 39,2 1 0,0 6-163,0-1 0,0 0 69,0-4 0,2-6 137,3 1 1,-2-7-40,7 1 1,-5-2-559,5-3 0,-1-4 163,6 0 1,0-7 21,-1 2 1,3-5 23,2-5 0,-1-3 102,7-7 1,-7-1-58,1-4 1,-2 2 49,-3-6 1,1-1 128,0-4 1,-5 4-24,-1 1 1,-4 4 70,5-4 0,-7 6 28,2-2 111,-3-3 1,-2 7 366,0-4-186,0 11-278,0 2 89,0 7-207,0 13 0,0 2 72,0 9 1,5 4 68,0-3-177,6 2 1,-8 3-1,6-2-422,-3-4 1,6 4-72,-3-4 1,4-2 245,2-3 1,0-2-387,-1-3 0,3-6 269,2-3 1,-1-3 408,7-2 0,-1-13 0,6-3 0</inkml:trace>
  <inkml:trace contextRef="#ctx0" brushRef="#br3" timeOffset="169430">24892 250 7569,'0'-23'876,"0"8"0,-1 9-65,-4 6-628,3 0 1,-5 3 122,7 7 1,5 1-123,0 14 1,2 1-146,-2 8 1,1 4 155,4 6 0,1 2 0,-6 3 0,2-2-303,-2 7 0,-4-5 96,4 5 0,-3-2-238,-2 2 1,0 2 126,0-7 1,0 1-221,0-1 0,0-5-11,0 0 0,0-1-182,0-9 0,0-4 59,0-6-290,0-6 1,-2-2 766,-3-6 0,-3-13 0,-6 1 0</inkml:trace>
  <inkml:trace contextRef="#ctx0" brushRef="#br3" timeOffset="169610">24833 750 7569,'0'-15'645,"0"7"0,-1 1 248,-4 7-259,3 0-454,-4 0 0,17 2 0,4 1-265,1 2 1,7 5-270,2-5 1,2 6-1,3-1 1,-1 1-220,0-1 0,1 3 130,-1-3 443,1 3 0,-1-5 0,0-1 0</inkml:trace>
  <inkml:trace contextRef="#ctx0" brushRef="#br3" timeOffset="169834">25392 706 7893,'0'8'446,"0"5"1,0-3-246,0 3 1,0 3-67,0 4 0,5 3 260,0 6 1,5 2-103,-6 3 1,1 4-197,-5 6 1,2 5-32,3 0 0,-3-2-175,2-8 0,-2-3-358,-2-6 0,2-2 272,3-4 1,-4-8-602,4-6 0,-2-7 78,2 2 718,-3-10 0,11-3 0,-5-6 0</inkml:trace>
  <inkml:trace contextRef="#ctx0" brushRef="#br3" timeOffset="169992">25465 397 7569,'0'-8'464,"-6"-5"-518,-2 11 1,1-4 0,7 7-370,8 4 0,5 3-65,2 7 488,0 0 0,0 6 0,-1 2 0</inkml:trace>
  <inkml:trace contextRef="#ctx0" brushRef="#br3" timeOffset="170325">25745 897 7569,'0'29'81,"0"1"0,0-6 192,0 1 1,1-1 92,4 5 1,-1 1-42,5-1 1,-4-6-54,5-3 0,-2-4 95,2-1-266,3-1 79,-5-5-60,0-3 0,4-12 0,-6-4 0,1-5-138,-1-5 1,1-2-48,-2-8 0,-4 1 155,4-1-23,4 1 1,-6 0-1,5 1 44,-1 3 0,2-1-23,-4 7 1,7-6 34,-3 6-162,-2-1 1,6 5 102,-3 1-26,-4 5-206,7 3 164,-4 12 1,4 7-196,-4 7 1,3 1 56,-7-1 1,5-2-290,-5 6 1,4-4 29,-4 4-88,7 1 1,-9-1-1,7-1-90,1-1 1,2 2-105,2-4 683,-7-1 0,12-4 0,-4 0 0</inkml:trace>
  <inkml:trace contextRef="#ctx0" brushRef="#br3" timeOffset="170801">26553 823 7696,'-15'0'170,"1"0"0,-3 0 526,-2 0 1,1 7-230,-7 3 0,6 3-90,-6 1 1,7 8-194,-1 2 1,7-1-153,2 1 0,7-1-13,-2 2 0,4 3 142,1-4 1,6-3-288,4-1 1,3-4 135,2-1 1,4-5-224,1 0 0,0-7 39,-6 2 0,1-4-51,0-1 1,-1-8 44,1-7 1,0-1 102,-1-8 0,0 4 46,-5-4 1,4 4-48,-3-5 1,-2 6 187,2-6 0,-7 7-101,2-1 1,-3-2 212,-2 1 1,0 0 29,0 6 1,0 4 12,0 0 0,0 5 56,0-5-202,0 7 0,-2-3 8,-3 6 1,2 11 41,-7 4 1,5 6-286,-4 3 1,5 1 69,0 9 1,-3 2 30,2-2 1,-5 7 78,5-2 1,0 4 37,5 1 1,0 5-54,0 0 1,0 7 7,0-3 0,0 5 9,0 0 0,-1 0 16,-4-5 1,3 3 29,-3-7 1,-1 0-33,1-5 0,-6-5 86,1 0 0,-3-6-87,-2 1 1,0-9 8,1-5 0,-3-4-148,-2-1 1,2-2-216,-2-4 0,-4 3-705,-2-7 0,2 0 491,-1-5 1,-5 0 120,-6 0 368,1 0 0,-8 0 0,-4 0 0</inkml:trace>
  <inkml:trace contextRef="#ctx0" brushRef="#br3" timeOffset="171481">22761 2778 7569,'0'-14'11,"0"-1"134,0 0 0,0 0 918,0 1-198,0-1 82,0 7-676,0 1 0,0 9-47,0 3 0,0 10 274,0 9-394,0 10 0,0 6 0,0 7 81,0 2 1,0 5-59,0-5 0,0 5-113,0-5 1,0 0-222,0-5 192,0-7 0,1 4 0,3-8-194,1-5 0,1-1 108,-1-7 0,3-5-207,7-6 0,0-5 55,-1 1 182,1-4 0,5-9 0,-1-5-24,-1-5 0,3-8-4,-1 1 0,0-7 152,-6-3 0,1-4-69,0 5 66,-1-7 0,1 10 0,-2-5 243,-3 0-205,3 5 0,-11-5 1,3 9 291,-4 2-189,-1 4 0,0 6 184,0 0-129,0 7-219,0 2 49,0 19 1,0 3-100,0 13 1,2 1 64,3-1 0,-2 2-215,7 4 1,-5-3-48,4 7-128,-5-6 1,9 8-1,-3-7 60,3-1 1,1-2 174,1-2 1,1-1-939,4-3 1,-2-6 472,6-9 0,-4-3-88,5-7 0,-3-2 666,3-3 0,3-10 0,-5-8 0</inkml:trace>
  <inkml:trace contextRef="#ctx0" brushRef="#br3" timeOffset="171884">23525 3013 7569,'0'-14'-134,"0"6"1,0-6 843,0 5-106,-6 2-22,4-6 1,-5 13 3,7 0-368,0 7 0,0 12 0,0 2 212,0 2-308,0-5 0,0 10 1,0-5-23,0 0 0,0 3 63,0-7 1,2 6-165,3-5 0,-3 4-132,3-4-186,-4-1 140,6-4 1,-4-7-352,7-3 401,0-3 1,4-9 56,1-3 0,0-8-133,-1-1 0,6-7 47,0 1 1,-1-3 174,-4-1 1,0 0-39,-1-1 0,1 6 118,0-1 1,-2 7-22,-3-1 1,3 2 100,-4 3 0,0 1 1,0 3 0,-4 3-30,5 7 123,-7 0-154,10 0 0,-9 7 24,5 3 1,-4 4-115,5 6 0,-5-4-107,5 4 0,-5 1 19,5-1 0,-6 1-131,6-2 0,-5-2-94,5 2 1,-5-1 111,5 2 0,-5-4 109,4 4 0,-4-4-59,5-1 1,-5-5-1069,5-1 615,-7 1 0,10-2-585,-3-3 1162,3-3 0,2-9 0,-1-1 0</inkml:trace>
  <inkml:trace contextRef="#ctx0" brushRef="#br3" timeOffset="172109">24260 2910 7979,'7'-14'1158,"-6"6"-875,6 1 1,-2 9-5,0 3 1,1 4 83,-1 11 0,-2-2-196,7 6 1,-7 1-128,2 4 1,2 1-142,-2-1 0,0-4 131,-5-1 0,5-1-457,-1 2 0,1-4 290,-5-7 1,0 1 32,0 0-910,0-7-940,0 5 1954,0-11 0,0 4 0</inkml:trace>
  <inkml:trace contextRef="#ctx0" brushRef="#br3" timeOffset="172259">24187 2367 7569,'-15'-9'0,"7"3"-446,1-1 235,14 6 0,1-7 0,7 4-516,-1-1 727,8 1 0,0-3 0,8-1 0</inkml:trace>
  <inkml:trace contextRef="#ctx0" brushRef="#br3" timeOffset="172573">24730 2161 7569,'0'-8'553,"2"3"0,1 10-22,2 4 0,2 11 79,-2 5-309,-4 2 1,6 3 0,-5 1 49,2 3 1,-2 4-117,3 6 1,-3 0 107,-2 0 1,0 7-72,0 2 1,0 0 71,0 1 1,0 0-100,0 4 0,0-1-250,0-3 0,0 0 55,0-10-229,0 4 1,1-12 0,4 3 174,5-5 1,3-9 104,2-6 1,-1-2-851,1-3 0,1-6 343,4-3 1,1-3-115,4-2 0,3-2 174,-4-3 1,4-3-73,1-6 0,-4-3 0,-2-1-283,-2-1 1,3-1 418,-4 5 0,-1-1 1,-4-2 281,0-2 0,0-6 0,-1 3 0</inkml:trace>
  <inkml:trace contextRef="#ctx0" brushRef="#br3" timeOffset="172764">24789 2646 7569,'-21'0'454,"10"0"652,-4 0-449,10 0 45,-2 0-512,21 0 0,2 0-12,13 0 1,2-2-542,4-3 1,7 2 225,7-7 1,7 2 136,-2-2 0,3-9 0,1 2 0</inkml:trace>
  <inkml:trace contextRef="#ctx0" brushRef="#br3" timeOffset="173193">25642 2146 6651,'0'-10'323,"0"1"0,-5 4 1778,0-5-1559,0 0 1,5 0 354,0 0 171,0 7-81,0-3-972,0 19 1,0-2 53,0 14 0,2-1 114,3 6 1,-4-1-318,4 0 1,-3 1-552,-2-1 1,5 1 207,0-1 0,1-6-345,-1-4 1,-2-2-184,7-3 1,-5 1 146,5 0 858,0-7 0,4-1 0,1-7 0</inkml:trace>
  <inkml:trace contextRef="#ctx0" brushRef="#br3" timeOffset="173373">25892 2146 7569,'-8'-6'1723,"-6"4"-1313,6-5 0,0 9 202,3 3 1,4 3 159,1 7 0,0 6-317,0 4 0,0 2-522,0 3 1,0-4 86,0 3 0,6-3 131,4 9 0,-2-4-151,2-2 0,6 1 0,7-1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7:06.57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72 823 7569,'-23'-6'1505,"2"4"-1298,7-4-251,5 6 1,4 8 120,10 6 0,4 8 31,5 7 1,1 12-4,0 3 1,-1 3-64,1-3 0,0 2-121,-1 3 0,1-5 81,0 0 0,0-4-109,-1-6 0,1-8-71,0 3 0,-1-4 84,1-1 0,-5-2 64,0-8-270,-1-5 38,6 4 1,0-13 159,0 0 1,-1-9 138,1-10 0,-5-4-69,0-6 0,-1-2 116,6-4 1,-5 4 27,0-3 1,-7 3 40,2 1-69,3 1 1,-5 0-64,7-1 30,-7 7-65,10-4-43,-11 17 81,11-3 0,-5 14-6,7 4 0,-4 5 70,4 10 1,-4-2-69,9 6-63,-4 1 1,1 2 0,1-2 51,1-5 1,7 1-2,-1-2 0,-2-1-27,1-8 0,1 3-7,4-3 1,-4-3 15,-1-3-8,1-2 0,4-4-2,0-2 0,-4-5-13,-1-5 186,-6-1 1,4-5-1,-9-1-54,-3-2 0,1-1-65,-6-6 0,5 1 37,-5 0 0,-1-1 72,-4 1 0,0-1-124,0 1 1,-1 0 28,-4-1-148,-3-6 1,-7 2 59,0 0-511,7 6 358,-5 13-1047,5 0 245,0 7 995,1 2 0,1 19 0,-2 3 0</inkml:trace>
  <inkml:trace contextRef="#ctx0" brushRef="#br0" timeOffset="400">1322 1000 6841,'28'9'542,"-4"1"0,9-6-319,-4 0-109,4-2 1,-4-8 18,1-4 1,-8 2-14,-2-2-106,-4 0 1,-1-5 0,0-1 154,-1-4-155,1 4 0,-5-7 196,0 4-76,-7 2-105,4-11 0,-14 12-96,-3-3 0,2 2 22,-2 2 0,0 6 15,-4-1 1,-1 5-123,0-5 123,-6 7 10,-2-4 1,-5 14 6,4 3 1,3 9 6,6 6 1,0-1-8,1 6 0,5-4 10,5 8 0,2 2 15,2-2 0,0 6-60,0-6 0,2 5 0,2-5 0,5 1-23,5-6 0,3 0-108,2 1 0,4-2 113,7-4 0,5-3 18,5-6 1,-3 0-266,2-1 1,1-5-317,4-4 1,0-5 627,0-5 0,0-10 0,0-8 0</inkml:trace>
  <inkml:trace contextRef="#ctx0" brushRef="#br0" timeOffset="640">2204 911 7569,'-8'-8'1296,"-6"2"-906,13-1-1,-6 12-336,7 10 1,5 4 68,0 11 0,2-4-17,-2 3 1,-4 2-34,4 4 0,2-4-267,-2 3-162,-1 4 38,3 6 1,-1 0 36,4 0 0,-2-13-231,-3-11 1,-1-4-717,5-1 1229,-5-7 0,9-2 0,-12-12 0,6-2 0</inkml:trace>
  <inkml:trace contextRef="#ctx0" brushRef="#br0" timeOffset="809">2174 456 7898,'-23'0'-64,"9"0"-245,7 6 0,19 3 1,2 5 1,9 1 0,0-2 61,5-3 1,0 3 245,11-3 0,0 3 0,5 1 0</inkml:trace>
  <inkml:trace contextRef="#ctx0" brushRef="#br0" timeOffset="1551">2880 794 7569,'8'8'225,"-1"5"785,-7-11-684,0 17 0,-2-9 89,-3 10-421,3-4 0,-9 0 254,6 4-210,-6-4 0,7 10 47,-5-6-341,5 0-415,-2 1 421,6 2-101,0 6 0,0-9-23,0-1 90,0-12 1,1 13-149,4-11 89,-3-2 110,11 6 168,-5-11 115,7-2 0,0-9-35,-1-5 96,1-1 0,-5 0 0,0 1-76,1-1 124,-4 0 0,6 5-30,-4 1-52,4 5 300,2-2 35,0 6 2,0 6-159,-1 2-172,1 14 0,-5 1 59,0 6-218,-7-6 1,5-2 188,-3-6-232,-3-7 0,6 5 94,-3-3 16,-4-4 172,6 1-147,-1-1 26,-4 3 1,6 12 0,-5 3 0,4 7 277,1 9-145,-5 5 0,5 21 63,-3 2 0,-3 4-78,3 2 0,1 4-240,-1 0 1,0 6 179,-5-6 0,0 0-133,0-4 1,0-1 137,0 1 1,0-6-103,0 1 1,-1-7-193,-4 2 1,-2-4 170,-3-1 0,-3-7 43,4-3 1,-9-8-45,-2-2 0,-5-6 10,6 1 1,-7-9 57,1-6 0,-3-2 292,-1-3 1,0-4-296,-1 0 1,-1-7 13,-3 2 1,1-5-46,-6-5 1,5-3-45,-5-7 1,4-6-119,-4-3 1,6-1-27,-1-4 1,5-2-182,4-8 1,-1-9 6,6 4 1,3-5-135,7 0 1,3-3 203,7-7 1,2 0-171,3 0 1,5-1 14,9-4 0,4 4 432,6-4 0,7-3 0,2 0 0</inkml:trace>
  <inkml:trace contextRef="#ctx0" brushRef="#br0" timeOffset="2157">3556 250 7668,'0'-23'1001,"0"8"0,2 11-806,3 8 0,-2 8 48,7 12 1,-5 7 84,4 14 1,-1 4-311,2 0 1,3 11 67,-3-1-136,-3 9 1,4-1 0,-4 5 164,1-3 1,-5-1 13,2-9 0,-3 6-146,-2-11 0,0 5-192,0-10 0,0-6-70,0-9-53,0-3-209,0-2 234,0-6 42,0-8 0,1-13-25,4-17 161,-3-10 1,9-19 0,-4 0-29,1 0 0,2 0-4,4 0 0,1 1 158,0 4 1,0 2 60,-1 2 0,1 11 84,0-1 0,-1 7-14,1 4 145,0-1 1,1 7-93,4 3-15,-4 3 1,5 10 0,-4 6-34,2 3 0,-3 10-55,4-3 1,1 4-79,-1 1 0,-1 2-154,-4 4 0,5-4-297,-1 3 0,3-3 110,-3-2-112,-2 1 0,5-6 0,-4-1-153,2-2 606,6-1 0,-3-5 0,6-1 0</inkml:trace>
  <inkml:trace contextRef="#ctx0" brushRef="#br0" timeOffset="2440">4703 0 7826,'0'25'264,"0"-1"0,0 7 302,0 8 1,0 4-147,0 1 0,1 2-201,4 3 0,2-2-127,2 7 1,4 0-119,-3 5 1,-2 4 135,2 1 0,-2 0 62,2-6 1,2 0-364,-7-4 1,4 1-487,-4-6 1,5-5 316,-5-5 1,0-6-108,-5 1 1,5-3-635,0-1 495,0-1 606,-5 1 0,0-8 0,0 0 0</inkml:trace>
  <inkml:trace contextRef="#ctx0" brushRef="#br0" timeOffset="2651">4570 794 8917,'-8'-15'1450,"8"5"-1434,10 1-89,9 5 0,14-7 205,6 6 1,7-5 73,-7 5 1,5-5-1203,5 6 1,-1-1-5,6 5 1,-2-2 999,2-3 0,-4 4 0,-5-6 0</inkml:trace>
  <inkml:trace contextRef="#ctx0" brushRef="#br0" timeOffset="3057">5878 441 7971,'-44'7'543,"13"1"0,-8 8 0,10 2-233,-2 2 1,-5 6-128,1-2 1,1 4 33,5 2 1,1-1 90,4 0 1,-3-1-277,8-3 223,-1 2 158,12-4-138,2 7-983,19-1 0,-2-6 1,14-4 282,1-2 0,3 1 180,5-4 0,2 8 19,3-13 1,2 13 14,-6-8 0,1 4 150,-2-3 0,-3 6 61,3 4 1,-3-2 63,-1 1 1,-6-4 34,1 4 204,-7-6 0,-2 8 1,-8-4 114,-1 0-305,-3-4 147,-4 17 1,-1-12 296,-4 6 1,-5-5-321,-9-4 0,1-4-247,-7 4 0,1-4-248,-6-1 1,4-4 141,-3 4-497,9-10 0,-14 15 1,9-12-13,-3 0 625,6 5 0,-6-5 0,5 7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7:04.89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332 45 7354,'-8'-15'-195,"1"0"471,7 7-135,0 1 251,7 7-304,1 13 0,0-1 95,-3 12 0,1 1-120,-1 4 0,5 7 30,-5 3 0,5 6 6,-5 4 0,1-2 0,-1 7 1,-3-7-159,3 2 0,-2-1-4,2 1 1,-3-4-25,2 4 0,-2-8 54,-2-2 0,0-4-251,0 4 71,0-7-248,0 11 66,7-12-303,-6 5 78,12-20 620,-5-3 0,12-21 0,0-7 0,-1-12 0,-4-11 0</inkml:trace>
  <inkml:trace contextRef="#ctx0" brushRef="#br0" timeOffset="267">699 45 7569,'9'-9'72,"-1"16"1,-3 12 242,4 8-205,-2 2 0,4 2 0,-4 2 28,1 1 0,2 7-27,5-2 0,-6 3-59,1 3 1,-2-1 11,2 0 1,2 0-46,-8 0 1,6-5-101,-5 0 1,2-1-99,-2 1 0,-2-3 8,7-7 0,-7 1 9,2-1 0,-2-1-83,2-3-265,-3-4 142,4 0-76,-6-5 444,0-1 0,0-8 0</inkml:trace>
  <inkml:trace contextRef="#ctx0" brushRef="#br0" timeOffset="584">38 427 7569,'-23'0'109,"8"0"1,22 5 0,12-1-67,8 0 0,4 2 10,3-1 1,10 0 14,10-5 1,5-2 174,4-2 0,-1 0-172,7-6 0,-5 2-34,4-1 1,-10 0-216,0 4 0,3 4-17,2-4-15,-5 3 1,-3 1 0,-6-3-85,-2-1 5,-7 1 0,1 4-124,-7 0 57,7 0 81,-10 0 275,-8 6 0,-10 2 0,-26 20 0,-4 3 0</inkml:trace>
  <inkml:trace contextRef="#ctx0" brushRef="#br0" timeOffset="833">258 926 7885,'-3'-6'321,"6"3"-101,27-7 0,1 5 1,3-5 28,5-1-127,10-2 1,-1-2 0,6 0 24,1 1-150,-4-1 0,6 5 0,-5 0 12,0-1 0,4 3-102,-7-2 0,0 7-339,-5-2 1,0-2-8,0 2 1,-1-1-624,-4 1 1062,3 3 0,-4-11 0,6 5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9:01.4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339 28 7569,'-2'-8'0,"-1"2"328,-2-1 0,-1 5 176,1-3 1,-5 5-32,-10 5 1,2 0-390,-6 10 1,-1-2 52,-4 12 1,0 1-74,-1 8 0,3-3 61,2 3 0,-1-3-91,6-1 0,2-3 26,9-2 0,2 1-179,7-6 0,0-1-37,0-4 0,2-5 25,3 0 0,3-5 3,6 4 1,3-5 68,2 0 0,3-2 23,2-2 0,4-6-17,-4-4 0,4-8-25,1-2 1,-1-1 84,-3 1 0,1 2 133,-7-6 1,1 4-150,-5-4 1,-1 4 148,1-4 0,-2 4 153,-3-4 1,1 6-102,-6-2 1,5 9 239,-5 1-277,0 7-144,1-4 1,-4 14 159,3 2 1,-3 13 59,-2 7 1,1 9-407,4 11 1,-3-4 105,3 4 1,-2-3 136,2-2 0,3 0-724,7 0 0,1-4 656,4-1 0,3 0 0,6 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53.48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74 7061,'6'-16'-345,"2"1"421,7 10 207,6 3 0,2-4-56,6 6 1,1 0-100,-1 0 1,2 0 36,4 0 0,2 0-116,7 0 1,2 0 5,3 0 1,5 0 107,10 0 1,-1 0 60,11 0 1,-2 0-300,11 0 1,2 0 62,8 0 1,-3 0-318,3 0 1,5 0 352,-47 0 1,1 0 0,0 0 0,0 0-13,4 0 1,1 0 0,0 0-1,0 0 8,4 0 0,1 0 0,0 0 0,1 0 2,3 0 0,1 0 0,0 0 1,0 0 2,1 0 0,1 0 0,1-1 0,0 0-304,3-1 0,1-1 0,2 2 0,0 1 255,0-3 1,0 1 0,3 1 0,1 0-15,-2 1 0,0 0 0,2-2 0,0-1 32,1 1 0,0-1 1,5 1-1,1-1 15,1 3 0,1 0 0,-1 0 0,0 0-4,0 0 1,0 0 0,-1 0-1,1 0-341,5 0 0,0 0 0,-3 1 0,0 0 344,1 1 1,-1 1-1,-2-2 1,1 0 1,1 1 0,1 0 1,-4 2-1,1-1 3,4 0 0,2-1 0,-2 1 0,0-1-16,-1-2 1,0 0 0,-1 0 0,-1 0 1,2 0 1,0 0 0,-3 0 0,0 0 9,7-1 1,1 2 0,-3 1 0,0 1-17,1-1 0,-1 1 0,-3-1 1,1 0-31,0-1 0,-1-2 1,-4 1-1,0 0 35,1 0 0,2 0 0,2 0 1,1 0-4,-3 0 1,-2 0 0,-2 0-1,0 0-1,1 0 1,0 0-1,0 3 1,1-1-2,4 1 0,-1-1 0,-4 1 0,-2-1 55,-3-2 1,0 0 0,-2 2 0,2 1-228,2 0 1,0-1 0,-3 1 0,-1-1 127,1-2 0,1 0 1,-1 0-1,-1 0 55,2 0 0,-1 0 0,1 0 1,0 0-2,0 0 0,0 0 0,0 0 0,0 0-4,0 0 0,-1 0 0,-2-1 0,-1 0-4,0-1 1,-2-1-1,-2 3 1,0-1-72,0-2 0,1 1 0,-6 1 0,1 0 73,2 1 0,0 0 0,-3 0 0,-1 0-7,0 0 1,-1 0 0,-5 0 0,-1 0 84,-1 0 1,-1 0-1,-1 0 1,-1 0-82,0 0 1,1 0 0,-2 0 0,-1 0 2,-2 0 0,-1 0 0,47 0 354,0 0 1,-13 0 0,-2 0-358,-6 0-2,-10 0 0,-2 0 1,-8 2-13,-3 3 6,-10-4 0,-8 6 1211,-6-7-1444,-1 0 754,-6 0-1923,-2 0 1416,-50 0 0,-10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9:01.91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383 28 7569,'0'-14'370,"0"6"0,0 3 73,0 10 0,2 3-109,3 6 1,-4 8 35,4 2 0,-3 10-28,-2 6-134,0 2 1,0 2-1,0 2-28,0 3 0,0-3-35,0 3 1,0 1-62,0-1 1,0 0-178,0-5 1,0-1-385,0-4 0,0-3 7,0-7 1,0 1-277,0-1 0,6-6 314,4-3-166,3-4 0,4-6 0,1-2 598,1-2 0,14-7 0,-2-7 0</inkml:trace>
  <inkml:trace contextRef="#ctx0" brushRef="#br0" timeOffset="423">1089 455 7569,'0'-10'0,"0"0"318,0-1-90,-7 4 0,-6 1-24,-7 6 1,-7 0-1,-1 0 163,-5 0-13,-1 0 0,3 6 1,-2 6-18,-1 5 1,1 1-143,9 7 0,-2-5 37,6 4 0,2 1-84,8 4 0,-1 0-169,6 1 1,2-6-29,8 1 1,0-2-36,9 1 1,-1 2-15,12-6 1,-1-2-171,6-8 0,1 1 77,3-6 0,-3 0-57,3-5 0,-3-2 35,-1-3 0,-1-3 110,1-7 0,-3 1 102,-2-1 1,-4-1 31,-6-4 0,-5 2 182,-1-6 0,-4 4-111,5-4 0,-7-1 91,2-4 1,-1 4-117,0 1 1,-2 4 80,3-4-24,-3 6 0,-1-2 29,4 10-299,-3-3 109,4 11 0,-4 2 20,3 10 0,-4 5-26,4 5 0,2 1-100,-2 3 1,0 4 78,-5-3 1,5 2-94,-1 3 0,6 4-250,-5 0 0,2 1 153,-2-6 1,-2-1-253,7-4 0,-1 2 14,6-6 482,6 0 0,2-6 0,7 1 0</inkml:trace>
  <inkml:trace contextRef="#ctx0" brushRef="#br0" timeOffset="973">1765 528 7746,'-7'-8'1906,"4"3"-1517,-7 10 1,7 3 0,-4 8-98,1 4 0,-1-2-154,-2 7 1,0-3-125,5 3 1,2 3 134,-3-4 1,3-3 263,2-1-907,0 3 1,7-7-169,3 4 1,-2-6 243,2-4 0,1-3 159,9-7 0,-4 0 70,4 0 1,1-7 53,-2-3 0,3-4 172,-3-6 0,-2 4-63,2-4 0,-2 2 171,-3-1 0,1 1 132,0-7 1,-6 7-142,1-1 0,-2 2 161,2 3 1,2-1-101,-7 0 0,-1 5-101,-4 1 1,2 5-24,3-1-259,-3 4 0,4 12 230,-6 4 1,0 11 33,0 3 0,0 7-155,0 9 0,0 0 58,0 4 0,0 8 129,0 7 0,0 6-88,0-1-135,0 9 1,-2-1-1,-2 5 35,-6-2 1,-3 3-262,-2-5 0,0-1 263,1-8 0,-1-4-150,0-6 1,-4-7 205,-1-3 0,0-10-63,6-4 0,-1-11 196,0-4 0,-4-10 18,-1-5-54,-6-4 0,8-2 1,-6-6-68,-3-8 1,5-1 198,-3-9 0,2 1-104,-1-5 1,-2-1 102,6 1 1,0-1-153,6 1 1,-1-2-29,0-3 1,7 1-410,3-6 1,4 4 67,1-4-188,6 0 0,7-5 0,8 0-134,2 0 166,2 6 1,9-4 468,0 3 0,1 3 0,-6 0 0</inkml:trace>
  <inkml:trace contextRef="#ctx0" brushRef="#br0" timeOffset="1544">2221 999 7569,'14'0'0,"1"-5"133,0 0 1,4-2 269,1 2 0,1 2-35,-1-7 1,-2 5-15,6-4-330,1-1 1,4 0-1,0 0 133,1-1 0,-1-2-140,1-2 1,-1 0 132,0 1 1,-4-1 55,-1 0 1,-6-1-365,2-4 1,-5 4 7,-6-4 0,3 2 64,-7-1 1,0 1 99,-5-7 0,0 6 38,0-6 1,-7 7-43,-3-1 0,-4 2-3,-6 3 0,-1 5 28,-4 4 1,-2 4 9,2 1 1,2 1-116,-1 4 1,4 8 0,-4 7 0,6 1 81,-2-1 0,9 3-2,1 6 1,7 1 10,-2-1 0,3-1-126,2-4 0,2 4-156,3-4 1,4 4 61,11 2 1,3-6-131,6 1 1,1-7 150,-1 1 0,2-2 49,3-3 1,-1-4-64,6 0 0,-6-7-126,1 2 0,-1-3 11,1-2 0,-8 0 244,4 0 1,-11 0 189,1 0 1,-4 0 21,-1 0 1,0 0 171,-1 0 1,-4 0 430,0 0-316,0 0-225,4 6 0,-1-3 56,-3 7-11,3-7 139,-11 4 108,11-7-268,-11 0 1,6-7 144,-3-2 1,-4-4 94,4-2 0,-3-5-127,-2 1 0,1-7-22,4 1 0,-3-3-87,3-1 0,-3-2-33,-2-3 1,4 3-111,1-4 0,7-1-160,-2 2 0,3 1-46,1 9 1,1-2-308,0 6 1,4 1-763,1 4 0,6 2 583,-1 3 0,2-1 271,3 6 0,6 0 325,3 5 0,-3-7 0,0-1 0</inkml:trace>
  <inkml:trace contextRef="#ctx0" brushRef="#br0" timeOffset="27281">1 1880 7569,'6'-14'1113,"-4"-1"-976,5 7 0,-6 1 246,4 7-175,-3 0 1,4 9-64,-6 5 1,0 1-118,0 5 1,0 2 106,0 3 1,0 1 10,0-1 1,0 2-106,0-2 1,0 3 91,0 1 1,-1-5-160,-4 1 0,3-1 7,-3 6 1,4-6-37,1 1 0,0-7 83,0 1 1,0-2-96,0-3 1,0 1 67,0 0 0,0-5-153,0-1 158,0-5-39,0 9 0,1-12-83,4 4 147,-3-3 0,4 0 41,-6 2-66,0-2 1,2 6 5,3-3 0,1-2-7,4 7 0,3-7 9,-3 2 1,3-3-219,2-2 0,1 0 73,4 0 0,-2 0 9,6 0 0,-4-2-8,4-3 0,-4-3-86,4-6 1,-6-3 168,2-2 1,-4 2 136,-1-2 1,-2-2-62,-3 1 1,1-6 178,-6 1 0,2 2 85,-2-1 0,-4-1-132,4-4 0,-3 5 295,-2-1-239,0 7 0,0-3 286,0 6-203,0 7-358,0 1 308,0 7-127,6 20 0,-4-2-117,3 16 0,-3-1 145,-2 1-258,0 4 0,-2 4 1,-1-1 197,-2-2 1,0-4-38,5 4 0,0-7-316,0 3 1,0-9-433,0-2 1,6-6 170,4 2 1,-2-5-353,2-6 0,2-2 45,7-7 1,-1-13 829,7-7 0,-1-12 0,6-6 0</inkml:trace>
  <inkml:trace contextRef="#ctx0" brushRef="#br0" timeOffset="27536">883 1586 7569,'0'-14'0,"0"6"502,0-5 789,0 11-464,0-5-471,0 20 1,0-1-51,0 12 0,0 1-111,0 4 0,0 7-72,0 3 0,-5 4 153,0 1-233,0 0 0,4 5 0,-3 0 123,-1-2 0,0 4-150,5-2 0,-4 2-57,-1-2 0,0-9-315,5 5 0,0-11-385,0 0 0,0-3 126,0-1-267,0-8 1,0 5-139,0-8 650,0 1 370,0-12 0,-7 5 0,-1-5 0</inkml:trace>
  <inkml:trace contextRef="#ctx0" brushRef="#br0" timeOffset="27689">707 2116 7569,'0'-15'215,"0"7"1,6 0 335,4 3 1,5 1-292,4-5 1,9 5-66,6-1 0,9 4-696,1 1 1,6-5 166,9 0-260,0 0 1,-5 12-1,0 2 594,1 5 0,2 7 0,2 2 0</inkml:trace>
  <inkml:trace contextRef="#ctx0" brushRef="#br0" timeOffset="28229">2588 1983 7569,'-15'-8'0,"1"-3"186,-1 6-13,7-7 1,-5 11 0,3-4 809,-3 3 0,-2-3-599,0 0 0,-1 1-31,-4 4 1,4 6-190,-3 4 1,-3 5-73,3 4 1,-1-1 27,5 7 0,-4-1-111,-1 6 0,2-1-8,8 0 0,-1 1 140,6-1 0,-5 1-405,5-1 1,1-5-62,4 1 0,1-7-145,4 1 0,3-4 273,7-5 0,0-3 37,-1-7 1,8 0-181,2 0 0,4-4 152,1-6 0,2-1-103,4-13 173,-4-1 0,4-4 0,-5-1 328,-1 1 0,1-7 19,-1-3 0,-4-4 133,-1-1 0,-4-6-150,4-4 1,-6-8 95,2-2 0,-4 0-4,-1 5 0,-5 12 110,-1 3 1,-5 16 38,1 4 1,-4 6 268,-1 3-180,0 7-375,0 1-210,-6 27 1,2 4 176,-5 20 0,-1 1 49,-5-1 1,5 6-287,0 4 0,6 2-133,-6-2 1,7 1-278,-2-6 1,-2 5 277,2-5 0,0 0-213,5-5 0,0-5-119,0 1 1,5-8-310,0 2 0,7-4 285,-3-6 0,4 1-706,2-10 1297,6-4 0,2-11 0,7 0 0</inkml:trace>
  <inkml:trace contextRef="#ctx0" brushRef="#br0" timeOffset="28656">3264 1998 7569,'0'-15'279,"0"1"0,-1 4 387,-4 0 1,-2 5-242,-3-5 1,-3 7-70,3-2 1,-3 10-138,-1 5 0,-3 5 0,-2 4 1,2-1 17,-2 7 0,-2-1-23,1 6 1,0-1-180,6 0 0,4 1 122,0-1 0,7-4-312,-2-1 1,3-1 119,2 1 0,0-2 104,0-8 0,7-1-92,3-3 1,4 2-174,6-7 1,3 0-182,6-5 0,1-7-257,-1-3 1,0-8 360,1-1 1,-2-6 110,-4 6 1,4-8 236,-4 3 0,-2 1 1,-3-1 106,-3-1 0,2-4 0,-1 1-30,-4 3 0,-3-1 184,-1 7-162,4-1 47,-11 5 735,11 7-626,-11 2 0,4 7-230,-6 4 1,-1 10 128,-4 9-337,3 4 1,-6 2-1,5 1 159,-2 3 1,0-3 40,5 3 0,0 2-647,0-2 1,0 1 34,0-6 0,2 1-141,2-1 1,3-1 80,3-4 1,3 1-73,-3-11 0,4 3 64,6-12-96,-4 0 684,12-5 0,-5-14 0,6-2 0</inkml:trace>
  <inkml:trace contextRef="#ctx0" brushRef="#br0" timeOffset="28914">4058 1381 7569,'-7'-8'1333,"6"1"-1011,-6 7 1,2 2 39,0 3 1,0 3 58,5 6 0,0 9-249,0 7 1,0 1-34,0 8 0,0 0 19,0 5 1,0 5-12,0 0 0,0 10-12,0-5 0,-4 11 60,-1-6 0,-5 1-409,5-6 0,-2 2-72,3-7 1,2-2-232,-3-8 1,2 2 338,-2-6 1,3-1 58,-3-5 0,-1-4-347,1-1 0,-2-11 466,2 2 0,-3-10 0,-6 1 0</inkml:trace>
  <inkml:trace contextRef="#ctx0" brushRef="#br0" timeOffset="29482">3940 1939 7569,'0'-8'238,"0"-5"397,0 3-525,7 4 0,1-1-53,7 7 0,-1-5 178,1 0 0,6 0 287,4 5 0,3 2-501,1 3 1,2-2 9,3 7 1,2-2-756,3 2 1,2 3 256,-6-3 0,4 1-348,-5-1 1,5 3 281,-4-3 533,5-3 0,-12 4 0,3-6 0,-3-2 0,1-1 0,-9-2 0,6 0 0,-10-7 239,-1-1 0,-8-7-82,-7 1 0,-2 4 107,-3 0 1,-3 5 57,-7-5 1,4 7 133,-4-2 0,4-1-189,-9 1 1,4 0 9,1 5 0,-5 1 105,1 4 1,-6 5 3,6 10 1,-7-2-173,1 6 0,4 2-19,1 9 0,4-4-83,1 3 0,5 4 1,1 1 0,5 2-124,0-2 1,2 2-3,2-7 1,6 0-208,4-4 1,-2-8-9,2-2 0,5-4-134,4-1 0,3-7 71,-3-3 1,-1-3 69,7-2 1,-6-7 97,6-3 0,-2-7-37,1-3 0,4-6-7,-4 1 1,-2-2 23,-3-3 0,-2 1-11,-3-1 0,-4-4 361,0 0 0,-2-1 113,2 6 1,1 1 179,-6 4 1,0-2-259,-5 6 1,0 5 490,0 6 0,2 5 318,3-1-130,-4 4-621,6 1 1,-12 13-20,0 6 0,-5 14-42,5 6 1,-4 5 76,4 5 1,-5 0-443,5 10 1,0-8 159,5 8 1,0-4-827,0 4 0,0-5 460,0 0 0,0-9 332,0 0 0,0-1 0,0-7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9:27.62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1 280 7569,'0'-15'1513,"0"7"-1149,6 2 1,1 12-159,3 4 1,-2 10 79,-3 4 0,-2 4 155,7 1 0,-7 7-334,2 3 0,-2-1 26,2 1 1,-3-6-252,3 1 1,-4-3-54,-1-1 0,0-8-266,0-2 1,0-4-141,0-1-481,0 0 444,0-7 426,0-2 0,0-7-601,0-4 1,2-5 788,3-10 0,-4-9 0,6-8 0</inkml:trace>
  <inkml:trace contextRef="#ctx0" brushRef="#br0" timeOffset="133">60 60 7569,'0'-23'331,"-7"1"-145,5 14-410,-4 2 0,8 7 86,2 4 1,5 3-145,5 7 1,6 0 50,-1 0 0,8 6 231,-3 3 0,-3 4 0,1 1 0</inkml:trace>
  <inkml:trace contextRef="#ctx0" brushRef="#br0" timeOffset="483">501 456 7569,'0'15'192,"-2"0"-336,-3 0 0,2-1 227,-7 1 1,7 0 420,-2-1 1,2 1-156,-2 0 1,3-1 89,-3 1 0,3-5-180,2 0-364,0-7-73,0 4 136,7-7 0,0-2 103,2-3 0,4-5 61,-3-9 1,3-4-66,2-7 1,0 1-148,-1 0 0,1-3-104,0-2 0,4 3 133,1-3 0,1 8 57,-1 1 1,-4 7 43,4-1 0,1 4-36,-1 5 0,-1 2-3,-4 3 1,1 3 44,4-2 1,-4 8 97,4 6 1,-9 5-121,-1 5 0,0-2 6,4 6 1,-4-1-98,0 1 1,-5 4-165,5-3 0,-7-2-177,2 1 0,-2-6 194,2 2 1,-2-4-327,7-1 0,-7-1 123,2 1 1,3-5 82,2 0 1,-2-7 333,2 2 0,7-10 0,5-3 0</inkml:trace>
  <inkml:trace contextRef="#ctx0" brushRef="#br0" timeOffset="1005">1294 295 7569,'0'-8'165,"0"3"308,0 10 1,0 4-154,0 11 0,0 3 48,0 6 1,0 7-85,0 3 0,0 10-101,0 5 0,0 8 66,0 2 1,0 6-1,0-1 1,-5 4-279,1 6 0,-6-4 190,5 3 0,-5 1-148,5-6 1,-5 2 51,5-11 1,-1-5-147,1-5 0,3-9 8,-3-1-31,-3-6 0,7-10 52,-4-4 23,-3-2-49,6-14 0,-9-8-161,6-10 1,0-11 197,5-9 1,0-6-97,0-8 1,0-6-44,0-4 0,0-10 58,0-5-50,6-9 1,2-10-1,7-10-98,-8 48 0,1-1 0,1-4 0,1 0 198,0-1 0,0-1 0,3 3 1,0-1 17,-1 0 0,1 2 0,14-38-18,3 7 1,-1 16 144,1 9 1,1 8-35,3 12 0,-3 5-127,3 9 0,2 6-39,-2 9 402,1-3 1,-7 11-1,-2-1-64,-2 6 1,-6 6-141,2 5 1,-6 7 348,-4 4 1,2 3-361,-7 1 0,-1 7-27,-4 3 0,-1 4 7,-4 1 1,-3 0-98,-7 0 0,-1-5 48,-4 0 1,2-6 0,-6 1 1,4-3 23,-4-1 1,-1-6-12,-4 1 1,1-7-41,3 1 0,3-7-91,2-2 0,9-7-343,-4 2 305,10-4 1,-2-7-483,7-4 0,7-3 83,3-2 0,9-1-414,6-4 977,3-2 0,8-8 0,1 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8:59.37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9614 971 7569,'-15'-8'710,"0"3"-396,7 3 0,2 4-92,6 3-222,0 3 0,0 11 1,0 3 95,0 0 1,0 5-31,0 7 0,0-1 119,0 6-231,0-7 0,1 6 0,2-5 94,2 1 1,2-5-81,-2-4 0,3-7-53,7 1 1,-1-7 62,1-2-44,0-7 1,-1 3 0,3-7 48,2-4-8,-2-10 1,9-3-1,-7-6 71,-1-2 1,4 3 3,-3-2 1,-1 2-52,-8-1 1,3-2 4,-3 6 0,-2-1 177,2 1 1,-5 4-32,4-4 0,-5 9-94,1 1 0,-2 7-83,2-2-290,-4 3 277,13 2 0,-11 7 22,7 3 1,-1 8-11,6 1 1,-2 7-4,-3-1 0,3 3-7,-3 1 0,8-1-16,1-4 0,1 2 5,-5-6 1,4 0-15,1-6 0,6 1 0,-2 0 0,4-5 87,2-1 1,-3-5-6,-2 0 1,3-7 18,-4-2 0,-1-6 123,2 1 1,-7-5-18,1-4 0,-3-2-75,-1-4 0,-2-3 103,-3 4 0,1 1-64,-6-2 0,0 1 67,-5-5 0,0-6-115,0 1 0,-1-2-10,-4 2 1,1 1-45,-5-6 0,-1 6-144,-5-1 1,2 8 149,3 1 1,-3 7-134,3-1-100,-3 2 0,4 9-620,-1 3-796,6 4 663,-2 1 974,6 6 0,0 2 0,0 7 0</inkml:trace>
  <inkml:trace contextRef="#ctx0" brushRef="#br0" timeOffset="456">10819 383 7569,'8'-15'325,"-1"5"65,-7 0 0,0 9 0,0 1-174,0 8 0,5 12 70,-1 4 0,6 10 48,-5 6-203,7 9 0,-11 3 0,6 7 68,-1-1 0,-2 6-51,5 0 0,-4 0-51,5-6 0,-5 1-169,5 0 0,-5-2 34,4-3 0,-4-5-161,5-10 0,-5-3-125,5-6 0,-2-3 83,2-2 101,3-11 0,-5-7 0,7-7-5,-1 0 1,6-3 44,0-7 0,1-6 32,-2-14 0,-1 1 18,7-1 1,-5-4 26,4 0 0,-6-5 110,2 4 1,1 1 70,-2 5 1,1 1-90,-5 3 95,-1-2 0,1 10-55,0-2-29,-1 9-12,1 3 1,0 16 8,0 5 0,-6 3 122,1 7 0,-2-1 21,2 1 1,3 4-461,-3-3 1,-2 2 71,2 3-181,0-1 1,3-1-1,-2-2-123,-1-1-6,0-1 1,5 1 0,1-3-29,4 0 0,-3-3-162,8-4 668,-7-7 0,10-1 0,-5-7 0</inkml:trace>
  <inkml:trace contextRef="#ctx0" brushRef="#br0" timeOffset="856">12039 1044 7569,'-8'-14'0,"-5"0"0,3 5 0,-3-4 0,-2 11 0,0-3 0,1 3 0,-1 4 0,0 3 768,1 3 1,-1 12 0,0 1-229,1 2 0,5 0-337,4 1 1,-1 4-258,1-4 0,0-1-71,5 2 0,5-7-81,0 1 0,6-2 67,-1-3 0,3 1-131,2 0 0,0-7 125,-1-3 0,1 1 3,0-1 0,-1 0 95,1-5 0,0-5-21,0 0 1,-1-6 118,1 1 0,0-8 8,-1-1 0,1-1 97,0 5 0,-5-4-81,-1-1 0,0-1 90,0 1 0,4 4-97,-3-4 1,-2 6 10,2 4 0,-5-2-37,5 8 0,-5-1 44,5 5-164,-7 0 1,8 1 73,-6 4 0,2 5 23,-2 10 1,-4-1-109,4 11 1,-2-6-161,2 5 0,-3 4-1,3-8 0,1 9-197,-1-10 1,5 7 31,-5-6 0,6-2-116,-1 1 0,3-7 42,2-3 489,0 1 0,6-13 0,2 4 0</inkml:trace>
  <inkml:trace contextRef="#ctx0" brushRef="#br0" timeOffset="1125">12671 368 7713,'0'-15'311,"0"1"0,-2 1 468,-3 3-760,4 3 0,-4 14 438,10 3-409,-4 9 0,11 4 0,-7 6-32,-2 1 1,4 6 87,-2 3 0,1 3-6,-1 3 0,-3 4-159,2 0 1,-2 4-43,-2-4 0,0 2-147,0-2 1,0-2 34,0 7 0,0-8 4,0-2 1,0 0-76,0-5 0,0-3-196,0-1 1,0-6 127,0-4 1,0-4 353,0-6 0,-6-1 0,-3 1 0</inkml:trace>
  <inkml:trace contextRef="#ctx0" brushRef="#br0" timeOffset="1323">12480 883 7569,'-15'0'3285,"7"0"-3321,2 0 226,19 0 0,3 1 49,13 4 1,7-2-813,3 7 0,12-7 227,8 2-900,0-3 0,9 3 1246,1 0 0,6 6 0,13-3 0</inkml:trace>
  <inkml:trace contextRef="#ctx0" brushRef="#br0" timeOffset="15195">9158 2411 7569,'-5'-10'790,"0"1"0,0 7-643,5 2 1,2 13 154,3 12 1,-2 9 16,7 5-321,-7 10 0,9 3 1,-6 7 105,2 0 0,-3 0-85,5 0 1,-7-1 104,2 1 0,-3 0-212,-2 0 1,0-5-329,0-1 1,0-5 84,0 1 0,0-3-269,0-2 1,0-7 131,0-2 0,0-6 468,0-5 0,-7 4 0,-1-5 0</inkml:trace>
  <inkml:trace contextRef="#ctx0" brushRef="#br0" timeOffset="15601">9011 3073 7569,'0'-23'0,"6"0"192,4 3-101,3 4 1,4-7 0,2 5 284,6-1 0,9-3-123,5 3 1,4 2 121,1-2 0,0 4-185,0 5 0,-5 2-42,0 3 0,-1 4-31,1-4 1,0 3-92,-9 2 0,1 7-94,-12 2 1,6 5 29,-6 0 109,-5 1 0,-3 0 0,-6 1 66,-2 4 0,-1 2-33,-2 8 1,-2-1-45,-3 1 1,-3 4 8,-7 0 1,1 5-44,-1-4 0,2 6 9,3-2 1,-1-2-130,6 2 1,0-6-14,5 1-56,0-3 1,2-6 0,2-2 27,6-2 0,3-3 50,2-8 1,6 1 34,4-6 1,2-2-12,3-7 0,-2-5 33,-4-5 0,4-8 8,-4-2 0,-1-4 206,2-1 0,-9-6 48,-1 1-101,-7 0 0,-3 3 0,0-2-53,-2-1 1,-8-2-14,-5 2 0,-3 3-25,-1-4 1,-6 9 7,0 2 1,1 1-239,4-2 1,0 6-229,1 9 0,-1-1-1513,0 6 1929,1 0 0,-8 5 0,-1 0 0</inkml:trace>
  <inkml:trace contextRef="#ctx0" brushRef="#br0" timeOffset="26688">11569 3102 7569,'0'-15'29,"0"1"0,0-1 0,-2 0 58,-3 1 1,3-1 641,-2 0-319,2 7 179,2-5-235,0 11-227,6-4 1,-2 12 145,5 4 1,-5 5 23,1 4 1,-2 4-339,2 7 1,-4 4 3,4 0 0,-3 5-17,-2-4 1,0-1-34,0-5 0,0 1-173,0-1 1,-2-1 40,-3-3 0,4-4-169,-4-7 1,3 1-240,2 0 1,0-5-199,0-1-170,0-5 995,0 2 0,7-19 0,1-3 0</inkml:trace>
  <inkml:trace contextRef="#ctx0" brushRef="#br0" timeOffset="26831">11701 2705 7508,'-8'-8'-1337,"1"2"1337,7 6 0,-6 0 0,-3 0 0</inkml:trace>
  <inkml:trace contextRef="#ctx0" brushRef="#br0" timeOffset="27194">12289 2426 8244,'0'11'-172,"0"4"514,0-3 0,-2 15 0,-1-2-27,-2 3 0,0 6-193,5 0 0,0 5 50,0-4-133,0 12 0,0-13 0,0 9 98,0-6 0,0 4-44,0-2 1,0-3-137,0-1 0,0 1 99,0-2 1,0 0-210,0-4 0,0-3-50,0-2 15,0 3 0,0-11 1,0 6-88,0-1 0,0-8-460,0-4 308,0 0 133,0-2-237,0-1 531,0-7 0,-6 0 0,-3 0 0</inkml:trace>
  <inkml:trace contextRef="#ctx0" brushRef="#br0" timeOffset="27697">12039 2940 7569,'-15'-6'439,"7"-2"0,3 0-483,10 3 27,10-4 1,3 6-1,6-5 345,2 2 1,4-4-322,4 5 1,9-5-248,6 5 0,0-6-11,-5 1 1,5 2-214,0-2 1,0 2 249,-5-2 0,-2 2 128,-3 3 1,2 3-161,-6-3 1,-1-1 245,-5 1 0,1-2 0,-1 2 0,-6 4-18,-4-4-1,-2 3 1,-7 2 436,-1 0 121,-5 0 1,1 2 2,-10 3 1,-4 1-189,-5 4 1,-1 3 15,0-3 0,1 3-93,-1 2 0,-1 0 5,-4-1 0,9-4-181,-4 0 0,8-2-112,-2 2 0,5 3-44,-1-3 0,5-2-266,5 2 0,4-2-79,5 2 1,6 3 202,-1-4 0,8 5 85,-3 0 1,-1 1-21,1 0 0,-6 1-13,2 4 0,-4-2 152,-1 6 1,-7 1 237,-3 4 0,-3 0-22,-2 1 0,-7-1 135,-3 0 0,-3 1 12,-1-1 1,-6-6-119,0-3 0,-1-1-191,2-4 1,2 3 74,-2-8-239,2-4 1,3 6-478,-1-7-238,7 0 1,0-5 817,3 0 0,-3-7 0,-7-1 0</inkml:trace>
  <inkml:trace contextRef="#ctx0" brushRef="#br0" timeOffset="-2444">4969 397 7569,'0'-8'162,"0"0"177,0 3-219,0 4 522,0-6-409,6 27-62,-4-2 0,9 18 0,-4-4-21,1 7 1,0 2-81,2 13 0,1 0 50,-6 5 1,2-4 24,-2 4 0,-2-3-195,7 7 1,-5-7 116,4-2-189,-5-7 0,4 7 0,-5-8 71,2-4-141,0-7 1,-3 1 0,1-7-24,2 0-157,0-6 1,-5-2 81,0-6 1,0-5 20,0 0 0,-2-7-557,-3 2 826,4-3 0,-19-16 0,4-2 0</inkml:trace>
  <inkml:trace contextRef="#ctx0" brushRef="#br0" timeOffset="-2251">4763 1000 7540,'8'-6'-470,"5"4"857,-3-3 1,3 3-147,2 2 0,6 0-208,3 0 0,4 0 0,2 0 172,-1 0 1,0 5-201,1 0 0,6 0-260,3-5 0,-2 0 23,3 0 0,-6 0-228,5 0 1,0 0 169,5 0 0,1 0 290,-1 0 0,0 0 0,0 0 0</inkml:trace>
  <inkml:trace contextRef="#ctx0" brushRef="#br0" timeOffset="-1892">5748 971 7669,'-7'-8'499,"-1"1"-288,-7 1 1,1 4 335,-1-3 1,5 3-258,0 2 0,1 7-121,-6 3 0,0 3-36,0 1 0,1 8-73,-1 2 1,2 4 31,3 1 0,-1 1-130,6-1 0,0 1-63,5-1 1,0 0 40,0 1 1,0-3-5,0-2 0,6 1 14,4-6 0,3-1-125,2-4 1,1-2 53,4-3 1,-2 1-61,6-6 1,-1 0 51,2-5 1,3-2 34,-4-2 0,-1-5 119,1-5 1,-6-1-105,2 0 1,-4-4 1,-1-1 1,0-6 71,-1 1 0,-4-1 117,0 2 1,-7-4-120,2 4 0,-3-4-32,-2-2 0,0-2-30,0 2 1,0-1-92,0 12 109,0-1-252,0 5-330,0 7-183,0-5 816,0 12 0,6 1 0,3 8 0</inkml:trace>
  <inkml:trace contextRef="#ctx0" brushRef="#br0" timeOffset="-1567">6248 1162 7569,'0'15'0,"0"1"-147,0 3 0,1-2 162,4 2 0,-3 3 0,3-1 563,-4 2-408,6-5 1,-6 5-1,6-5 7,-1 1 1,-2 1 64,6-6-78,-7 1-117,3 0 261,1-7-1,-6-1-50,6-7 0,-7-2 28,0-3-264,0-3 0,5-9 0,0-2 235,-2-6-250,5-2 0,-6 0 0,4 0 88,1-4 1,-4-4-79,7 1 1,-5 1 24,5-6 0,-5 5-140,4-5 1,0 6-25,0-1 0,4 8 85,-3 1-154,-3 7 1,6-8 0,-3 6-22,3 2-124,-5 9 0,5-3 0,-3 6-80,3-2 0,1 4-11,1-1 1,5 4 427,-1 1 0,8 6 0,-5 2 0</inkml:trace>
  <inkml:trace contextRef="#ctx0" brushRef="#br0" timeOffset="-1142">6835 1147 7874,'15'2'0,"0"1"0,0 2 400,-1-2 1,1-1-1,0-2-200,-1 0 1,3 0-1,1 0 213,1 0-437,1 0 0,-1-5 0,1-2 180,-2-1 1,0-2 49,2-4 1,-4-1-206,4 0 1,-4-1-267,-1-4 0,3 4 81,-4-4 1,4-1 100,-8 2 1,-2-3 94,2 3 0,-7 2 26,2-2 1,-3 3 22,-2 1 0,0 0 58,0 0-44,0 1 1,-2 4-50,-3 0 1,2 7-7,-7-2 1,5 3-11,-5 2 0,1 2-12,-6 3 0,0 3-100,1 7 0,-6 1 86,0 4 1,1 3-13,4 6 0,2 0 28,3 1 1,-3-1 2,3 1 1,4-4-87,1 3 1,3-3-110,2 8 0,0-7-51,0-3 0,0 1-93,0 4 1,7-6-155,3-4 0,3-1 73,1 2 0,3-9 417,2 4 0,4-10 0,7 2 0</inkml:trace>
  <inkml:trace contextRef="#ctx0" brushRef="#br0" timeOffset="-817">7864 838 8984,'-16'-4'0,"-2"-1"416,-1 1 0,-3 3 0,4 1 9,-1 0 1,-7 5-152,1 0 1,-1 6 21,1-1 1,4 1-298,7-1 1,0 3-207,5-3 0,2 3-16,7 2 0,0-1-208,0 1 0,7 5-100,2-1 1,5 1 253,0-5 0,7 4 38,4 1 1,-4 1 46,-1-1 0,-2 1 254,1 3 0,-2 4-42,2-3 1,-4 7 234,-5 3 0,1-6-89,-6-5 1,5 1 122,-5 4 1,0-6 115,-5-3 0,-2-4-17,-3-1-187,-3 0 1,-7-6-5,1 1 1,-1-7-49,0 2 0,1-3-371,-1-2 1,0 0-567,0 0 0,-1 0 788,-4 0 0,-2 0 0,-8 0 0</inkml:trace>
  <inkml:trace contextRef="#ctx0" brushRef="#br0" timeOffset="11909">4601 309 7569,'0'-23'26,"2"-3"0,1 5 0,2 0 0,-2 0 191,-1 3 1,-2 0 0,0 0-140,0-2 1,0 0 41,0 6 1,0-1-123,0 0 1,0 6 158,0-1-24,-7 0-91,-1-5 1,-6 7 0,-1 3 220,0 4-312,0 1 1,-6 3 0,-3 5 76,-4 7 0,-3 9 11,-3 1 0,3 9 15,-4 5 1,6-1-16,4 1 1,-1 5-109,7 5 1,4 2 5,5-2 1,7-7-77,-2 7 1,3-8 94,2 3 0,2 0-15,3-5 0,3-1 12,7 1 1,1 0-3,4 5 0,-2-1 0,6-4 0,1 4-3,4-4 1,0 3-45,1 2 0,-1 0 89,1 1 1,-1-1 0,0 0 0,-6-2-53,-3-3 88,3 4 1,-12-7 0,2 5-31,-5-2 1,-3-7 85,-5 3 1,-1 1-94,-4-2 0,-3 0 19,-7-4 1,-6-6 316,-4 1 0,-1-7-4,2 1 0,-4-2-124,3-3 1,-2-4-174,-3 0 0,7-7-141,4 2 0,2 2-223,3-3-574,-1 1 676,0-5 235,7 0 0,2-13 0,6-3 0</inkml:trace>
  <inkml:trace contextRef="#ctx0" brushRef="#br0" timeOffset="13742">5454 3073 7569,'0'-15'-201,"0"0"372,0 1 0,-2 4 141,-3 0 0,4 5-139,-4-5 0,-2 5 0,1-3-23,-3 2 1,0 1 26,-6 5 1,4-5 149,-4 0 0,3 0-229,-7 5 1,1 8-105,-2 7 1,2 1 1,-6 9 1,4 1 15,-4 8-105,6 4 1,-4 6 0,8 0 103,-1 0 0,0 2 18,1 3 1,6-5-99,3 0 1,3-2-141,2-7 1,7-1 24,2-5 0,9-6-67,2-3 0,4-5 182,-4-6 0,4-2-41,-4-7 148,6-7 1,-3-4 0,6-12-148,1-6 151,-1-4 0,-4-3 0,-1-3-43,2-4 0,-4-1 89,-3 0 1,-7-1 1,-3-4 1,0 1 142,0-6 0,3-1-97,-7-9 0,1 2-66,-1-7 1,-3 12 22,3-2 1,-2 12 62,2 3 82,-3 13 0,4 10 1,-6 6 169,0 0-191,0 7-127,0 2-162,7 19 0,-6 3 112,4 13 1,-3 9 80,-2 6-162,0 0 0,1 8 0,3-3 127,1 5-180,-1-3 0,-4 6 0,0-3 63,0 3 1,0-5 53,0-3 0,2-3-267,3-2 0,2-6-379,2-4 1,4-4-229,-3-6 1,3 1 70,2-11 305,6 4 0,2-16 475,6 3 0,1-17 0,-1-4 0</inkml:trace>
  <inkml:trace contextRef="#ctx0" brushRef="#br0" timeOffset="14370">6101 3029 7569,'-7'-9'130,"-1"-4"0,-7 12 188,0-4 0,4 3-185,-4 2 1,4 2-91,-9 3 1,4 5 506,1 9 1,1 4-274,-1 6 0,5 2-157,0 4 0,5-3-11,-4 8 0,5-6-128,-1 5 0,4-6 69,1 1 0,5-3-155,0-2 1,8 1 10,1-1 1,1-6-202,5-3 1,1-9 122,-2-1 0,6-7 97,-5 2 1,6-3 46,-2-2 1,-3-7-11,-1-3 1,1-9 102,-1-6 1,-2-2-50,-8-3 0,1 2 131,-6 4 0,5-9-56,-5 4 0,0-4 77,-5 4 1,-5-1-102,0 1 0,-7-5-10,2-1 1,-3 6-2,-1 5 0,-1 6-12,0-2 1,6 5 26,-1 5 51,6-3-22,-2 12-318,6-6 1,2 7-338,2 0 1,5 0 337,5 0 1,6 0 117,0 0 1,6 2 50,-2 3 0,4-4-23,1 4 1,1-3 142,-1-2 1,1 0-90,-1 0 1,-1 0 122,-4 0 1,4 0-33,-4 0 0,-1-5 19,2 0 1,-7-6 43,1 1 1,-2 2 67,-3-2-133,1 0 1,-2-5 28,-3 1 1,-4 4 311,-6 0-332,0 0 0,-1 1 3,-4-1 0,-2 5-23,-2-5 0,-4 7-69,3-2 0,-8 3 17,-2 2 1,-1 2 47,1 3 1,2 0-1,-6 9 1,6-1-36,-2 12 0,4-1-7,1 6 1,2 4 7,3 0 1,4 7 5,6-2 1,0 2-18,0-2 0,0 4 2,0-4 1,6-3-321,4-2 0,3 1 49,2-6-205,6 4 1,-3-12-1,7 3 10,1-4 1,2-9 39,1-1 0,5-6 1,1 0 1,4-8 410,-5-6 0,13-16 0,-1-5 0</inkml:trace>
  <inkml:trace contextRef="#ctx0" brushRef="#br0" timeOffset="14694">7188 2985 7569,'8'-15'39,"-3"0"0,-3 0 0,-2 1 286,0-1 388,0 0-343,0 1 1,-7 5-1,-2 5 25,-4 2 0,-2 4-212,0 2 1,-4 0 33,-1 6 0,0 1 0,6 9 1,1-4-144,3 3 0,-2-2-152,7-2 0,2-1-348,8 1 0,3 0 175,7-1 43,0 1 1,6 0-1,2-1 19,0 1 0,4 0 71,-2 0 0,-2 4 1,1 1 1,-6 6 15,2-2 0,-5 2 39,-6-1 0,3 1 111,-7-6 1,0 4 226,-5-4 0,-7 4-55,-3-4 54,-3 6 0,-2-10 0,-1 2 136,-3-6-342,2 1 1,-9-7 0,5 4 82,-2-5 1,5 2 159,-2-3-816,4 1-1170,1-5 1674,1 0 0,-1 0 0,0 0 0</inkml:trace>
  <inkml:trace contextRef="#ctx0" brushRef="#br0" timeOffset="45331">59 2161 7569,'-10'0'-193,"1"-1"548,-3-4-180,6 3 0,-3-4 0,6 4 89,-2-3-136,0 3 110,5-4-76,7 6 0,1 0 0,7 0 0,4-2-94,1-3 0,6 4 1,-1-4 1,4-2-1,5 2 0,4-1-73,6 1 0,2 2-21,3-7 1,3 2 103,7-2 0,4-3-4,1 3 0,6-5-175,-1-4 0,9 3 119,6-4 1,7-3-362,2-1 0,2 1 353,-2-2 1,-1 1 0,-44 9 0,2 0 0,-2 1 0,2-1-2,1 0 0,0 0 0,3 1 0,0-1-12,0 0 0,0 1 0,-2 1 0,1 1 0,-3 0 0,1 0 5,1-1 0,0 0-36,2-1 0,-2 0 0,-2 1 0,-2 1 20,2 0 0,-2 0 1,46-8-9,-45 8 0,0 0 0,40-11-30,0-2 1,-8 4-159,-7 6 1,-7 1 148,-4-1 1,-4 0-74,-5 1 1,-5-1 83,-10 0 0,-3 5 5,-6 1 1,-6 5 204,1-1 1,-7-1-189,1 1 1,-3 0 328,-1 5 0,0-5-274,0 0 1,1 0 177,4 5 1,-4-4-228,3-1 0,-2 0-28,-3 5 1,-4 0-34,0 0 1,-5 0-408,5 0-323,-7 0 432,4 0-612,-1 0 992,-4 0 0,4 0 0,-6 0 0</inkml:trace>
  <inkml:trace contextRef="#ctx0" brushRef="#br0" timeOffset="47173">89 2455 7569,'-15'0'0,"5"-1"0,0-3 24,-1 0 0,3-1 33,-2 5-478,7 0 780,-4 0-210,20-7 0,-3 5-93,10-2 0,-2 2 20,1 2 1,4 0-48,6 0 0,1 0 19,-1 0 1,7 0-89,3 0 1,4 0 56,1 0-62,0 0 1,5 0 0,2 0 62,1 0 1,-3 5-14,5 0 0,-2 6 8,2-1 1,3 3-16,-3 2 1,5-1 42,4 1 1,-4 5-14,0-1 0,0 6-68,-5-6 0,-2 8 15,2-3 0,-2 5-7,2 6 1,-2-3 26,-3 8 1,-6-1-3,6 5 0,-7 0 37,7 0 0,-8 5 5,-2 0 0,-4 0-22,4-5 0,0 5 7,5 0 0,-5 7-10,0-2 1,-4 0-13,4 4 1,-1-2-152,1 8 1,2-2 180,-7 1-49,0-2 0,2 6 28,3-4 1,4-2-6,1 3 1,0-6 37,0-4 1,0 7 78,0-7 0,2 6-91,3-6 0,-3-4 6,3-1 1,3-3 12,2-2 1,3 0-14,2 1 0,0-6 13,-1 0 0,1-2-13,0 3 1,0-3-4,0-2 1,-6-9-34,1 3 0,-6-4-68,1-1 1,0 2 49,-5-6 0,2-1-5,-12-4 1,0 1 0,-4 1 6,-1-3 0,0 4-60,1-8 1,-7 3 40,-4 2 0,-2-2-30,-3-3 1,1 3 19,0-3 1,-2-2-634,-3 2 680,3-1 0,-5 0 0,6-3 0</inkml:trace>
  <inkml:trace contextRef="#ctx0" brushRef="#br0" timeOffset="53826">5027 5425 6422,'-6'-9'3075,"4"-4"-2744,-4 12-285,6-6 1933,0 7-1962,0-6 1,0 2 0,0-5 0,0-3 108,0-1 1,0-2-85,0 1 26,0-1-75,0 0 0,0 1 72,0-1 1,0 7-14,0-5-19,0 11-17,0-11-3,0 11-220,0-4 0,5 7 171,0 4 1,-1 10 101,-4 9 0,5 6 123,0 4 1,2 5-151,-2 10 1,-2-3-28,7 3 1,-5 2 5,4-2 1,-4 5 15,5-5 0,-7-2-170,2-8 1,-1 4-31,1-4 1,-4-2 109,4 3 1,-3-8 34,-2 3 0,0-4-8,0-2 0,0-6 39,0-4 28,0-2 52,0-2 236,0-7-171,0-2-103,-7-19 0,6-3-140,-4-14 1,3-6 45,2-3 0,-5-10 32,0-5 1,0-4 31,5-6 1,0-5-11,0-9 1,0-9-400,0-6 0,2 2 100,3 7 0,3 1 43,7 10 0,-1 2 121,1 13 0,5 5 51,-1 4 0,3 5-11,-3 5 0,4 5-3,6 9 1,-4 4-13,-1 6 0,-1 7 0,2 3 1,2 4 300,-2 1 0,-2 8-291,1 7 0,-6 6 57,2 8 1,1 2 95,-1 4 0,-2 2 29,-8 7 1,1-1-72,-6-4 31,0 10 0,-5-10 1,0 10-42,0-3 1,-2-4 23,-3-3 1,-3 4-9,-7-4 0,-4 2 8,-1-2 1,-4-3 98,4-7 1,-4-4-57,4-1 1,-5-6-144,6 2 0,-6-4 49,6-1-462,-1-7 0,5 5-182,1-3 44,-1-3-269,7-1 563,1-6 1,27 0 0,4 0 0</inkml:trace>
  <inkml:trace contextRef="#ctx0" brushRef="#br0" timeOffset="54310">5895 5527 7761,'8'-1'361,"-3"-4"-33,-4 3 0,-2-4 0,-4 6 3,-5 0 0,-3 0-120,-2 0 1,1 6-89,-1 4 0,-1 3 22,-4 2 53,-3 6 1,0 2 0,2 6 218,0 1-302,4-1 1,-4 5-1,7 2 298,-1 2-427,0 1 1,7 4 0,3-4 155,3-5 1,2-3 44,0-1 1,2-1-344,3 0 0,3-6-453,7-3 335,0-4 1,4-3 0,2-3 59,2-5 0,0-3 128,2-2 1,2-12-23,-2-3 0,1-9 14,-1-1 1,1-4-36,-7-5 198,1 3 0,-5-5 1,-2 5-62,-4-4 1,3 4 118,-7-3 0,5 3 41,-6 2 1,3-1 30,-2 1 17,-4 6 0,6-3-72,-7 6 1,2 2 87,3 8-55,-4-3 84,6 12-433,-7-6 1,5 14 53,0 3 1,4 3 133,-4 1 0,5 8-6,-5 2 0,5 4 10,-5 1 0,4 2-92,-4 4 1,5-4-108,-5 3 1,5 2-55,-5-2 1,6 5-233,-1-4 0,5-1 255,4-5 0,-2-6-70,2-3 1,2-6-648,-1-4 1,6 2 426,-1-7 1,-2-2 499,1-8 0,1-10 0,4-8 0</inkml:trace>
  <inkml:trace contextRef="#ctx0" brushRef="#br0" timeOffset="54659">6512 5807 7654,'0'-15'839,"0"7"-490,0 1 86,0 7-194,0 13 0,0 4-106,0 12 1,0-4-98,0-1 1,0 1 140,0 4 1,2-1-66,3-4 0,-4 4-7,4-3 0,2-4 3,-2-2 0,1-2-169,-1-3 284,-3 1-6,11 0-305,-12-7 176,6-1 0,-2-14-15,0-3 1,1-9-64,-1-6 0,-2-3-40,7-1 0,-5-2 106,5-3 1,-7-1-10,2-9 0,2 8-7,-3-8 0,3 3-9,-2-3 1,-3-3 7,2 3 1,5-2-67,0 12 1,0 1-284,0 9 0,0-3 83,0 8 1,4-1-65,-3 6 0,3 5-81,2 4 1,1-1-307,4 1 0,1 0 319,4 5 0,2 0 23,-2 0 0,3 5-622,1 0 936,0 6 0,7-2 0,2 5 0</inkml:trace>
  <inkml:trace contextRef="#ctx0" brushRef="#br0" timeOffset="55110">7379 5557 7569,'9'-7'-20,"-3"6"0,-11-7 282,0 3 0,-5 1 1,4-4 362,-2 2-421,-2 1 1,-5 0 117,1 0-162,-1 0 1,0 7 118,0 3 1,-4-2-84,-1 7 1,1 1-14,4 9 0,-5-2 82,1 6-129,-1 1 0,5 6 1,2 1 74,4 3 0,-3 4-134,7-5 1,0 5-1,5-4 1,0-1-166,0-5 1,5 1-270,0-1 1,11-1 239,-1-4 1,3-2-220,-3-8 0,4-4 45,1 0 174,0-7 1,-1 4 0,2-9-13,2-3 0,-5-3-10,2-7 1,1-4 42,-1-1 0,-1-6 17,-4 1 0,-5-2 210,0-3 0,-2-4 65,2 0 0,1-2-12,-6 1 1,5 3 27,-5-7-83,0 6 0,-1-3 1,1 7 6,-1-1 96,4 7 0,-7 2 94,4 6-66,-3 1-264,-2 6 1,5 3 69,0 10 1,0 3 163,-5 6 0,0 8 3,0 2-294,0 4 1,5 6 0,-1 2 113,0 2 0,-1-4 21,2 5 0,-2-4-170,7 4 0,-5-7-239,5 3 0,-1 1-569,6-2 0,0 0 904,0-4 0,6 6 0,2 1 0</inkml:trace>
  <inkml:trace contextRef="#ctx0" brushRef="#br0" timeOffset="55950">7747 5792 7569,'0'-15'87,"1"7"1,3 2 235,1-1 0,6 5 192,-1-2 1,-2 8-138,2 6 0,-5 10-75,5 4 1,-7 11-126,2 4 1,-4 3-44,-1 2 1,0 1 22,0-1 1,0-5-45,0 0 1,-1-11-101,-4 1 0,3-9 74,-3-1 1,4-7-214,1-2 85,0-7 0,0 2 93,0-10 0,6-7-2,4-12 1,3-7-99,2-13 1,4 0-101,1 0 1,0 4 73,-6 1 0,1 2 34,0-3 0,1 0 54,4 5 0,-4 6-3,3 4 1,-2 7-15,-3-1 0,1 4-27,0 5 1,0 4-1,-1 6 0,1 0-28,0 0 0,1 6-2,4 4 0,-7 5 6,6 4 0,-11-1-105,7 7 0,-5-1 56,0 6 1,1-1-9,-6 1 1,2-3 70,-2-2 1,-4 1-118,4-6 47,3-1 76,-6-4 1,6-7-31,-3-3 92,-3-3 0,9-11 127,-6-5 1,6-7-124,-1-9 1,-2 1-35,2-1 1,0 1 65,5 0 1,-2-1-51,-4 1 60,5-1 1,-6 1-1,6 0-48,1-1 1,5 2-2,-1 4 0,1 3 44,-5 6 21,-1 0-23,7 7 1,-4 2 1,2 6 1,-7 8 54,-2 6 0,-5 8-71,4 7 0,-4 2-6,5 3 1,-7 4 24,2 6-84,3-6 1,-4 2-1,4-5 21,-2-3 0,6 4-128,-2-1 0,3-6-61,1-4 0,-4-3-254,0 3 0,0-4-337,4-6 1,6 0 21,0-1-18,-1-6 0,-2-1 766,2-7 0,-2 0 0,4 0 0</inkml:trace>
  <inkml:trace contextRef="#ctx0" brushRef="#br0" timeOffset="56383">9040 5792 7569,'7'8'316,"1"4"191,7-7 1,-1-1 162,1-4-529,0 0 1,4 0-1,3 0 226,1 0-319,1 0 0,5 0 0,1-1 154,-1-4 1,-1-3-38,-4-7 1,-2 0-134,-8 1 1,1-1 24,0 0 0,-5 1-24,-1-1 1,-5 0 56,1 0-135,-4 1 0,-1-1 0,0 0 70,0 1 1,-6-6-102,-4 0 1,-3 2 128,-2 9 1,0-4-25,1 3 0,-1 3-159,0 2 0,-4 4-91,-1 1 175,1 0 0,-1 1 0,-1 6 74,-2 8 1,5-1 4,-2 6 0,4 3-9,1 1 1,5 4 6,1 1 1,5 2-29,-1 4 0,4-3 25,1 8 1,0-8 87,0 3 0,8 1-64,7-2 1,1-2-44,9-7 0,-1 3-32,5-4 0,7-3-119,4-1 1,2-8-58,2-3 0,0-5-293,0 0 0,-1-4 55,-4-4 0,3-5-291,-2-5 0,-4-6-203,-2 1 931,3-8 0,-6-2 0,5-9 0</inkml:trace>
  <inkml:trace contextRef="#ctx0" brushRef="#br0" timeOffset="56644">9922 4910 7569,'-10'-13'173,"1"3"497,-3 5-379,6 4 0,-6 2 221,7 4 1,0 10-188,5 9 1,0 4-149,0 2 1,0 1-44,0 3 0,5 3 61,0 8 0,5 4 0,-5 0 0,5 6-12,-5-1 1,0 8 11,-5 2 0,0-1-274,0-4 1,0-2-407,0-3 0,1 2-148,4-7 1,-3-2 349,3-8 0,-4 2 126,-1-6 1,0-3-717,0-7-872,7 2 1745,-6-10 0,6-3 0,-7-7 0</inkml:trace>
  <inkml:trace contextRef="#ctx0" brushRef="#br0" timeOffset="57401">9863 5630 7569,'0'-14'1478,"0"5"-949,0 3 0,12 6-198,3 0 0,9 0-157,1 0 0,2 0 1,3 0 0,-1 0-23,1 0 0,4 0-24,0 0 0,5 0-90,-4 0 1,1 0 12,-2 0 1,-3-5-181,3 0 0,-3-6-112,-1 1 1,-7 2 69,-4-2 87,-3 0 0,-2-5 0,-5 1 38,-4-1 1,2 0 3,-2 1 1,0-1-19,-5 0 0,-7 1 7,-3-1 0,0 0-16,-4 0 1,1 1-64,-12-1 0,6 7 167,-6 3 1,1 3-76,-6 2 0,6 0 298,-1 0 1,6 9 54,-6 5-180,7 1 0,-2 8 0,9-4-64,1 6 1,7 3-8,-2 1 1,5 2-17,5 3 1,3-1-62,7 6 0,1-1-170,4 1 0,-2-3-56,6-7 98,1 7 0,4-5 1,-1 4-45,-4-4 32,4-9 0,-10 5 0,5-8 58,-2-1 0,-1-6 29,-5-3 1,-1-5 16,1 1 140,0-4 1,-1-2 121,1-4 0,-5-5 27,0-10-159,-7 4 1,8-10 0,-4 5-21,1-2 1,-5 0 4,2-2 1,2-2 39,-2 2 0,0-1 20,-5 1 0,1-1-104,4 7 1,-3-6-134,3 6 1,-2-6 55,2 6 1,-2-3 91,7 3-91,-7 2 1,10-4-1,-3 6 92,3 1-157,2 6 0,-1-4 0,1 6 41,0-3-39,0 6 1,-1-3-1,1 6 19,0 0 0,1 0 21,4 0 0,-4 0-116,3 0 1,-1 0 82,2 0 1,-4 5 27,4-1 1,1 3 27,-1-2 1,1-3 110,-1 2 1,-4 0-174,4 1 262,-4-4 0,-1 6 1,-1-7-103,1 0 0,-5 0-58,0 0 1,-5 0 867,4 0-611,-5 0 1,4 6 87,-3 4 0,-4 0-52,4 5 0,-3-2-109,-2 11 1,0-1-57,0 2 0,0 2-102,0-2 1,5 7 139,0 3 0,-1-1-8,-4-5 0,0 1-375,0-1 1,0-4-132,0-1 0,5-6-248,0 2 1,0-4-459,-5-1 245,0 0 1,5-6 188,0 1 636,0-7 0,8-3 0,3-8 0</inkml:trace>
  <inkml:trace contextRef="#ctx0" brushRef="#br0" timeOffset="57561">11333 5366 7569,'-22'-8'0,"2"3"0,8 1 931,3 0 546,5 2-1499,-2-5 0,8 7-488,2 0 0,5 0 5,5 0 1,6 0-255,-1 0 1,6 0 758,-5 0 0,6 7 0,-3 1 0</inkml:trace>
  <inkml:trace contextRef="#ctx0" brushRef="#br0" timeOffset="57961">11598 5351 7569,'15'-8'194,"-1"-4"143,1 8 0,1-1-60,4 5 1,-2-5 123,6 0 0,1 0-136,4 5 0,2-5-30,4 0 0,-4 0-39,3 5 1,-3 7-14,-2 3 1,-4-2 11,-1 2 0,-6 1 11,2 9 1,-9-2-12,-1 6 0,-6-4-74,0 4 0,-2 1-111,-2 4 1,-6 0-30,-4 1 0,-3 1-142,-2 3 0,-5-3 62,1 4 0,-2-4-14,1-2 100,4 0 1,-11 1-1,8-1 28,1 1 0,2-3-13,1-2 0,5 1 3,0-6 1,7 1 19,-2-2 1,5-1-104,5 7 0,5-7-150,9 1 1,3 3 259,2-3 1,4-1-1,-4-8-9,4 3 0,6-6 1,-1 2-62,-5-4 0,5-3-1,-9-2 1,5 0-68,-9 0 0,5 0-90,-6 0 0,1-5-117,-6 0 0,1-5-329,0 5 0,0-6-359,-1 1 1,-4-3 1000,0-2 0,0 1 0,4-1 0</inkml:trace>
  <inkml:trace contextRef="#ctx0" brushRef="#br0" timeOffset="58209">11804 5719 7569,'-15'0'1840,"0"0"-299,7 0-919,2 0 0,14-5-32,7 0-302,6-7 1,10 9 0,3-7 35,5-1 0,9 3-129,1-2 0,1 5-129,-1-5 1,-3 7-135,3-2 0,-3 3-979,-2 2 0,-7 0 167,-2 0-151,-11 0 0,2 0 0,-6 0-266,-2 0 1297,-8 0 0,3 0 0,-5 0 0</inkml:trace>
  <inkml:trace contextRef="#ctx0" brushRef="#br0" timeOffset="58586">12715 5689 7569,'8'0'1067,"5"-5"-794,-3 0 0,5-8 171,4-1 1,4-1-210,7-5 1,-3 2-30,-2-1 1,3 1 245,-4-7 0,2 6-150,-1-6 1,-4 7-139,-6-1 1,-2 2 186,-3 3 0,-4-8-224,-6-1 0,-6 1-142,-4 2 1,-10 10 30,-4 5 1,-6 4-148,-4 1 0,1 1 107,-6 4 1,0 3 208,-5 7 0,1 6 292,4 4 1,3 3 14,7 1 1,1 7 288,4 3 0,7-1-182,8 1 1,5 0 162,-1 5 0,12-1-495,8-4 1,3 2-106,11-7 0,4 0-334,11-4 1,1-3-402,4-2 1,-1-4-619,6-6 0,-5-7 887,5-3 0,-1-3 304,6-2 0,0-14 0,0-2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01.61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381 104 7225,'0'-10'75,"0"0"1,0 5-168,0-5 194,0 7 1,2-5 360,3 3-270,-4-3 0,6-2 211,-7 0-204,0 7 1,-2-9 17,-3 8 0,2-1-125,-7 5 1,0 0 43,-4 0 0,-6 6-66,1 4 0,-8 8 30,3 2 0,-4 6-129,-1-2 1,-1 6 99,1 4 1,1-3 38,4 3 0,-2 2-165,6-2 1,2 1-23,8-6 0,-1 1-86,6-1 1,2-1 85,8-4 0,-2 2 93,7-6 0,4-2-87,6-8 1,6 1-166,-1-6 0,7 0 172,2-5 1,1-7 31,-6-2 0,1-11-38,-1-5 1,0 3-8,1-3 0,-7 6 276,-4-6 1,-2 2 67,-3-1-142,1-4 1,-5 7-1,-2-5-9,-2 1 1,4 5-25,-5-4 0,0 6-28,-5-2 0,5 4 20,0 1 1,0 1 293,-5-1-120,0 7-47,0 1-65,0 7-267,6 0 0,-4 13 0,3 7 76,-4 6 1,1 5 45,3 3 1,-3 4-64,3 6 0,-4 0-152,-1 0 0,0-1-299,0-4 1,0 2 219,0-7 0,5 0-580,0-4 1,6-7 871,-1-4 0,-3 4 0,-1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02.17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16 192 7569,'5'-30'172,"-1"1"-58,0-1 1,2 8 222,-1 2 1,2 4-161,-2 1 1,-4 5-24,4 0 1,-2 7 694,2-2-485,-3 4 0,9 14-129,-6 6 0,0 9-96,-5 6 0,0 9 0,0 6 0,0 6 67,0-1 1,-2 3-24,-2 2 1,-3 0-240,-3 0 0,-1-2-160,6-3 1,-7-2 4,3-3 1,2-5-130,2 0 1,-1-1-331,1-9 0,0-5-368,5-4 235,6-7 1,4 1 195,10-9 607,3-3 0,6-20 0,1-4 0</inkml:trace>
  <inkml:trace contextRef="#ctx0" brushRef="#br0" timeOffset="452">648 515 7569,'0'-23'0,"0"4"0,0 2 0,0 3 909,0 5-522,-7-4 0,-1 12 42,-7-4 1,-1 3 28,-4 2 1,2 2-144,-6 3 1,1 4 28,-1 11 1,-3 3-248,8 6 1,-6 1 108,6-1 1,-1 5-207,5 1 0,6 4 26,-1-5 1,7 1 39,-2-6 1,3-5-45,2 1 1,2-7-265,3 1 0,3-2 69,6-2 0,6-7-130,0-3 1,6-4 11,-2-1 0,-1 0 52,2 0 0,-6-8 98,6-7 1,-6-1 24,6-8 1,-7 4-33,1-5 0,-4 1 159,-5-5 0,3-1 209,-3 1 0,-4-1-74,-1 1 0,2 4 87,-2 1 0,-1 1 111,-4-1 0,2 2 101,3 8-161,-3-1-128,4 7-626,-6 1 432,0 7 0,0 12 61,0 2 0,0 11-24,0-1 0,0 4-151,0 2 0,0-1-110,0 0 0,0 1 57,0-1 1,0-4-283,0-1 0,2-4 9,3 4 86,-4-6 1,12 7 0,-3-9-80,3-3 0,7-3 123,-1 0 0,8-4 62,-3-6 1,4-6 285,1-4 0,1-10 0,-1-3 0</inkml:trace>
  <inkml:trace contextRef="#ctx0" brushRef="#br0" timeOffset="992">1133 633 7569,'0'-9'0,"0"1"317,0 3 149,0 4 0,-2-6 108,-3 7 0,2 0-218,-7 0 0,7 7-109,-2 3 1,-2 3 27,3 1-225,-1 1 1,5 5 0,0-1 264,0-1-349,0 5 1,1-7 142,4 4 1,2-4-105,3-1 0,4-7-205,1-3 1,1-3 133,9-2 1,-6-2-121,6-3 1,-1-3-42,6-7 164,-1 1 0,1-8 0,-3 0 11,-2-1 114,3-5 0,-12 10 0,3-5-23,-2 2 1,-2 1 103,-1 6 1,-1-1 440,-3 0-146,-3 0-91,-1 1-299,-4 6-215,4 1 171,-12 27 0,3-1-79,-7 20 1,0 1 119,-5 4 0,5 8-20,1 7 1,-1 6-156,-5 9 0,2 4-23,3 0 1,-8 17-165,4-2 1,5-42-1,0-1 200,-6 44 1,0-3-139,1-8 0,-1 2 1,0-6 1,0-9 127,1-11 0,-1-2 16,0-8 0,-1-2-16,-4-8 1,2-3-2,-6-6 1,6-9 27,-2-6 1,-2-7 447,-3-8 1,-1 0-316,1 0 1,-2-12 307,2-2 0,-1-11-63,1 1 1,-1-4 233,7-1 1,-6-2-190,6-4 1,-1 3 122,5-8 1,2-4-157,4-5 1,2-6-18,7 1 1,2-5-664,3-5 1,9 2 10,11-6 0,2 11-273,3-2 0,6 10 194,3 0 0,-1 8-293,1 2 1,0 6 174,5-1 0,0 4-69,0 6 0,0-4 62,0 4 582,1 2 0,-8-5 0,-1 4 0</inkml:trace>
  <inkml:trace contextRef="#ctx0" brushRef="#br0" timeOffset="1575">1750 780 8910,'15'-2'472,"0"-3"1,1 3-122,3-2 0,4 2-109,7 2 1,-1 0-43,1 0 0,-1-5-80,0 0 1,6-5 74,-1 5 0,0-6-12,-4 1 1,-3 2-44,-2-2 1,-4 0-110,-6-4 1,-1-1 95,1 0 0,-7 1 4,-3-1 1,-3-1-38,-2-4 0,0 9-73,0-4 0,-2 3-91,-3-2 1,-3 1 50,-7 3 1,1-2-197,-1 8 0,-1-1 108,-4 5 1,2 1 2,-6 4 0,4 5 75,-4 10 0,6-2-96,-2 6 1,4 1 92,1 4 1,2 0 125,3 1 1,4 1-241,6 3 0,0-3 74,0 3 1,6-3-264,4-1 1,5 4 21,4 0 0,1-4 33,9-6 1,-1-1-4,11 2 0,-5-4-184,6-6 1,-6-2 127,5-4 1,-5 0 110,6-4 0,-8-4 251,3 4 0,-9-3-69,-2-2 1,-6 0 371,2 0 0,-4 0-254,-1 0 0,-5 0-16,-1 0 570,-5 0 1042,2 0-817,1 0 22,-6 0-754,6 0 0,-7-7 17,0-3 1,5-3-63,0-1 1,1-1 246,-1 0-73,-3-6 0,9 3 0,-4-6 50,1-3 0,-3-2 13,5-5 1,-2 1-65,2-6 1,3 5 117,-4-6 0,5 3-308,0-2 0,1 1 15,0 4 1,4 3-366,1-4 1,6 9 229,-2 2-611,4 6 1,0-8-1,0 8 80,1 5 1,-3-2-91,9 5 0,-4 4 115,-2 1 569,0-3 0,1 6 0,-1-5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31.40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0 295 7569,'9'23'259,"-3"4"0,-4-2 305,3 3 1,-4 6-302,4 0 1,-3 6-96,-2-6 0,0 5-38,0-5 0,5 1 102,0-6 51,0 0 39,-5 7-220,0-11-30,0 3-155,0-20 217,0-2 0,4-19-126,1-6 0,5-3-125,-5-2 0,6-5-52,-1-6 0,3-1 131,2 2 0,0 3-28,-1-3 0,3-1 10,2 6 1,-1-4-13,7 9 0,-6 3-20,6 1 1,-5 9-3,4 1 1,-4 6-30,4 0 69,-6 2 1,15 4 75,-4 2 0,-3 6-18,-6 10 1,1-4-47,-1 4 0,-1 1 49,-4-1 1,0 4 103,-1-4 0,1 4-124,0-4 0,-5 4-1,-1-4-33,1 0 1,5-1-268,0 1-55,-7-1-498,11-4-689,-9 0 805,18-7 747,-12-2 0,5-12 0,-6-2 0</inkml:trace>
  <inkml:trace contextRef="#ctx0" brushRef="#br0" timeOffset="244">1073 265 7210,'15'20'1925,"0"0"-1689,-7-1 1,3 2 0,-4 4 17,1 3 0,0 1-85,2 1 0,2-6 37,-8 1 1,3-1 160,-2 5-418,-3 1-235,11 6-1035,-12-5 812,12-2-1239,-11-8 707,4-12 1041,-6-3 0,0-6 0</inkml:trace>
  <inkml:trace contextRef="#ctx0" brushRef="#br0" timeOffset="377">1044 30 7569,'0'-16'-396,"0"3"0,2 15-94,3 2 99,3-2 391,13 18 0,2-4 0,6 13 0</inkml:trace>
  <inkml:trace contextRef="#ctx0" brushRef="#br0" timeOffset="833">1529 324 7569,'15'8'1237,"-5"5"-799,-1-3 0,1 3 1,5 2-50,0 0 1,-1 4-195,1 1 0,-5 6-44,0-1 1,-1 2-13,6 3 1,-5-1-81,0 1 1,-5-6 34,4 1-228,-5-1 37,9 5 0,-10-1-276,7-3 314,-7-11 44,4-1 38,-7-11-83,0 5 126,-7-20-194,5-4 1,-9-17 101,6 0 1,0-2 47,5 1 0,0 4 0,0-3 0,0-2 12,0 2 0,5 0-3,0 4 0,6 6-103,-1-1 1,3 7 4,2-1 1,0 2 63,-1 3 1,3 0 31,2 5 0,-2 1-176,2 3 212,-2 3-34,10-5 1,-4 14-37,7 3 1,-7 3 10,-9 2 0,3 4-72,2 1 0,-3 6-105,4-2 0,-4 4-260,-1 2 1,0-6 189,0 1 1,-2-1-149,-4 5 1,4 1-87,-3-1 1,8-6-659,2-3 1133,6 3 0,-3-7 0,6 5 0</inkml:trace>
  <inkml:trace contextRef="#ctx0" brushRef="#br0" timeOffset="1386">2837 310 8025,'-8'-15'2006,"-5"7"-1581,-2 1-173,-7 7 0,-6 7 115,3 2 0,4 6-262,6 5 0,2-2-110,4 6 32,-5 1-325,13 11 63,-6-5 1,9 3 154,3-9 0,3-4 23,7-7 0,-1-4-326,1 0 90,0-7 1,6 4 67,3-7 0,-1-2 79,2-3 0,-6-4 51,6-11 0,-5 2 4,4-7 1,-6 3 236,2-3 1,-9-3-82,-1 4 1,-2 1-133,2-2 0,1 6 389,-6-6 612,7 7-413,-11-3 193,6 6-367,-7 7-112,0-5 1,-5 39-59,0 4 1,0 15-200,5-5 0,0 2 122,0 2-102,0 7 0,0 8 1,0 8 41,0 0 0,7 8-2,2-7 1,0 7-24,0-6 1,1 3-234,5 1 1,-7-4 116,-3 0 0,1-7 74,-1 1 0,-1-2 14,-9-2 0,-3-7 23,-7-3 104,0-3 0,0-9 0,-1-1-74,-3 0 1,-6-7-26,-9 1 1,1-2 18,-6-9 0,0 1 11,-5-6 0,-4 4 8,-6-3 1,5 3 2,-9-8 0,-3-4 166,-3-1 1,6-3 65,4-2-217,0 0 0,-3 0 0,3 0 17,5 0 1,5 0 16,4 0 1,5-2-682,5-3 1,7 2 575,4-7 0,9 1 0,3-6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29.37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633 750 7767,'-8'-8'1710,"14"2"-1638,11-1 1,17 0 29,0-2 0,-4-4-21,-6 3 0,-1-3-98,2-2 0,1 5 80,-7 0 0,3 1-94,-3-6 0,-3 0 84,4 1 1,-8-1 24,-3 0 83,-5 0 32,9 1-140,-12-7 0,4 4-43,-10-2 0,-3 2-100,-7 3 0,-1 4 101,-4 0 1,3 7-106,-8-2 0,1-2 79,-6 2 1,1 2-11,-1 8 0,1 3 52,0 7 0,-1 0 4,1-1 0,4 7-50,1 4 1,1 3 59,-2 1 0,4 1 157,6-1 1,1 2-54,-1 3 1,7-3-37,3 4 0,3-4-74,2-2 0,2-1-2,3-4 0,3 2 4,7-6 0,1 5-86,4-6 0,4 1 38,10-6 1,-3-4 12,4 0 1,2-7-9,3 2 0,0 2-58,0-2 1,2 0-127,-3-5 0,-3-2 26,-2-3 0,-2 2-133,-3-7 1,0 5-19,1-5 1,-3 0-205,-2-4 0,-2-1-939,-4 0 1458,-2 1 0,4-1 0,-6 0 0</inkml:trace>
  <inkml:trace contextRef="#ctx0" brushRef="#br0" timeOffset="909">1838 486 7569,'-23'-15'1759,"-4"0"-1179,4 7-579,-13 2 0,11 7 1,1 4 166,6 5 1,-2 3 37,1 2 1,-6 1 27,6 4 0,-6 2-44,6 8 1,-1-6 8,5 1 0,1-1-74,-1 6 0,2-1-55,3 1 25,3-1 1,7 5-156,0 1 1,0-6 32,0-5 1,7-4-133,3 5 1,3-8 101,2 3 1,-1-4 86,1-1 1,1-5-1009,4 0 662,3-7 0,11 4 60,0-7 0,-4 0 90,-6 0 0,-4-7 60,4-3 0,-6-3-40,2-2 0,-4-4-182,-1-1 482,0 1 1,-2-3 48,-3-2 1,1 1-30,-6-1-43,6 6-98,-3-17 1,2 12 9,0-6-8,-7 6-75,4 8-17,-1 1 123,-4 6-6,11 1 97,-11 7 1,11 7-30,-3 2 216,-4 4-139,7 9-89,-5 7-35,7 2 0,0 5 32,-1-7 0,-4-6-553,0-3 1,1-4-144,9-1 0,-4 0 356,4-1 1,3 1-121,1 0 347,4-7 0,2 5 0,-1-5 0</inkml:trace>
  <inkml:trace contextRef="#ctx0" brushRef="#br0" timeOffset="1303">2500 838 7207,'-8'20'-848,"3"0"1090,3-1 1003,2 17-1002,7-5 0,-4 3 233,7-9-154,0-4-175,-2-6 0,5-5 132,-3 0-129,-4-7 735,1 3-602,-1-19-146,-4-3 1,4-13 164,-6-1 40,0 1 1,0-6 14,0 1 1,-5-2-130,1 2 1,-1 3 46,5-3 72,0 3 1,0-5-113,0-4 1,0 9-176,0 2 1,1 9 1,4 1 1,-2 7-179,7 3 1,0 4-61,5-5 1,-4 7-610,4-2 23,-4 3 1,22 2 107,-4 0-110,4 0 1,1 0 0,2 2 167,2 3 1,6 1 595,5 4 0,6 10 0,-2-4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25.70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162 280 8160,'8'29'545,"1"1"-242,-5-1-247,-2 1 1,6 6 0,-5 3 393,2 3-356,0 2 1,0 5 0,0 2 36,-2 1 1,-1-3 27,-2 5 0,5-5-99,0 5 0,0-7-157,-5 2 1,0-8 40,0-2 0,0-1 87,0 1 0,5-3-210,-1-6 159,1-1-275,-5 7 1,2-12 30,3 1-622,-3-1 223,4-14 42,1 10-369,-6-19 990,6 6 0,-1-27 0,2-4 0</inkml:trace>
  <inkml:trace contextRef="#ctx0" brushRef="#br0" timeOffset="334">574 295 7569,'-8'-8'882,"1"-5"-618,7 11 458,0-5-477,0 20 1,5 1 64,0 15 1,1-1-194,-1 11 0,-3 0 1,3 5 0,1 5-8,-1 0 0,0 2-44,-5-2 0,5-2-114,0 7 1,1-7 151,-1 2 1,-3-3-13,3-2 1,1 0-148,-1 0 0,0-4-115,-5-1 1,0-7-46,0 3 0,5-4-503,0-2 433,0 1 0,-3 2-348,2-2-123,-2-11 324,5-6 39,-7-4 393,0-1 0,0-2 0</inkml:trace>
  <inkml:trace contextRef="#ctx0" brushRef="#br0" timeOffset="665">45 750 9128,'-23'-8'386,"8"2"189,8 6-242,7 0-330,14 0 1,-3 0 185,13 0 0,3 0 345,7 0 0,3 0-334,8 0 0,4 0-141,0 0 0,4 0-73,-4 0 0,5 0-162,-5 0 0,4-2-230,-9-3 0,3 4 106,-8-4-53,4 3 0,-6 2 0,-2 0-42,-4 0 0,-7-5-223,1 0 11,-7 0-149,9 5 167,-10 0 16,4 0 573,-13 7 0,-8 1 0,-8 7 0</inkml:trace>
  <inkml:trace contextRef="#ctx0" brushRef="#br0" timeOffset="951">177 1015 7569,'-30'7'0,"-2"-4"202,2 7 1,4-5 796,12 4-157,5-5 274,-4 2-1027,12 1-20,-6-6 0,15 11 124,7-7 1,6 0 105,9-5-210,6 6 0,1-4 1,9 3 120,3-4 0,3-1-59,7 0 0,-5-5-66,0 0 1,0-4-102,4 4 1,-5-5-137,-4 5 1,1-5 115,-1 5 0,0-4-196,-5 4 0,-4-5 56,-1 5-523,-7 0 0,6 0-27,-4 0 327,-9 0 399,9-1 0,-11 4 0,6-4 0</inkml:trace>
  <inkml:trace contextRef="#ctx0" brushRef="#br0" timeOffset="13871">1632 236 7569,'-8'-29'20,"1"1"1,2 2-1,1 1 219,0-1 0,3 3 334,1-1-298,0 12-164,0-7 100,0 17-315,0-11 93,6 11-90,-4-4 171,11 6-105,-11 0 123,4 0 13,1 6-36,-6 9-6,6 8 1,-7 11-32,0 0 1,0 1-31,0-6 1,0 7-2,0 3 0,0 5-5,0 5 0,0-1 38,0 6 0,5 0-9,0 4 1,4 0-20,-4-5 0,5-2 16,-5-7 1,2 0 42,-3 0 1,3-4-15,3-1 0,1-2 10,-6 2 1,7-1-33,-3-4 1,-1-3 2,2 4 0,-2-4 13,2-2 0,-2 1-1,-3-1 0,-1-5-117,5 1 103,-5-7-43,2 3 49,-6 0 1,7-11 19,-6 10 7,6-19-441,-7 6 0,0-1 0,0 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0:42.64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0 413 7569,'0'-10'1038,"0"0"-632,0 7-145,0-4 1,7 5-46,2-2 1,4 2 17,2-3 0,6 3-84,4 2 0,3 0 30,1 0 1,7-4-114,3-1 0,9 0 19,1 5 0,11-5-141,-1 0 0,3 0 22,-3 5 0,11-5-151,3 0 0,3-5 137,-8 6 1,2-1 55,-6 5 1,3-5-223,-8 0 0,3-5 61,-8 5 1,1-5-1,-1 5 1,-5-4 117,-10 4 1,1-2 79,-11 2 0,2 4 22,-11-4 285,-1-3-90,-4 6 203,-7-5-262,-1 7-4404,-7 0 3865,0 7 0,-5-4 335,0 7 0,-7 0 0,4 5 0</inkml:trace>
  <inkml:trace contextRef="#ctx0" brushRef="#br0" timeOffset="647">1793 16 7736,'0'-9'1622,"0"3"-1066,0 6-190,-6 0-18,4 0 487,-4 0-797,6 6 1,0-2 31,0 6 0,6-6-54,4 6 0,3-2-102,2 2 0,6 3 69,4-3 1,4 2-112,5-3 0,-1 4 7,6-3 1,-1 3 72,1 2 1,-3 0-104,-7-1 0,1 1 21,-1 0 18,0-1 1,-1 1 0,-3 0 9,-6 0 1,-4-1 29,-5 1 0,1 0 30,-6-1 0,0 1 104,-5 0 1,0-1 65,0 1 1,-7 0-56,-2 0 1,-4-1 53,-2 1 0,-1 1-34,-4 4-44,-3-10 1,-1 13 0,-1-12 0,-1 0 1,-2 1 4,-1 3 1,-6-1-36,1 1 0,-7 0-96,2-1 0,2 1-6,-3 0 0,1 4 57,-5 1 1,5 0 90,0-6 1,1-4-65,-1 0 97,3 0 1,7 3 0,-1-2-55,1-1 1,1-7-3,4 2 40,-4 3 1,11-6 336,-2 3-456,9-4 189,3-1-455,7 0 1,12 0 274,3 0 1,3-5 0,-4 1 1,1-1-654,0 5-89,-1 0 0,1 0 768,0 0 0,-7 6 0,-2 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1:01.51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16273 456 7569,'8'-30'640,"5"-6"0,-6 5 318,2-3-635,4 3 0,-11 2 0,5-1 280,-1 1 1,-4 1-227,3 4 1,-4-2 60,-1 6 1,-6 0-195,-4 6 0,-3 1-61,-2 3 1,1-2 72,-1 7 1,-5 1-62,1 4 0,-7 13-281,1 6 0,-1 11 72,1 9 1,-1 2 68,7 12 0,-1 8-75,5 8 1,2 2-172,4 3 1,2-2 140,7-4 1,0 9-137,0-3 1,0 1-585,0-7 1,2-7-174,3-7 0,-4-2 76,4 2 0,-2-4 405,2-5 1,-3-8 177,3-3 0,-4-9 9,-1-6 275,0-2 0,-5-4 0,1-3 0,-1 9 0,5-2 0</inkml:trace>
  <inkml:trace contextRef="#ctx0" brushRef="#br0" timeOffset="594">16023 1073 7569,'0'-29'707,"0"-1"1,0 6 0,0 1-224,0 2 0,5-4-150,0 6 0,6 4 111,-1 5 1,3 2-350,2-2 1,6 2 40,3 3 0,4 3-180,2-2 0,4 2 92,0 2-129,7 6 1,-8-2-1,4 6 117,-1 1 1,3-3-71,-4 2 1,-1-2-49,-5 2 0,-4-4 16,-1-6 1,-6 0 12,2 0 0,-4 0 194,-1 0 0,-5 0 640,0 0-534,-7 0 0,3-1-11,-6-4 0,-1 2-74,-4-7 1,-3 7 24,-7-2 0,-5-2-68,1 2 1,-6 0-129,6 5 1,-6 5 127,6 0 1,-1 7-135,5-3 0,1 11-81,-1 4 1,7-1 0,3 2-109,3-7 0,2 10 1,0-4-38,0 4 70,7-5 1,3 3 0,8-7-18,1-1 1,2-1-55,-1-3 0,-2 0-235,6-5 0,-4-2 157,5-7 0,-6 0-129,6 0 0,-6-2 46,6-3 0,-1-3 61,6-7 1,-6 1 2,1-1 314,-7 0 1,4 1 0,-4-1-131,2 0 0,0 2 121,-6 3 0,-1 2 344,-3 3-292,3 4 0,-6-4 308,3 10 1,1 4-182,-6 11 1,5-2-1,-5 7 1,6-6-29,-1 6-105,-4-7 1,6 9 0,-6-4 47,3 0 1,-5-3 2,6-11-8,-7 5 1,11-8 10,-5 4-52,-2-4 1,4-7 272,-6-4 0,5-5 444,-5-10 1,5-2-314,-5-8 0,6 1 40,-1-1 1,3-5-116,2-5 1,-1-1 18,1 2 0,0-2-166,-1 7 1,3-5-15,2 5 1,-1 1-575,7 8 1,-6-1 338,6 7 0,-1-1-1420,6 5 1,4 2 1471,0 4 0,7-4 0,-3 4 0</inkml:trace>
  <inkml:trace contextRef="#ctx0" brushRef="#br0" timeOffset="-2156">10643 882 7569,'15'15'0,"0"1"1956,-1 4-1395,1 3 1,-5 6 0,0 0 129,1 1 1,-5 6-319,-1 3 0,2 3-158,-2 2 1,1-4-84,-1-1 1,-1-7 23,5 3 0,-4-6-50,5-4 0,0 1-170,4-7 0,1 1-30,0-5 1,0-2 27,-1-3 1,1-4 16,0-6 1,4 0 61,1 0 1,4-13-115,-4-7 1,4-6 139,-4-3 0,1-5 11,-1-1 0,-4-6-60,4 2 1,-9-8 4,-1-2 0,0-5-575,5 5 1,-6-2 169,1 2 1,-2 9 7,2-5 0,2 13-147,-8 2 1,3 9-257,-2 11 0,-2-1 229,7 6 0,-5 0 576,5 5 0,-1 7 0,6 1 0</inkml:trace>
  <inkml:trace contextRef="#ctx0" brushRef="#br0" timeOffset="-1759">11701 941 7569,'-6'-8'1407,"1"1"-897,-10 7 0,4 0 0,-9 0-21,4 0 0,0 2-266,-4 3 0,2 3 11,-6 7 0,6-1 79,-2 1 1,4 6-89,1 4 0,0 2 94,1 3 1,5-2-320,4-4 1,-1 7 41,1-6-177,0 6 1,12-10 0,2 3 172,5-4 0,0-4 55,1-1 1,5-2-118,-1-3 0,6 1-200,-6-6 0,6-2-415,-6-7 1,6-1 100,-6-10 1,3 4 256,-3-9 1,-4-3 49,0-1 365,-1-4 0,-7-2 1,4 1-137,-1 0 216,-7-1 0,6 2 0,-6 2-31,2 2 1,0 6-5,-5-2 1,1 6-4,4 4 1,-3 2 136,3 3-420,-4 3 54,6 2 7,1 15 0,5 8 1,-1 6 127,-3 0-479,-5 7 0,7-1 0,-4 6 94,1-1 0,-3 4 199,4-9 0,0 4-899,0-5 0,4 1-381,-3-6 1384,3-6 0,9-2 0,0-6 0</inkml:trace>
  <inkml:trace contextRef="#ctx0" brushRef="#br0" timeOffset="-1509">12289 353 10486,'5'29'654,"0"1"0,7 1-308,-3 3 0,0 5-151,0 10 1,-4-1-42,5 5 0,-7 1 41,2 5 0,2 0 0,-2 0 0,0-2-365,-5-3 1,0 1-58,0-6 0,0 0-737,0-5 0,0-4 123,0-1 1,0-11-1157,0 1 1997,0-9 0,6 1 0,2-6 0</inkml:trace>
  <inkml:trace contextRef="#ctx0" brushRef="#br0" timeOffset="-1107">12716 956 7832,'-8'16'927,"3"3"1,-2-1-424,2 7 1,0 4-31,5 6 1,0 1-180,0-2 1,0-3-90,0 3 1,0 2-1,0-2 1,2-4-24,3-6 1,3-1-262,7 2 0,1-4-82,4-6 0,-4-7 210,4-3 0,2-4-127,3-1 1,1-6-546,-1-4 1,1-3 320,-7-2 0,6-6 119,-6-4 0,1-2 181,-5-3 1,-1 1 220,1 0 1,-2-1-28,-3 1 0,1-1 175,-6 1 1,5 1 74,-5 4 1,5 1 119,-5 3-26,6 4-393,-3-5 1,0 11-133,-3 0 171,3 7 1,-6 3-12,3 10 1,2 8-500,-3 1 0,1 7-62,-5-1 0,0 7-180,0 3 1,2-1 147,3-5 1,-3 6-56,2-1 0,0 0-33,1-4 1,-2-6-260,7 1 0,-5-7 202,4 1 0,-4-4 566,5-5 0,0 3 0,5-5 0</inkml:trace>
  <inkml:trace contextRef="#ctx0" brushRef="#br0" timeOffset="-740">13407 1235 8137,'0'-8'1100,"1"1"1,4 7-580,5 0 0,3 0-175,2 0 1,6-1-134,3-4 0,-1 3-23,2-3 0,-1-3 3,6-2 1,-1-3 22,0-2 1,-4 1-123,-1-1 0,-1-1 122,2-4-186,-4 4 1,-3-10 0,-2 4 134,-3-1 0,-3 4-127,0-6 1,1 6 97,-6-6 0,0 6-29,-5-6 1,0 7-174,0-1 0,-1 2-55,-4 3 1,-2 4-18,-3 0 1,-4 7 125,-1-2 0,-1 5-116,-9 5 0,6 3 81,-6 7 0,5 1 31,-4 3 0,4 4 32,-4 7 1,6-1 74,-2 1 0,6 1-111,4 3 1,-2-1 11,7 6 1,1-5-456,4 5 1,1-6 56,4 1-277,3-3 0,9-1 0,2-1-200,6 0 80,2-6 0,4-1 0,2-9 803,1-4 0,14-2 0,-2-7 0</inkml:trace>
  <inkml:trace contextRef="#ctx0" brushRef="#br0" timeOffset="-465">14362 853 7569,'-20'-15'0,"1"0"0,-1 5 0,5 1 1096,1 5 0,-1-4 0,0 5 202,1-2-1101,6 0 1,-4 7 46,7 3 1,0 3-62,5 7 1,8 6-277,7 3 1,0 4-112,4 1 1,3 1-187,-3-1 1,1 7 249,-5 3 1,-2 2 105,-4-2 1,-2 4 15,-7-4 0,-2-1 227,-3 1 0,-8-7-35,-6 3 1,-2-4 143,1-2 1,2-6-53,-7-3 0,1-6-88,-5-4 0,4 2-534,1-7 1,4-1-433,-5-4 0,12 0 788,-1 0 0,2-6 0,-2-2 0</inkml:trace>
  <inkml:trace contextRef="#ctx0" brushRef="#br0" timeOffset="-7691">457 206 7569,'-7'-15'0,"-1"1"0,-7-1 257,1 0 0,0 0 71,5 1 1,-4 4 0,3 0 687,-3-1-781,5 4 0,-5-1 0,3 5-59,-3-2 0,-2 0-173,0 5 0,1 0 86,-1 0 0,0 6-18,0 4 1,1 5 39,-1 5 0,0 2-3,1 8 0,-1 1-121,0 3 0,5 5 16,1 10 0,5-1 20,0 6 0,2-1 3,2 6 0,0 0-3,0 0 0,6 0 36,4-1 0,-2 0-22,2-4 0,0 1-175,5-6 0,-2 0-8,-3-5 0,3 0-86,-4 0 1,0-4-10,0-1 0,-5-5-8,1 5 1,1-8-29,-1-1 1,0-3-154,-5-7 1,0 0-641,0-6 1070,0 1 0,0 0 0,0-1 0</inkml:trace>
  <inkml:trace contextRef="#ctx0" brushRef="#br0" timeOffset="-7451">30 970 7569,'-14'0'263,"6"0"1,1-1 313,7-4 0,2 3 25,3-3 1,4 4-268,11 1 1,4-2-193,11-3 1,-3 3-204,8-3 0,-6 2-215,5-2 0,0 4-17,5-4 0,-4 3-217,-1 2 0,-5 0 348,5 0 1,-6 0 47,1 0 1,-3 5-1270,-1 0 1382,-7 6 0,4-9 0,-4 5 0</inkml:trace>
  <inkml:trace contextRef="#ctx0" brushRef="#br0" timeOffset="-7243">795 941 9937,'1'15'628,"4"-1"1,-1 6-401,5-1 1,-5 8-46,0-3 1,3 4-177,-2 1 0,0 6-51,-5-1 0,0 0-426,0-4 1,0-1 313,0 0 0,0-1 82,0-3 0,0-4-649,0-6-1027,0-1 1126,0-6 624,0-1 0,6-27 0,3-4 0</inkml:trace>
  <inkml:trace contextRef="#ctx0" brushRef="#br0" timeOffset="-7093">854 573 8042,'-23'-13'1145,"3"4"-1693,4 4-26,8 3 420,1 2 0,7 7 0,2 1-124,3 0 1,3 10-75,6-3 0,8 4 77,2 1 275,-3-4 0,7 18 0,-5-3 0</inkml:trace>
  <inkml:trace contextRef="#ctx0" brushRef="#br0" timeOffset="-6749">1133 1088 7569,'8'21'0,"-1"-3"291,-7 7 1,0-7-65,0 1 1,0 2 43,0-1 1,1 0 108,4-6-214,-3 1 0,4-5 201,-6 0-395,7-7 355,-6 3-147,6-6 1,-2-1-112,0-4 0,0-5-44,-5-10 39,0 4 1,5-12 0,1 4 194,2-4-281,-5 5 0,11-5 1,-5 4 160,4-4-191,2-1 1,1 6 0,2 3 90,2 4 1,4 1-14,-4 1 1,5 5 10,-6 4 0,2-1 0,-1 1 0,-4 0-28,4 5 0,-4 7 5,-1 2 1,0 6 4,-1 5 1,1 1 8,0 4 0,-2 2 6,-3-2 1,3 3-57,-3 1 0,-2 0-128,1 1 0,-4-6-110,5 1 0,-5-7 86,5 1 0,0-2-683,4-3 0,1-1 112,0-3 1,4-3 744,1-7 0,6 0 0,-3 0 0</inkml:trace>
  <inkml:trace contextRef="#ctx0" brushRef="#br0" timeOffset="-6243">2206 970 7569,'-8'-14'200,"-5"-1"61,3 0 1,-3 2-185,-2 3 0,0-1 221,1 6 0,-6-5 523,0 5 0,1 0-419,4 5 1,-1 0-117,-4 0 0,4 7-138,-4 3 1,4 4 22,1 6 1,1-2-43,-1 6 1,2 3-109,3 7 0,2-3 185,3 3 1,3 2-128,-3-2 0,5 6-379,5-6 0,3 0 100,7-4 1,0-3-103,0-2 0,6-4 70,3-6 0,4-7-49,1-3 0,1-3 72,-1-2 1,1-12-38,-1-3 1,-1-9 191,-4-1 1,2-4-51,-6-5 1,0 1 127,-6-6 1,-1 0 79,-3-5 1,2-1 105,-7 1 0,-1-6-81,-4-4 0,0-3 22,0-2 0,5-10-7,0 1 1,0-1 158,-5 10 0,5 9 114,0 6 0,0 1-15,-5 9-209,0-1 1,5 13 0,0 2 234,-2 4-53,-1 8-185,-2-6 0,4 14-27,1 0 0,0 9-145,-5 10 1,5 4-229,0 6 0,2 7 44,-3 4 1,-2 9 26,3 5 1,-2-2 133,2 2 1,-3 0-3,3 4 1,-4 1-112,-1 0 1,2-5-62,3 0 0,-2-7-258,7 2 0,-5-3-84,5-2 1,-5-6-372,4-4 0,-1-5-114,2-4 1,3-4 154,-3-6 851,3-7 0,2-2 0,0-6 0</inkml:trace>
  <inkml:trace contextRef="#ctx0" brushRef="#br0" timeOffset="-6024">2794 911 7569,'6'-8'1237,"-4"2"-743,5 6 1,-7 1 303,0 4 1,0 8-251,0 7 1,1 4-194,4-4 1,-3 6-227,3-1 0,-4 6 169,-1-2-406,0 10 0,0-19 0,0 9 207,0-1 0,0-2 291,0-1-775,0 2 0,0-10-2039,0 2-299,0-9 2723,7-3 0,1-14 0,7-1 0</inkml:trace>
  <inkml:trace contextRef="#ctx0" brushRef="#br0" timeOffset="-5868">2853 544 7569,'0'-8'972,"0"1"-673,0 7 0,6 7-849,4 3 1,3 3 116,2 1 433,6 1 0,-5 6 0,5 2 0</inkml:trace>
  <inkml:trace contextRef="#ctx0" brushRef="#br0" timeOffset="-5493">3117 1103 7569,'0'24'185,"0"1"0,0-7 607,0 1-557,0-3 1,0-1-69,0 0 0,0-5 881,0-1-710,0-5 0,2 7-177,3-6 182,-4 0 267,6-5-433,-7-7 1,5 2-82,0-9 1,1 1 9,-1-12 1,2 6-120,2-6 1,5 6 11,-5-6 0,4 1 137,2-6 1,5 2-162,-1 4 1,3-4-67,-3 4 1,-3 1-45,4-2 0,1 7 83,-1-1 1,1 4-29,-1 5 0,-4-1 56,4 6 0,-4 0 1,-1 5 1,-1 6 4,1 4 0,-2 5-13,-3 5 1,1-2-65,-6 6 0,5 1-60,-5 4 1,1 0-187,-1 1 0,-1-1-27,5 1 1,-5-6-176,1 1 1,1-7 89,-1 1 0,6-3-172,-1-1 0,3-7 69,2-3 1,1-3 555,4-2 0,-4-7 0,12-1 0,-5-7 0</inkml:trace>
  <inkml:trace contextRef="#ctx0" brushRef="#br0" timeOffset="-5001">4058 911 7569,'0'-8'1981,"-2"2"-782,-3 6-737,-3 0 1,-6 6-48,-1 4 1,5 3-199,0 2 1,2 0-24,-2-1 1,-1 6-294,6-1 0,-5 6 113,5-5 1,0 4 191,5-4 0,0-1-315,0-4 0,2-2-432,3-3 1,-2 1 209,7-6 1,0 0-183,4-5 1,6-8 249,0-7 0,-1-1-6,-4-9 1,0 6 347,-1-6 0,-1 1-108,-3-6 0,2 6 313,-7-1 1,4 7-108,-4-1 1,0 2 34,-5 3 1,5-1 200,0 0 205,0 7-311,-5-5-189,0 11 0,0-2-22,0 8 0,0 11 34,0 10 0,0-1-94,0 6 0,0-3 71,0 13 1,0-1-13,0 5 1,0 8-28,0 7 0,0 1-9,0 9 0,5 0-17,0 4 1,0 1 14,-5-1 0,0-4-111,0-1 1,0-6 67,0 2-54,0-4 0,-2-7 0,-1-4 88,-2-4-14,-7-7 1,4-2 0,-7-10-30,1-6 0,-8-1-24,-2-9 1,1-3-27,-1-3 1,-3-2-109,-7-2 0,2-6 145,-8-4 0,1 2 63,-5-2 1,-5 5 222,0-5 1,0 2 1,5-2-748,0-3 0,5 10 0,-1-7-68,0-1 0,4 2-700,1 0 1236,11-1 0,-10-11 0,3-2 0</inkml:trace>
  <inkml:trace contextRef="#ctx0" brushRef="#br0" timeOffset="-4418">5939 853 7569,'-21'-7'134,"5"1"1,-4-6 479,4 2 0,1 5-225,1-4 1,-6 5-13,0-1 0,-6 4-84,2 1 0,1 0 49,-2 0 1,2 0-63,-1 0 1,-2 5-86,6 0 0,2 6-92,8-1 1,-1 3-73,6 2 1,2 4-112,8 1 1,3-1 182,7-4 1,4 5 49,1-1 0,6 6-405,-2-6 1,3 8-376,-3-3 1,2 4 364,-6 1 1,-1 6 105,-4-1 0,-2 5 64,-3-5 1,-3 2 36,-7-1 1,0-4 119,0 3 0,-7-5-54,-3-4 1,-5 1 145,-4-6 0,-4 4-100,-6-4 1,-1-1-28,1-4 0,1-5-204,4 0 0,-3-7 73,8 2 1,-1-4-219,6-1 0,4 0-203,0 0 0,7-6-1075,-2-4 1597,3-3 0,9-15 0,1-3 0</inkml:trace>
  <inkml:trace contextRef="#ctx0" brushRef="#br0" timeOffset="-4015">5969 1161 9674,'15'0'123,"-1"0"-106,1 0 1,1 0 344,4 0 0,3-5 526,6 1 0,2-3-596,3 2 0,-3-1-238,4-4 1,-4-3 88,-2 3 1,-4-3-119,-1-2 1,-6 0-84,2 1 1,-4-1 114,-1 0 1,-1 1-95,1-1 1,-7-5-7,-3 1 0,-3-1 84,-2 5 0,0 1-45,0-1 0,-2 0 1,-3 1 1,-3 4 7,-7 0 1,1 7-81,-1-2 0,0 3-58,1 2 0,-3 7 80,-2 3 1,2 4 171,-2 6 0,2 3-49,3 6 0,4 2 21,0 3 0,7-2 8,-2 2 1,3 3 182,2 3 0,0-3-121,0 2 0,7-6-17,3 1 0,8 1-462,1-6 0,7 2 197,-1-11 1,-1 4 138,6-4 1,-4-6-263,8-4 1,-3-7-447,-1 2 0,1-8-33,3-2 0,-3-13-442,3-1 1,-1-7 547,1-4 0,-8-1 617,4-3 0,-4-4 0,3-6 0</inkml:trace>
  <inkml:trace contextRef="#ctx0" brushRef="#br0" timeOffset="-3774">6968 191 7569,'0'-23'1008,"-1"9"-449,-4 9-402,3 3 0,-4 4-4,6 3 1,1 9-36,4 11 1,-3 3 141,3 1 0,1 7 199,-1 3 0,2 10-111,-2 5 1,-2 8-106,7 2 0,-5 6-91,4-1 0,-4-2-736,5 1 495,-7-6 1,5 4 0,-4-9-321,1-3 15,0 3 1,-1-13 0,1 0 87,-1-8 1,-1-5-102,2-2 0,-4-6-1720,4-3 2127,-3-4 0,-2-1 0,0 0 0</inkml:trace>
  <inkml:trace contextRef="#ctx0" brushRef="#br0" timeOffset="-3599">6777 779 11184,'15'0'178,"1"2"256,4 3 1,-1-4-327,11 4 0,-2-2-421,11 2 1,7-3-388,7 3 0,1 1 700,5-1 0,-3 7 0,9-4 0</inkml:trace>
  <inkml:trace contextRef="#ctx0" brushRef="#br0" timeOffset="-3099">8424 926 7569,'-15'-6'2674,"7"4"-2820,1-5 315,7 7 108,-6 0 0,-3 7-42,-5 3 1,-1 8 80,0 1 1,-6 14-134,-3 1 1,2 7 11,3 3 0,2-5 53,3 1 0,1-6 96,3 5 0,3-6-393,7 1 0,2-3 98,3-1 0,8-8 134,7-2 1,6-5-184,-2-6 1,4-2-290,1-7 1,1 0 171,-1 0 1,1-7-71,-1-2 1,-5-11 55,1-4 0,-7-4 49,2-2 0,-4 1 69,-1 0 0,-7-1-39,-3 1 50,-4-7 0,-1 3 1,0-6-59,0-2 0,-6 5 6,-4 2 0,-3 3-62,-2 2 1,2 4-150,3 1 1,-1 10-420,6 0-595,0 9 178,5-2 1,7 2 1100,2 1 0,11-1 0,3 5 0</inkml:trace>
  <inkml:trace contextRef="#ctx0" brushRef="#br0" timeOffset="-2823">9100 118 7569,'-7'-30'0,"-1"7"301,-7 4 1,1 4 449,-1 5 1,5-1-77,0 6 1,5 0-291,-4 5 1,4 0-181,-5 0 1,7 8 69,-2 7 15,3 6 0,2 17 1,0 6 49,0 8 1,0 10-111,0 2 1,2 4-73,3-4 0,1 6-202,4-1 1,3 1-103,-3-1 1,-2-2 139,2-4-361,-7-2 1,5 3 0,-3-10 125,5-5-396,-4-4 0,3-6 0,-6-1 172,2-2 0,0-8-183,-5-9 648,0 4 0,0-3 0,0-1 0,0-6 0,0 0 0,0 4 0</inkml:trace>
  <inkml:trace contextRef="#ctx0" brushRef="#br0" timeOffset="-2643">8879 720 7569,'-8'0'4539,"3"0"-4241,10 0 0,3 0-336,7 0 0,6 7 109,4 3 0,9-2-696,5 2 0,12-1 235,8 6 390,6 0 0,15 0 0,2-1 0</inkml:trace>
  <inkml:trace contextRef="#ctx0" brushRef="#br0" timeOffset="1378">442 2102 7569,'0'-15'1077,"0"6"-1302,0-1 451,0 7 1,0-2 520,0 10 1,5 4-257,0 11 1,5 4-165,-6 11 1,3 7-357,-2 7 0,-3 7 45,2-2-271,-2 9 0,-2-2 0,0 2 70,0-2-320,0-2 0,0-5 1,0-2 50,0-2 0,0-2-64,0-9 1,0 2 517,0-7 0,-6 0 0,-3-4 0</inkml:trace>
  <inkml:trace contextRef="#ctx0" brushRef="#br0" timeOffset="1577">310 2617 8674,'-7'-30'553,"5"12"-360,-2 3 0,4 11-95,4-1 266,5 3 0,5 2 1,3 2-32,2 3 0,-1 3-176,7 6 0,-1 3 15,6 2 1,1-2 0,3 2 0,-3-2-1353,3-3 0,2-4 372,-1 0 0,-1-7 35,-5 2 0,-1-5 342,-4-5 0,-2-3 431,-8-7 0,8-12 0,1-4 0</inkml:trace>
  <inkml:trace contextRef="#ctx0" brushRef="#br0" timeOffset="2220">883 2396 7569,'0'-44'-102,"0"6"1,0 2 0,0 5 613,0-3 1,0 8-94,0-3 1,0 7 22,0-2 1,0 11-131,0-2 0,6 10-64,4 0 1,-2 5-66,2 5 1,-2 12-1,2 12 1,2 7 185,-7 8 0,4 7-167,-4 3 1,5-2-55,-5 2 1,1 4 58,-1 6 1,-3-2-23,3-8 0,-2 2-95,2-7 0,-3 0-131,3-5 0,-2-8-281,2-7 1,-4-1 97,4-9 31,3 1 0,-4-12 19,6-3 0,-6-5-100,6-5 0,0-10 50,5-9 0,4-5-40,1-6 0,4-1 122,-4-3 0,0 3 150,-6 7 1,6-1 112,-1 1 1,1 0-76,-5-1 0,1 7 60,4 4 0,-4 4 99,4 5 0,-4 4 302,-1 6-293,-1 0 0,1 3 14,0 7 0,-1 1-93,1 14 1,0-6-104,0 6 0,-1-1-100,1 6 1,0-1 108,-1 1 0,1-6 48,0 1 1,-1-3-44,1 3 1,0-2-33,0-4 1,-1-4-228,1 0 0,0-2-223,-1-8 1,1 0 231,0-5 1,-1 0-23,1 0 0,-5-2-8,0-3 0,0-8 92,4-7 1,1-1-16,0 2 1,-1 1 69,1-7 0,-5 7 62,0-1 1,-1-4-2,6-2 0,-2 2 197,-3-1 1,1 4-74,-6-4 1,5 4 140,-5-4 0,5 6 56,-5-2 1,0-1-103,-5 1 1,0-1 71,0 1 0,0 4-12,0-4 1,0 4-81,0 1 1,0 1 24,0-1 1,-2 5-28,-3 0 1,2 7-33,-7-2 1,0 4 15,-4 1 1,-3 3 39,-2 7 1,-3 3-41,-2 16 0,3-3 122,6 9 0,2 2-83,3 2 1,4 4-30,6 1 1,0 0 91,0 0 1,13-5 89,6 1 1,9-8-378,6 2 0,7-2-333,13-3 0,-2-11-1211,17-3 0,-4-11 808,14 1 1,1-3 556,-2-2 1,7-7 0,-3-1 0</inkml:trace>
  <inkml:trace contextRef="#ctx0" brushRef="#br0" timeOffset="3378">4058 2528 7569,'-8'-14'1707,"1"5"-222,7-4-811,0 12 0,0 12 0,0 15-255,0 9 0,0 4-224,0 5 0,0 5 139,0 0 0,0 0-89,0-5 0,2-5-93,3 0 0,0-6-79,9 1 1,-2-4-154,7-6 0,-1-4 83,2-10 1,3-4-157,6-6 0,1-3-21,-1-7 0,0-1-141,1-14 1,4-4 114,0-5 1,-1-1 31,-8 6 1,1-1 185,-7 1 0,6 0 17,-6-1 0,1 1 94,-5-1 0,-2 3-109,-3 2 0,1 4 40,-6 6 1,1 7-119,-1 3 56,-3 4 0,4 2 112,-6 4 0,2 5-79,3 9 0,-3 4 22,3 7 1,1-1-56,-1 1 1,6-1 4,-1 0 0,3 1-33,2-1 0,1-1 0,4-4 1,-4-1 21,4-3 1,-2-9-10,1 4 1,-2-5 192,2 0 1,-2-4-115,-3-6 1,1-2-56,0-2 1,-1-5 92,1-5 1,0-3 158,0-2 0,-1 1-138,1-7 1,-2 2-15,-3-1 0,1-4-8,-6 4 1,5-4-181,-5-1 1,0-1 42,-5 1 0,0-6 61,0 1 1,0-2-52,0 2 1,-2 3-24,-3-3 0,4 4-114,-4 6 0,3 2-137,2 8-277,0-1 454,0 0 0,2 7 29,3 3 1,3 4-1102,6 1 0,3 0 520,2 0 0,-2 1 337,2 4 0,4-2 156,2 7 1,-2 0-859,1 5 1,-6-5 490,2-1 0,1 1 551,-2 5 0,1 0 0,-5-1 0,-1-1 0,1-3 0,-5 2-181,0-8 181,-7 8 193,10-10 0,-10 4 117,7-6 187,-7 0-182,10-6 0,-6-3 694,3-5-565,3 5 1,-10-2 100,7 6 0,-5-5 506,5 5-694,-1 1 1,6 4 9,0 0 0,0-2-122,-1-3 1,6 3-29,-1-3 1,8-1-67,-3 1 1,-1-5-64,1 5 0,-6-1 50,2 1 0,1 2-125,-1-7 1,-5 5-41,-6-5 0,-5 5 98,0-5 0,-2 6 7,-2-6 0,0 5-32,0-5 1,-2 5-13,-2-5 0,-5 2-129,-5-2 1,-3 2-162,-2 3 0,-4 4 174,-6-4 0,4 3 74,1 2 1,-1 2-168,-4 3 0,-1 3 42,1 7 0,-1-1 71,1 1 0,6 5-34,4-1 514,2 7 1,4-3 0,3 7-81,5-1 0,4 2-148,1 3 0,0-3-52,0 4 1,6 1 39,4-2 0,10 0-564,4-4 0,6-1 243,4 0 1,-1-1 107,6-3 0,-5-4 19,5-6 0,-4-2-31,4-4 1,-5-2-108,5-7 0,-6 0 154,1 0 0,-3-7 0,-1-1 0</inkml:trace>
  <inkml:trace contextRef="#ctx0" brushRef="#br0" timeOffset="3600">6145 2602 7569,'10'-25'204,"0"1"1,-5 6 0,3-2 496,-2 4 0,1 6 973,-2 0-216,-4 7-790,13-3-373,-13 6 1,7 8-1,-4 6 251,0 9-475,1-1 1,-5 7 0,0-1 107,0 4 0,-1 3-178,-4-6 0,3 0-396,-3 1 1,4-1 331,1 1 1,0-6-853,0 1 0,0-7 114,0 1-2018,0-9 1654,0 3 1165,0-11 0,6-2 0,2-8 0</inkml:trace>
  <inkml:trace contextRef="#ctx0" brushRef="#br0" timeOffset="3753">6292 2425 7569,'-1'-22'255,"-4"2"0,1 4 1054,-5 1-697,5 7-607,-2 1 1,12 7-248,4 0 0,10 0-108,4 0 0,-1 7-432,2 3 0,1 1 440,8-1 1,-5 3 341,1-3 0,6 3 0,-5 1 0</inkml:trace>
  <inkml:trace contextRef="#ctx0" brushRef="#br0" timeOffset="4253">6704 2499 7569,'8'0'438,"-2"-2"-176,-6-3 0,0 2 518,0-7-404,0 1-35,0-6 1,-6 5 203,-4 0-246,-3 7 0,-2-4 196,1 7 1,-1 7-228,0 3 1,1 3-125,-1 2 0,5 4-3,0 1 0,5 1-73,-4-1 0,5-2 7,-1 6 1,4-6-164,1 2 1,1 1-409,4-2 0,3-1 286,7-8 0,6 2 109,4-7 1,3-1-373,1-4 1,5 0-398,1 0 1,-3-4 505,-7-1 0,1-5 178,-6 5 0,-1-2 96,-4 3 244,0 2 1,-6-5 964,1 7-922,-7 0 1,2 7 157,-10 3 0,-1 4-28,-4 6 1,-3 8 51,3 6 1,2 12-90,-2-2 1,2 10-65,-2 0 1,2 3-147,3 2 1,2-1-186,-7 1 0,2 0-173,-2 0 0,-1-7 142,6-3 66,-7 3 1,4-8 0,-5 1 47,3-10 1,-3-4 0,4-1 0,-5-7-4,0-4 0,-1-4 2,0-5 0,1-4-61,-1-6 0,-1 0-98,-4 0 1,4-6 17,-4-4 1,-1-5 109,1-4 1,-4-2-2,4-4 0,-4-8 13,4 4 0,0-10 62,6 0 1,-4-6-54,3-4 0,-1 2 33,11-7 1,2 7-157,8-2 1,4-2-183,11 2 0,3 0-350,6 5 0,2 5 302,4 0 0,4 4-284,10-4 0,-4 7 670,4-3 0,-3-2 0,-2-1 0</inkml:trace>
  <inkml:trace contextRef="#ctx0" brushRef="#br0" timeOffset="4709">7292 2146 7569,'0'-15'815,"-7"7"0,4 2-245,-7 6 1,2 1-228,-2 4 0,4 10 16,6 10 1,-5 4 134,0 5-162,0 4 1,5 11-1,0 1 65,0 3 0,2-4-34,2 5 1,0-7-149,6 2 0,-1-3-32,6-2 1,0-7-60,-1-2 1,1-6 150,0-4-568,0 2 1,1-15-1,2 1 194,1-5-266,1-3 0,-4-12 0,2-4 153,2-7 0,6-3 36,-1-4 0,1-7-195,-2 2 0,2-3 90,-6 4 0,1 1 541,-1 4 1,-4-4-172,4 4 0,-4 2 243,-1 3 1,-6-1-108,1 5 0,-2-3 49,2 9 0,3 2 3,-3 2-149,3 4 1,-3 1 0,0 1-25,1 4 0,2 3-35,2 7 0,0 0-188,-1-1 0,1 3-23,0 2-76,-1-2 1,1 9 0,0-5-44,0 2-10,-1-5 1,1 8 0,0-6-43,-1-2 0,1 1-42,0-4 0,-1 3 116,1-8 0,0 1-108,0-1 1,-6-4-209,1-6 1,0 0 34,5 0 0,-1-1-123,1-4 1,5-8 15,-1-7 627,1-6 0,1 3 0,2-6 0</inkml:trace>
  <inkml:trace contextRef="#ctx0" brushRef="#br0" timeOffset="4959">8482 2102 7569,'0'-23'344,"0"7"245,0 6 943,0 7-426,0-4-371,0 20 1,0-1-259,0 12 0,0 1-122,0 4 0,5 7-34,0 3 0,5 5-144,-5 5 0,1-1-23,-1 6 0,-3-2-107,3 2 1,-2 3-148,2-3 0,-3-3-86,3-2 0,-4-4-309,-1-1 0,0-1 332,0-4 0,0-3-333,0-7 1,0-6-1505,0-3 1106,0-10 348,0-4-23,0-19 0,0 2-1218,0-14 1787,0 7 0,0-16 0,0 3 0</inkml:trace>
  <inkml:trace contextRef="#ctx0" brushRef="#br0" timeOffset="5120">8335 2352 7992,'-23'-13'820,"4"3"1,7 4 1889,3 6-1796,5-7 0,-1 5-91,10-2 1,12 3-176,12 6 1,9-1 209,11 5 0,5-4-639,9 5 0,-2 0-298,2 5 0,-1-1 205,2 1 1,1 0-127,4-1 0,3 8 0,-5 1 0</inkml:trace>
  <inkml:trace contextRef="#ctx0" brushRef="#br0" timeOffset="6651">10011 2470 7569,'0'-20'161,"0"0"1,2 1-1,1-1 673,2 1 0,-7 1 0,-8 8-431,-3 5 1,-5 2-221,-6-2 1,-2 5 36,-13 0 0,4 3-23,-4 12 0,0-2 140,-5 11 0,1-4 66,4 4 1,3 1-318,7 4 1,6-4 51,3-1 0,6-1-135,4 2 0,3-4 28,7-6-185,7 6 1,8-5 0,9 4 67,4-4 1,6-1-60,0-1 1,7 1-87,-2 0 0,2 1-175,-2 4 0,-3-2 19,-6 6 0,-2 1-98,-4 4 380,-3-6 0,-13 0 0,-3-5-227,-3 1 556,-15 1 0,-3-5 1,-14-2-194,1-3 0,-7-2-119,-3-3 0,-4-4 504,-1 4 0,2-3 80,2-2 1,0 0-636,5 0 1,1 0-434,5 0 1,6-5-1369,3 0 1940,10 0 0,-3 5 0,5 0 0</inkml:trace>
  <inkml:trace contextRef="#ctx0" brushRef="#br0" timeOffset="15069">11775 2278 7569,'0'-22'0,"0"0"0,0 8 0,0 4 966,0 0-179,0 7-494,6-4 0,3 7 0,4 2 134,-3 3-369,3 3 0,-7 13 0,6 4 179,-3 2 0,-5 9-54,0 4 1,-2 2-124,-2 2 0,0 5-70,0 0 1,0 2-76,0-2 0,0-3-15,0 3 1,-5-9-84,0 0 1,0-8-60,5 2 1,0-1-198,0 1 1,0-7-60,0 2 1,0-9-874,0-1 1371,7-2 0,-5-3 0,4 1 0</inkml:trace>
  <inkml:trace contextRef="#ctx0" brushRef="#br0" timeOffset="15260">11657 2661 7569,'-21'-7'1869,"5"5"-1498,1-4 0,9 4-99,6-3 1,11 4-67,4-4 1,9 2-24,1-2 1,4 3-791,5-3 1,4-1 43,6 1 0,2-2-903,3 2 1466,-4 4 0,6-12 0,-7 4 0</inkml:trace>
  <inkml:trace contextRef="#ctx0" brushRef="#br0" timeOffset="15665">12275 2278 7569,'8'-14'813,"-2"6"-588,1 1 0,1 7 130,7 0 0,0 7 325,-1 2 0,1 11-320,0 5 1,-2 7-166,-4 2 0,3 12 34,-7-2 0,5 9 104,-6-4 0,1 4-285,-5-4 1,0 0 86,0-4 0,0-1 60,0 0 0,5-7-95,0-2 0,0-6-375,-5-5 1,5-2-124,0-8 78,6-5 1,-3-3 120,7-6 1,2-8-92,2-7 0,-1-8 12,7-11 0,-6 3-17,6-3 0,-7 3 228,1 1 1,2 1 9,-1 0 0,0-1-22,-6 1 1,6 6 20,0 3 1,-1 4 123,-4 1 1,-5 7-35,-1 3 0,1 4 114,5 1 1,-5 1 79,0 4 0,-6 5-102,6 9 1,-2-1-169,2 7 1,2-1 83,-7 6 1,6-1 0,-1 1 1,-2-1-292,2 0 0,0-1-449,4-3 0,6 1 160,-1-7 1,8 1 538,-3-5 0,4-1 0,1 1 0</inkml:trace>
  <inkml:trace contextRef="#ctx0" brushRef="#br0" timeOffset="16055">13539 2690 7569,'-7'-23'435,"6"2"1,-12 8-183,3 3 1,2-1-1,-2 6 60,-2 1 1,-1-2 7,-1 1 1,-1 2-101,0 8 1,1 3 11,-1 7 0,0 4 52,0 1 1,1 6-73,-1-2 1,5 4-27,0 2 1,7-1 111,-2 0-346,4 1 1,1-7 0,1-2 203,4 0 0,5-5 30,10 4 1,-2-10-308,6-5 1,-4 1-416,4-1 1,1-2 97,4-8 0,0-4 214,1-11 1,-2 2 4,-4-6 1,2 6 90,-6-2 1,-1-3-20,-4-1 0,-2 1-72,-3-2 542,3 7 1,-6-4 0,2 4-101,-4-2 0,2 5 43,-2 5-99,0 7-45,-5-3-92,0 19 0,0 3 66,0 13-257,0 1 0,0-1 1,1 1 42,4-1-229,-3-6 0,11 5 1,-5-4-53,0 4 1,5-5-1,-3-4 1,3 1-381,2-5 1,1 1 777,4-11 0,3 6 0,6-2 0</inkml:trace>
  <inkml:trace contextRef="#ctx0" brushRef="#br0" timeOffset="16322">14230 2058 7569,'0'-23'0,"0"7"687,0 6 1066,0 7-1087,0-4 1,0 20-429,0 7 0,0 6-117,0 3 1,0 7-94,0 4 1,0 2 76,0 2 0,0 2-99,0 3 1,0 3 40,0 7 0,0 0-144,0-1 1,-2 1 101,-3 0 1,4-2 17,-4-3 1,-2-3-560,2-7 0,0 0 37,5 0 1,0-6-135,0-4 0,0-8-459,0-1 1092,0-8 0,7 5 0,1-8 0</inkml:trace>
  <inkml:trace contextRef="#ctx0" brushRef="#br0" timeOffset="16513">14083 2528 7569,'-7'-8'1378,"6"-5"0,-4 11-800,10-2 0,4 2 108,11 2 0,3 0-392,6 0 1,7 0-145,3 0 0,12 6-1192,8 4 1,1 3 611,9 2 1,-2 5 271,1-1 0,4 7 0,-5-3 0</inkml:trace>
  <inkml:trace contextRef="#ctx0" brushRef="#br0" timeOffset="17386">883 4307 7569,'8'-7'0,"4"4"198,-8-7-51,8 1 0,-6-1 0,6 0 280,-2-1 0,-5 2-175,4 0 0,-5 4 457,0-5-166,5 7-158,-8-10 1,-1 11-100,-10-3 1,-4 3-92,-6 2 0,-3 7 100,-6 3 0,-2 9-127,-3 6 1,3 3-22,-4 1 0,4 2 48,2 3 0,-4-1-12,4 6 1,-2-5-220,11 6 0,1-6-329,4 5 1,2-6 46,3 1 0,3 2 170,7-2 1,0 1-498,0-6 0,12 0 125,3 1 0,14-2-52,0-4 0,12-3 46,3-6 1,4-2-67,10-3 1,-2-4 43,8-6 448,-4-6 1,-1-9 0,0-8 0</inkml:trace>
  <inkml:trace contextRef="#ctx0" brushRef="#br0" timeOffset="17744">1530 4586 7569,'0'-23'705,"0"0"-605,0 4 32,0 3 0,-5-6 1,-2 9 399,-1 3 1,3-1-167,-5 6 0,1-5-111,-6 5 0,5 1-100,0 4 0,0 6-1,-4 4 1,-6 5 103,1 4 0,-3-1-23,3 7 1,2-1-8,-2 6-1,4-1-21,5 0 1,-1 1-108,6-1 0,0 1-6,5-1 0,0-1-123,0-4 0,7 2-7,2-6 1,6 0-172,5-6 1,3-1 62,6-3 0,0-3-73,1-7 0,-1 0 28,1 0 0,-1-12 38,0-3 0,1-9 43,-1-1 1,-1-2 48,-4-3 0,-2 1-9,-8 0 0,-4-1 33,0 1 0,-7 4 101,2 1 0,-3 1-142,-2-2 1,-2-1 1,-3 7 0,4-6-615,-4 6 235,-3-1-1041,6 5 975,-5 7 0,9 2 46,3 6 1,-2 1 20,7 4 454,6 3 0,1 7 0,4 0 0</inkml:trace>
  <inkml:trace contextRef="#ctx0" brushRef="#br0" timeOffset="18047">2000 4557 7569,'8'15'156,"0"-1"113,-3 1 1,-3 6-34,3 4 0,1-2 111,-1 1 0,5-4-117,-5 4 1,5-4-25,-5 4 1,6-6-74,-1 2 1,-4-4 141,-1-1-71,3 0 1,-6-6 293,3 1-106,-3-7 104,-2 4 0,1-20-313,4-7 1,-3-4-25,3-1 0,-4-4-33,-1-1 0,0 1 149,0-5-281,7-4 1,-5 1-1,4-7 91,1-1 0,-4 3-104,7 3 0,-1-2-88,6 7 1,0-1-287,0 6 1,1 6-434,3 3 0,-2 6 387,2 4 0,3-1-542,-3 6 0,2 0 94,-1 5 404,-4 0 0,11 6 0,-8 6 75,-1 6 1,-2 0 407,-1 6 0,0 1 0,0 4 0</inkml:trace>
  <inkml:trace contextRef="#ctx0" brushRef="#br0" timeOffset="18281">2603 4513 7569,'8'14'-42,"3"1"97,-6 0 22,0 0 1,0 4 0,0 1 381,-2-2-207,5-2 1,-1-1 389,3-1-355,3 1-81,-5 0 0,2-7 95,0-3-25,-7-3 762,3-2-913,1-7 1,-6-1-1,4-9 119,-3-2 1,-2 1-62,0-7 1,5 1-241,0-5 0,1-1 93,-1 1 0,-1-1-513,5 1 1,1 0 8,5-1 0,0 1-241,-1-1 0,1 7 205,0 4 1,4 3-305,1 1 0,-1 2 808,-4 3 0,0 3 0,-1 7 0</inkml:trace>
  <inkml:trace contextRef="#ctx0" brushRef="#br0" timeOffset="18653">3117 4513 7569,'15'6'323,"0"-4"1,1 4 0,2-6 109,1 0 0,8 0-250,-3 0 1,-1-1 11,1-4 0,1-3-45,4-7 0,1 0-12,-1 1 1,-4-1 56,-1 0 0,-6 1-31,2-1 0,-4-5-113,-1 1 0,-5-1 79,-1 5 1,-5-1-86,1-4 0,-4 4 6,-1-4 0,0 4-88,0 1 0,-5 6 79,0-1 0,-6 5-120,1-5 0,-5 7-115,-4-2 0,-2 5 94,-4 5 0,-3 3 61,4 7 0,-2 4 75,1 1 1,2 6 133,4-1 1,4 2-117,0 3 1,2-1 132,8 1 0,0-6-92,5 1 1,0-1-19,0 5 0,7 1-367,3-1 0,5-4 172,4-1 0,4-6-151,6 2 0,2-1-112,4-4 1,1 3-290,3-8 0,8-4 116,-3-1 1,4-3-724,-4-2 1276,0 0 0,0-7 0,0-1 0</inkml:trace>
  <inkml:trace contextRef="#ctx0" brushRef="#br0" timeOffset="18922">4220 4380 7569,'0'-21'402,"0"5"1,0-5 0,0 6 666,0 0-656,-7 1 0,-1 0-63,-7 5 1,5-3-115,1 7 1,-1 0 11,-5 5 0,5 0-60,1 0 0,-1 2-12,-5 3 1,0 3-119,1 7 0,-1 1 91,0 4 1,2 1-133,3 4 0,-1 2 15,6-2 1,0 3-54,5 1 1,2 5 97,3 1 1,3-3-17,7-7 1,6 2-300,3-2 1,6-4-432,4-1 1,0-4-301,10-1 1,-8-7 107,8-3 212,-3-3 1,3-2 0,0-2 648,0-3 0,1-10 0,-1-8 0</inkml:trace>
  <inkml:trace contextRef="#ctx0" brushRef="#br0" timeOffset="19181">4896 3792 7569,'0'-22'557,"0"0"859,0 8 79,-7 6-645,6-6-555,-6 13 0,7 1 26,0 10-220,0 9 1,2-1-1,1 8 128,2 5 1,5 0-24,-5 9 1,1-1-91,-1 5 1,-3 5-100,3 0 0,1 1-132,-1-1 1,2-3 106,-3 3 0,-2 2-758,3-2 1,-3-2 159,-2-8-59,0 4 0,0-12 1,0 2 146,0-7 0,0-3 182,0-4 0,-7-7 336,-3 2 0,-9-9 0,-4 2 0</inkml:trace>
  <inkml:trace contextRef="#ctx0" brushRef="#br0" timeOffset="19370">4690 4219 7569,'-8'-7'0,"1"4"1759,7-7-1179,0 7 1,0-5-1,2 4 291,3 0 1,10-1-589,9 5 0,5 0-241,6 0 1,2 0 108,7 0 0,5 0 32,0 0 0,2 0-1361,-2 0 0,-8 0 722,3 0 0,-5 5-1593,0-1 2049,-3 1 0,-6 2 0,-1 1 0</inkml:trace>
  <inkml:trace contextRef="#ctx0" brushRef="#br0" timeOffset="19612">5410 3881 7569,'8'-23'0,"-3"3"0,-3 4 1109,-2 1 1546,6 0-2103,-4 7 1,6 10-238,-3 13 0,-3 1-3,3 8 1,1 8-107,-1 7 1,0 0-152,-5 5 1,5-3 5,0 8 1,1-3-131,-1-2 1,-1 0-100,5 0 0,-1 3-310,2-3 1,3 2 333,-3-12 1,3 1-290,2-6 0,0-6-609,-1-4 0,3-2 333,2-2 0,-2-7-536,2-3 1245,4-4 0,0-7 0,6-2 0</inkml:trace>
  <inkml:trace contextRef="#ctx0" brushRef="#br0" timeOffset="20023">5925 4351 7569,'-15'-15'585,"5"7"653,0 3-250,7-3 723,-10 6-1501,11-4-76,-4 6 0,8 0 61,2 0 0,5 0-194,5 0 0,8-2-254,2-3 0,-1 2 147,1-7 1,-4 5-161,4-4 1,-6 4 146,2-5 1,-4 0 36,-1-5 1,0 7 321,-1 3 1,-4-1 39,0 1 469,-7 0-466,4 5 1,-7 7 22,0 2 1,0 11-50,0 4 0,0 9-57,0 1 1,0 12-88,0-2 0,0 10-139,0 0 0,0 8-74,0 2 1,0 11 84,0-2 0,0 4-19,0-3 1,0-1 44,0 1 1,0-1 13,0 1 0,0-11 6,0 1 1,0-13-33,0 3 1,-7-7 279,-2-3 1,-5-8 97,0-7 0,-1-1-262,0-8 1,-4-6 4,-1-4 0,-8-6-103,-1 0 1,-2-2 65,-8-2 0,-2-5 23,-8 0 1,2-5-269,-7 6 1,0-6-371,-5 5 0,0-5-140,0 5 0,1-1-667,-1 1 0,2 3 1339,3-3 0,-10-3 0,4 0 0</inkml:trace>
  <inkml:trace contextRef="#ctx0" brushRef="#br0" timeOffset="20845">7571 4410 7826,'0'-15'1368,"0"7"1,5 3-1158,0 10 1,5 10-35,-5 9 0,4 4 66,-4 1 0,0 6-18,-5-1 0,0 0-101,0-4 1,0-1-67,0 0 1,0-1-30,0-3 194,0-4-526,0-6 197,7-7 0,-4-3 9,7-10 0,-5-10 81,4-9 0,1-6-2,5-4 0,-5-2 30,-1-3 1,1-4 17,5 4 0,0 3-30,-1 2 0,1-2 14,0 2 0,-1 6 68,1 8 0,0 4-18,0 1 0,-1 7 57,1 3 1,0 4-60,-1 1 0,3 6 5,2 4 1,-2 5-61,2 4 0,-2-1 4,-3 7 1,-1-7 44,-3 1 0,3 2-30,-3-1 0,-2 5-224,2-6 49,0 1-173,4-6 277,1-5 8,0-3 1,-5-8-5,-1-2 0,1-5 28,5-5 0,-5-6 81,0 1 1,-1-8-94,6 3 0,0-2 69,-1 1 0,3-1-3,2 7 0,-6-1 9,7 5 0,-7 1 12,7-1 1,-4 0 86,-1 0 1,4 7-90,1 3 0,0 4 12,-6 1 0,6 0-100,-1 0 0,1 11 31,-5 4 1,-1 9-1,1 1 1,0 8-130,0 1 1,-6 7-228,1-2 0,-2 3 177,2 2 0,3-4 87,-3-1 1,5-7-1251,4 3 0,-1-6-766,7-4 2105,-7 2 0,16-10 0,-3 4 0</inkml:trace>
  <inkml:trace contextRef="#ctx0" brushRef="#br0" timeOffset="21256">9173 4439 7569,'0'-21'290,"0"-3"-182,-6 2 0,2-1 0,-4 5 351,2-1 1,-6 4-211,2 5 1,-3 7-67,-1-2 1,4 4 255,0 1 0,0 0-80,-4 0 1,-1 8 44,0 6 0,5 3-88,1 7 0,-1 1-217,-5 4 0,7 2 56,3 3 1,-1-7-1,1 2 1,0-5-14,5 1 1,6 1-129,4-6 1,3-1-15,2-4 0,1 0-151,4-1 0,-2-5-171,6-5 1,1-2 94,4-2-1,1 0 0,-1-8 0,0-5-119,1-5 292,-1-8 0,-1 3 0,-2-6-73,-2-1 0,-6 6 4,2-1 0,-4 1 191,-1-6 1,-7 6 121,-3-1 0,2 6 104,-2-6 0,-1 7-63,-4-1 161,7 2 1,-5 7 39,3 1-386,-4 5 176,-1-2-217,0 25 1,0-2-126,0 12 0,0 1-345,0-6 1,0 4-475,0 1 0,7 1 149,3-1 1,3 0-129,1 1 0,1-6 322,0 1-136,6-7 733,-5-4 0,12 0 0,-5-6 0</inkml:trace>
  <inkml:trace contextRef="#ctx0" brushRef="#br0" timeOffset="21831">9791 4483 7569,'0'-14'-118,"0"4"329,0 0 1,1 2 344,4-2 0,-3 2 156,3 3-100,-4 3 95,-1-4-379,0 25 0,0-1-41,0 17 1,0 2-73,0 2 1,0 6 11,0 4 1,-1 8-33,-4 6 0,3 9-12,-3 2 1,-3-1-104,-2 6 1,-1-1 24,1-4 1,-3 1-168,3-12 0,-3 1 68,-2-5 1,6-7-129,-1-3 0,2-11-89,-2-9 86,-3 0 129,5-12 1,-5-4 1,3-13 1,2-8-3,3-12 1,3-3 3,-3-6 1,3-2-39,2-3 0,7-4-9,3-6 1,0-2-7,4-3 1,-2-5-22,7-9 1,-1-6-261,2-9 1,3-2 256,6-4 0,-4-12-224,-1 3 0,-12 41 0,1 1 71,1 2 0,1 0 1,14-44-104,1 5 1,-6 9 291,1 16 0,-2 7 14,1 17 1,2 4 87,-6 11 1,4 3-83,-4 6 1,6 7 193,-1 3 1,-4 3-210,-1 2 1,1 0 400,-2 0 0,1 12-323,-5 2 1,3 11 18,-4-1 1,8 6-49,-13 4 1,8-1-94,-8 6 0,5-1 8,0 1 1,-6 2 27,-3-7 1,-3 5-9,-2-5 0,0-1 24,0-8 1,-12 1 2,-2-7 1,-4 6 242,3-6 1,-4-4 61,-1-5 1,-1-2-124,1 2 1,2-4-72,-6-6 0,6 0-1,-2 0 1,4 0-53,1 0 1,2-1-196,3-4 1,-1 2-48,6-7 1,-5 5-287,5-5 0,0 5-10,5-5 1,7 2-392,3-2 0,3-3-36,1 4 0,6-4 924,0-2 0,12-6 0,-1-2 0</inkml:trace>
  <inkml:trace contextRef="#ctx0" brushRef="#br0" timeOffset="22156">10864 4145 7569,'0'-14'0,"4"-1"265,1 0 1,0 5 411,-5 1 1,-6 4 108,-4-5 1,2 7-342,-2-2 1,-1 3 23,-9 2 0,2 7 132,-6 2-501,6 4 0,-4 4 1,9 1 81,3 1 1,4 3-116,6-3 0,0 2 116,0 4 1,3 1-1,7-6 1,1 6-522,14-2 1,1-1-149,8 2 0,-3-1 156,4 6 0,-4-6 68,-2 1 120,0-1 1,-6 4-1,-3-2 46,-4-2 1,-8-6 36,-3 2 1,-3-4 92,-2-1 0,-7 0 172,-2-1 1,-11-4-80,-4 0 0,-1-7 62,-4 2 1,3-3-340,-9-2 1,4 0-65,2 0-390,-1 0 0,1 5 0,1 0 198,4-2 1,-2-1 405,6-2 0,0 6 0,6 2 0</inkml:trace>
  <inkml:trace contextRef="#ctx0" brushRef="#br0" timeOffset="23687">12730 4586 7569,'-1'-19'0,"-3"-1"0,0 2 0,0 2 0,3 6 0,1 0 0,-5 5 237,0-5 835,0 7 1,5-5-446,0 3 1,0 2-349,0-7 1,5 5 128,0-5-100,0 7-190,1-3 1,-4 14-19,3 6 1,-4 8 82,-1 7 1,0 7-299,0 3 1,-6 5-75,-4 5 1,2-1-168,-2 6 0,2-9 78,-2-1 0,4-1-229,6-9 0,0 0 35,0-4 0,0-2-313,0-4 1,1-4 240,4-11 544,3-2 0,14-7 0,0 0 0</inkml:trace>
  <inkml:trace contextRef="#ctx0" brushRef="#br0" timeOffset="23837">12863 4072 7926,'-18'-15'1543,"3"0"-797,4 7-563,11 2 1,1 6-445,4 0 1,3 0-595,7 0 1,6 6-585,4 4 1439,-4 3 0,7 8 0,-5 2 0</inkml:trace>
  <inkml:trace contextRef="#ctx0" brushRef="#br0" timeOffset="24123">13274 4660 7569,'-10'13'0,"1"-3"0,5 3 0,-4-12 626,3 4 990,4-3-1255,-6-2 1,9-12-130,3-2 0,-2-11-147,7 1 0,1-4 32,9-1 0,-4-1 48,4 1 0,3-1-33,1 1 0,-1 0-107,1-1 1,1 7 24,4 4 1,-1-1-148,-3 5 0,2-1-59,-2 11 1,1 0 82,-2 5 0,-1 2-205,-3 3 0,-4 3 118,4 7 1,-5 1 86,-6 4 0,4-2-262,-3 6 1,-2-6-402,2 2 0,-2-4 241,2-1 0,3-1 495,-3 1 0,10-7 0,3-1 0</inkml:trace>
  <inkml:trace contextRef="#ctx0" brushRef="#br0" timeOffset="24629">14186 4278 7569,'8'-9'712,"-2"9"0,-6 15 1,0 10-260,0 2 0,0 4-236,0 4 1,0 2 23,0 7 1,0 5-1,0 0 1,0 5 52,0-5 0,-5 5-62,0-5 0,-1 5-132,1-5 1,2 0 111,-7-5-172,7 0 1,-9-6 0,6-6 177,-2-5 1,3-3 148,-5-9-288,7 3-453,-4-10 166,7 0 173,-6-8 1,4-13-85,-3-7 1,5-11-28,5 2 2,3-10 0,5 4 0,0-7-17,2-4-64,-4-8 0,12 0 0,-5-8-5,2-1 0,6-12-35,-2 1 1,9-14-207,1 0 0,2-2 285,-1 7 0,-4 4-112,3 11 0,2 9-39,-2 10 429,7 10 0,-8 9 1,4 11-264,-1 2 303,-2 9 1,-6 2 0,-2 6-126,-1 0 0,-7 6-26,1 4 0,-2 5 176,-3 4 1,-5 4-42,-4 6 0,-4 6 243,-1-1 1,-1 7-357,-4-2 1,1 2 12,-5-2 1,-3 2-7,-7-7 0,1 1-6,-7-6 0,5-1 2,-4-4 1,1 2-4,-1-6 0,-4-2-28,3-8 1,2 1-9,-1-6 0,6 0-356,-2-5 0,9 0-483,1 0 222,7-7 0,-4-1 141,7-6 509,7-1 0,8 0 0,7 0 0</inkml:trace>
  <inkml:trace contextRef="#ctx0" brushRef="#br0" timeOffset="25037">15229 4101 7569,'-14'0'0,"4"0"821,0 0-470,7 0 0,-10 7 0,4 2 432,1 5 0,-3 7-405,6 3 0,-5-1-51,5 2 1,0-1-169,5 6 0,0 1-23,0 3 0,2-8-172,3 3 0,3-4 111,7-1 0,1-2-91,4-8 1,-2-6-91,6-3 1,1-3-164,4-2 1,-4-3 102,-1-7 0,1-1-97,4-14 0,0 1 98,1-6 1,-1 1 65,1-1 0,-6-1 184,1-3 0,-8 3-117,3-3 0,-4 3 119,-1 1 0,0 1 34,-1-1 0,0 6 114,-5-1 1,0 9-57,-5 1-104,-2 1 0,6 12 104,-3-3-141,-3 4 0,4 9-71,-6 6 0,0 3 94,0 7 0,0 6-11,0 4 0,0 2-182,0-2 0,0-3-205,0 4 0,2-4-14,3-2 1,3-5-159,7 1 0,-1-7 42,1 2 0,5-4-218,-1-1 0,6-7-466,-6-3 1151,8-4 0,-5-14 0,8-3 0</inkml:trace>
  <inkml:trace contextRef="#ctx0" brushRef="#br0" timeOffset="25289">16214 3498 7569,'0'-22'351,"5"0"600,0 8-217,0 6-392,-5 1 0,0 9-104,0 3 1,5 8-33,0 6 0,-1 9-162,-4 1 0,0 7 138,0 8-49,0 0 1,0 5-1,0 2 63,0 1 1,0-3-64,0 5 1,-4-5-112,-1 5 0,0-10-260,5 5 1,0-8-529,0 3 1,0-1 411,0-9 1,0 0-569,0-4 0,0-7 58,0-4 864,-7-3 0,-1-1 0,-7 0 0</inkml:trace>
  <inkml:trace contextRef="#ctx0" brushRef="#br0" timeOffset="25728">16126 3998 7569,'0'-14'267,"1"4"34,4 0 0,-1 7 94,5-2 0,3 3-101,7 2 1,4-5-181,7 0 1,6 0 56,3 5-1025,3 0 0,2 0 0,1 0 286,-1 0 1,-5 0 401,0 0 0,-1-4 78,1-1 0,2 0 88,-7 5 0,-5 0-58,-4 0 0,-6-5 58,6 0 0,-12-2 289,2 3 1,-6 0 329,1-6 418,-3 7-527,-7-10-190,0 12 1,-7-6-120,-3 7 1,-3 0-69,-1 0 1,-6 7 169,1 2 1,-1 4-109,5 2 0,7 6-73,3 4 0,4-2 29,1 1 0,3 2-99,7 9 0,1-3 74,14 7 0,-1-4-65,5 4 1,1-1 94,-1 1 1,-1-3-27,-4-7 0,-2 0-245,-8 1 1,-4-7 73,0-4 1,-8-2 103,-2-3 0,-9-4-64,-10 0 1,-4-5-86,-6 5 0,-2-7-60,-4 2 0,4 1-191,-3-1 0,-2 5-114,2-5 1,-1 1-309,6-1 0,0 4 759,-1 5 0,1 1 0,-1 0 0</inkml:trace>
  <inkml:trace contextRef="#ctx0" brushRef="#br0" timeOffset="26496">1206 5983 7569,'-14'-38'0,"5"9"414,5 9-357,2-3 1,2 12 430,0-4 1,0 9 0,-2-3 266,-3 3-213,4 1-426,-6 5 1,7 13 4,0 7 1,0 7 151,0 8 0,0 10-125,0 14 0,0 0-161,0 5 1,-1-2 112,-4 1-250,3-2 1,-4 4 0,6-6 114,0 0 0,-5-5 107,0 0 0,-2-5-260,2 4 0,4-7-365,-4-2 1,1-1-130,0-9 0,2 0 296,-3-4 1,3-6-208,2 1 0,0-12-30,0 2 171,0-4 452,-6-3 0,-2-8 0,-7-8 0</inkml:trace>
  <inkml:trace contextRef="#ctx0" brushRef="#br0" timeOffset="26863">986 6718 7490,'-8'-38'-40,"1"2"1,7 7 380,0-1 1,0 6 0,0 1-2,0 2 1,8 1 0,7 5-78,8 1 0,6-1-76,6 0 0,2 1-22,7-1 0,2 2 18,3 3 1,-3-1-170,3 6 0,-9-2 36,0 2 0,-9 4-130,-2-4 0,-1 10 198,-9 4-214,1 5 1,-7 0 0,-3 3 93,-5 2 0,-4-1 22,-1 7 1,-6 4 180,-4 5 0,-3 2-63,-2-1 1,-4 0 14,-1 5 0,1 2-105,4-3 0,2-1-12,3 1 0,-1-6-2,6 1 0,0-8-92,5-1 1,1-7 80,4 1 1,5-4-100,10-5 1,-2-4 161,6-6 1,-4 0-80,4 0 0,1-6 170,4-4 0,-1-8-32,-4-2 0,4-6-79,-3 2 1,-2-9-2,1-1 0,-6-1 9,2 6 0,-11 5-73,-4-1 0,2 1-139,-2-6 1,0 6-116,-5-1 1,-2 6 125,-3-6 1,2 7-755,-7-1 0,5 7 14,-5 2 867,7 7 0,-17-3 0,4 6 0</inkml:trace>
  <inkml:trace contextRef="#ctx0" brushRef="#br0" timeOffset="27282">3543 5983 7067,'14'3'116,"-5"7"1,-1 1 1036,-3 14 1,-3 1-691,3 8 0,-3 4-103,-2 6 0,0 0-279,0 0 1,0 5 53,0 0 0,0 0-321,0-5 1,0-5 67,0 0 0,-2 1-82,-3 4 0,3-5-120,-3 0 1,-1-6-290,1 1 0,-5-3 132,5-2 1,-4-1-244,4-3 1,-5-4 719,5-6 0,-13-1 0,2 1 0</inkml:trace>
  <inkml:trace contextRef="#ctx0" brushRef="#br0" timeOffset="27488">3396 6556 7687,'0'-15'315,"0"1"-295,0-1 0,0 0 139,0 0 1,7 1 244,3-1 1,3 0-195,2 1 1,4-1-63,1 0 0,-1 5 0,-4 1 0,1 0-72,4 0 0,-4-3-336,4 7 1,-4-1 158,-1 1-308,0 3 1,4-4-1,1 6 33,-2 0 0,0 0-377,1 0 753,-2 6 0,4 2 0,-6 7 0</inkml:trace>
  <inkml:trace contextRef="#ctx0" brushRef="#br0" timeOffset="28123">4616 6335 7569,'-14'0'176,"-1"0"132,0 0-147,7 0 1,-5 0 0,2 0 730,-7 0 1,0 2-537,-7 3 0,6 3-115,-6 7 0,1 0-11,-6-1 1,1 3-48,0 2 1,-1 2 67,1 4 0,4 3-63,1-4 1,1 4-1,-2 1 1,4 2 17,6 4 1,2-4-24,4 3 1,-3-3-348,7-2 1,0 1-72,5-1 1,2-1 64,3-4 1,8 3 108,7-8 1,6-1-250,-2-8 1,4 1 24,1-6 1,6 0-67,-1-5 1,5-1 109,-5-4 1,6-5 74,-6-10 1,0 2-76,-4-6 0,-3 4-86,-2-4 0,-4 4 140,-6-4 1,-1 4 44,1-5 0,-5 1 416,0-5 1,-5 4-99,4 1 0,-5-1 59,1-4 1,1 4-145,-1 1 1,0 6-40,-5-2 1,5 4 494,0 1-32,0 0-449,-5 1 102,0 6-180,0 1-626,0 7 1,1 10-13,4 0 153,-3 6 1,9-13-318,-6 7 0,7-5 54,-3 5 760,-2-7 0,6 4 0,-5-7 0</inkml:trace>
  <inkml:trace contextRef="#ctx0" brushRef="#br0" timeOffset="28308">4925 6453 6585,'-10'2'-101,"1"3"1,4-4 100,-5 4 0,0 3 0,-5 0 0</inkml:trace>
  <inkml:trace contextRef="#ctx0" brushRef="#br0" timeOffset="28691">4763 6541 7721,'-8'0'0,"-3"2"348,6 3 1,0 3 501,5 7 1,0 6-500,0 3 1,0 4-125,0 1 0,0-1-235,0-3 1,0 6 39,0-7-430,7 7 1,-4-9 0,5 4-80,-1-2 1,4-6-386,-1 2 1,3-6 861,2-4 0,-1 3 0,1-5 0</inkml:trace>
  <inkml:trace contextRef="#ctx0" brushRef="#br0" timeOffset="29088">5249 6571 7569,'-9'6'469,"3"2"1,4 7 0,-1 1 103,-2 4 0,0-2-354,5 6 1,0-4-44,0 4 0,0-4 19,0 5 0,0-7-12,0 1 1,0 2-174,0-1 0,0-5-68,0-6 23,0 1 226,0-2-245,0-1 136,0-7 1,5-16-10,0-4 1,5-9 5,-5 4 1,6-3-24,-1-1 0,-2-5 4,2-1 1,0-5-68,4 0 0,3 3-27,2-2 1,-6 1-193,7-1 1,-7 3 72,7 7 0,-4 1-124,-1 3 0,-1 4 164,1 6 0,5 2 13,-1 3 1,2 4-843,-1 6 0,-2 0 46,7 0 0,-1 0 309,5 0 587,1 0 0,-1 13 0,1 3 0</inkml:trace>
  <inkml:trace contextRef="#ctx0" brushRef="#br0" timeOffset="29608">6101 6365 7569,'0'-15'-520,"0"5"446,0 1 74,0 5 795,0-9 0,-6 12-152,-4-4 0,-3 10-242,-2 4 1,0 6-42,1 5 1,-1-2-124,0 6 0,1 1-82,-1 4 1,2 0 22,3 1 1,3-1-73,7 1 0,0-6-117,0 1 0,0-7-38,0 1 0,7-4-278,3-5 0,3-4-168,2-6 0,1 0 241,3 0 0,-1-8 34,7-7 1,-6-1 32,6-9 1,-2 1-149,1-5 0,2 1 97,-6 3 1,0-1 41,-6 7 0,1-6 524,0 6 0,-5-1 114,-1 5 0,-4 5 212,5 1-402,-7 5-121,4-2 0,-5 6 0,1 3-7,2 7 0,0 1-18,-5 14 1,0 6 1,0 8 1,0 4-13,0 1 0,0 8-81,0 7 1,0-4 47,0 9 0,0 0-114,0 9 1,0-4-339,0-1 361,0-6 0,-7 4 1,-1-9 70,0-3 0,-5 1 5,3-6 0,-3-5-47,-2-4 1,-1-9-19,-4-2 0,4-6-23,-4-8 1,-1-6 25,1 1 0,-1-7 250,2 2 1,2-8-220,-2-2-48,2-6 1,-2 3-1,-1-9 49,2-2-161,-5 2 0,9-6 0,-3 4-57,6-6 0,6-4-99,-5-5 1,7-4-202,-2-6 1,10-2-374,5-3 1,4 3 872,6-3 0,3-3 0,6 0 0</inkml:trace>
  <inkml:trace contextRef="#ctx0" brushRef="#br0" timeOffset="29991">6542 6747 7667,'15'0'360,"-1"0"-270,8-7 1,-4 4 452,6-7 1,-4 2 0,4-3-57,2 1 1,-3 0-305,2-5 1,1 1 83,8-1 0,-3-5-110,4 1 1,-4-6-70,-2 6 0,-6-7 35,-4 1 1,-1 2 8,2-1 1,-10 1 142,0-2-255,-1-2 1,-7 9-1,3-5 125,-3 2 0,-9 1-47,-3 5 0,-1 1-87,1-1 0,-8 5-72,3 0 0,-3 7-22,4-2 1,-1 4 14,0 1 1,1 1 12,-1 4 0,0 5 79,0 9 0,1 3 7,-1 2 0,5 4-1,0-4 1,7 9 13,-2 1 0,4 2 13,1-1 0,0-4-31,0 3 1,6 2-113,4-2 1,8 0 76,2-4 0,6-6 37,-2 1 1,4-7-255,1 1 1,6-2-349,-1-3 1,0-5 333,-4-4 0,4-4 51,0-1 0,2-6-498,-2-4 0,-3-3 235,4-2 0,2-6-432,3-4 0,-3 2 884,2-1 0,1-7 0,4-7 0</inkml:trace>
  <inkml:trace contextRef="#ctx0" brushRef="#br0" timeOffset="30247">7850 5689 7785,'-14'0'1020,"-1"0"-784,7 0 1,-4 1-190,7 4 0,0 3 267,5 7 1,0 6-28,0 4 0,2 4-52,3 5 1,-3 6 0,3 9 1,-2 3 81,2 7 1,-4 4-154,4 1 1,-3 5 11,-2-6 0,0 1-549,0-5 1,0 0 269,0 0 0,0-2-352,0-3 0,0-4 163,0-6 1,0-6-30,0-4 1,-2-4-632,-3-6-541,4-3 1492,-12-13 0,4 6 0,-5-6 0</inkml:trace>
  <inkml:trace contextRef="#ctx0" brushRef="#br0" timeOffset="30416">7674 6350 8289,'-5'-15'450,"0"1"0,0 4 243,5 0-320,0 7 1,8-9-111,7 8 0,6-3-363,9 2 1,1 3-421,3-2 0,4 2 62,6 2 1,1 0-423,4 0 0,-1 0 880,6 0 0,0 6 0,4 3 0</inkml:trace>
  <inkml:trace contextRef="#ctx0" brushRef="#br0" timeOffset="30766">8615 6188 7569,'-23'0'533,"2"0"1,1 0 0,-1 0 78,-2 0 0,3 7-166,-4 3 0,-1 3-131,-4 2 0,6 1 89,3 3 1,4-1-158,1 7 1,2-1-65,3 6 1,-1-6-148,6 1 0,2-1-154,8 6 0,9-1-147,11 1 1,4-1 283,6 0 1,-3 1 56,8-1 1,-1-4-253,5-1 1,-2-1-188,-2 1 0,-3-1 142,-3-3 0,-9 1 87,-1 4 1,-2-4 289,-8-6 1,3 1 44,-12 4 143,-1-11 1,-4 11-1,0-10 46,0 3 0,-1-3-13,-4-1 0,-3-4-150,-7 5 1,-5-7-37,1 2 0,-7 2-191,1-2 0,-1 0 81,2-5 1,-3 4-781,8 1 46,-7 0 1,9-3-1801,-2 3 499,9-4 1954,3 13 0,14-6 0,1 6 0</inkml:trace>
  <inkml:trace contextRef="#ctx0" brushRef="#br0" timeOffset="30908">9085 7070 7569,'-23'-6'2870,"8"4"0,9-6-147,6 3-2648,0 4 1,2-6-906,2 7 0,11 0 830,10 0 0,2-7 0,3-1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57.83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89 15 7569,'-36'-8'3276,"12"1"0,2 7-3503,16 0 227,6 0 0,0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35.37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162 103 6886,'0'-23'313,"0"2"185,0 13 83,0-12-70,0 17-117,0-17-163,7 19 28,-6-6 129,12 7-216,-11 0 0,6 8-133,-3 7 1,-3 1 15,3 9 1,1-1 17,-1 6 0,5 6-12,-5 3 0,6 5-112,-1 5 0,-2-3 57,2 3 0,-2-3-119,2-2 0,3-5 39,-3 0 1,4-6-80,6 1 1,-4-3 97,4-2 1,-2-6-51,2-3 1,-4-4-303,4-1 147,2-7 175,8-1 0,6-14 33,3-3 0,-3-9 74,-7-6 1,-1-8-38,-4-1 0,4-10 116,-3 5 1,-2-7 33,1 7 1,-4-3 10,4-3 1,-6 1 9,2 0 1,-4 7 15,-1 2-72,0-2 1,-2 1 117,-4-3 177,4 9-104,-11 9 139,5 13-239,-7-5-42,6 11 0,1 19 1,4 14-16,-1 6 1,-5 4-33,5 3 0,-1 7-35,6 3 1,0 8-109,0 1 0,4 9 75,1 2 1,4 6-428,-4 8 0,1 5 197,-1 0 0,-4 3 17,4-7 1,-6 5-15,-4-10 0,3 4 116,-3-10 1,-4-1-95,-1-8 1,-3 1 66,-2-6 1,0-2-15,0-9 1,-11 5-18,-4-4 1,-10 1 3,1-1 0,-6-2 139,-4-3 1,-3-5-146,-7 0 181,-7 1 1,0-14-1,-4 3-46,1-3 1,2-3 108,-2-4 1,-4 2-89,5-6 1,-8-2 132,2-8 0,-1 1-109,11-6 0,-5 0 114,5-5 0,0-7 21,5-2 1,5-6-331,0-5-61,6 4 0,2-10 0,8 5-15,2-2 1,3 3-257,8-4 0,3-1 143,7-4 1,0 4-47,0 1 0,2-1-6,3-4 0,5 4 393,9 1 0,4-1 0,7-4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35.76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59 8168,'21'-8'2655,"2"1"-2518,13 7 1,0 0-229,3 0 0,-1-5-56,-4 0 0,-1-1-280,6 1 1,-5 3 11,5-2 0,0 0-274,6-1 0,-6 4-547,0-4 1236,0 3 0,12 2 0,1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36.03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74 8302,'-21'8'2091,"11"-2"-1954,-3-6-228,13 0 322,13 7 0,3-5 209,14 3 1,-1-4-220,0-1 1,7-5-47,3 0 0,6-4-75,4 4 0,-2-7 83,7 2 1,-7-1-191,2 1 0,-3-1-247,-2 6 0,-6-2-396,-4 2 0,-3 4 63,-2-4 0,-4 3-1341,-1 2 1928,-6 0 0,10 0 0,-5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7.960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487 173 7606,'0'-24'290,"0"1"-104,0 14-4,0-11 61,0 16 104,0-17-24,-7 12-70,-2-6-73,-7-1 1,1 6 3,-1-1-26,0 8-148,-6-4 74,-10 7-142,-1 0 1,2 1 0,8 5 86,0 4 1,6 4-17,-4 2 1,-2 1-15,2 4 1,-1-2-82,1 7 0,3 2 53,-2 9 1,2-2-2,2 7 1,2-1-59,4 7 1,-2-1 71,7 0-76,-1 7 0,6-6 0,0 5-12,0-4 1,7-8 21,4 1 0,3-5 5,1 5 0,3-9-99,3-2 1,1-1 80,5-9 1,2 0-6,-3-6 1,4-1 74,1-3 0,1-4-103,-1-7 189,0 0 0,1-4 0,-1-5-115,1-6 1,-1-11 5,0-1 0,1-7 111,-1-3 1,-5-5 152,0 6 1,-6-6-54,0 5 1,-2-6 54,-2 1 0,-8 2 5,-2-2 1,-3 5-36,2-5-72,-3 8 1,5-5 0,-7 8 24,0-1 0,0 6 82,0 0-52,0 7 23,-7-11-83,5 13-220,-5 1-227,7 9 294,0 7 1,5 19 42,1 8 0,4 6-20,-5-2 0,8 7-30,-3 4 1,2 4-8,-1 1 1,3-4-16,-4 4 1,-1-8-3,1 8 1,-1-11-178,1 1 0,4-2 79,-3 1 0,1-8 103,-1 4 1,2-6-314,-2 0 0,1-2-399,-1-3 1,4-3 403,1 3 0,0-4 376,5-1 0,10-1 0,2 1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8.43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 7769,'15'15'404,"-1"3"-173,-3 3 1,1 5-112,-7 10 0,7 5-21,-1 6 0,1 0-59,-1 0 0,1 2-107,-7 3 0,5-3 59,-4 3 0,4-5-42,-5-5 0,2 1-136,-1-6 0,-5 5 53,5-6 0,-3 1-88,2-6 1,-3 1-170,3-1-194,-3-6 327,-2 11 0,-7-11 257,-3 6 0,-4-14 0,-9-3 0,-1-5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8.65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48 7569,'11'-11'-277,"-1"1"1,2 1 1210,9-1-510,4 3 1,1 7-112,0 0 1,-2 1-112,2 5 1,4-3-125,-4 8 0,6-3-159,4 3 0,-3 1-43,4-7 1,-2 6-265,1-6 1,-3 0 4,4-5 1,1 0 382,-1 0 0,7 0 0,-4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2:59.49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7 48 8854,'-7'-25'152,"13"10"-184,-5 8 76,8 7 1,10 1-206,-3 5 324,3 2 0,-3 20 1,-1 7-32,1 9 0,0 8-57,0 16 0,-3-2-16,-2 7 0,3 1-8,-4 4 0,-1-1-31,2-4 1,-3-3-74,3-8 1,1-4-61,-7-1 1,6-6 17,-6 1 4,7-3 1,-10-9 0,3-3-31,-3-4-154,5-2 167,-6 1-152,6-8 448,-7-1-264,0-15 183,0-1-170,0-28 58,0 2 1,0-19-1,-1 5-14,-5-4 0,5-8 17,-5-7 0,5-1-2,1 6 1,1 0 8,5 0 0,2 2-8,8 3 1,0 4-4,-1 6 1,3 8-2,3 3 1,3 5-13,8 6 30,-8 3 1,6 2-1,-4-1-12,3 3 0,3 8 4,-1 6 0,2 4 22,4 6 1,-4-2 4,4 8 0,-4 4-28,-2 6 0,-5 4 5,0-4 0,-5 7 16,5-3 1,-8 5-63,-2 1 0,-3-2-2,-7-3 0,4 1 26,-5-6 1,1 5-6,-6-6 0,-7 6 19,-4-5 0,-8-2 2,-2-9 0,-7 4 18,2-4 1,-4-4 78,-1-1 0,-6-3-16,1-3 0,-1-1-58,6-3 4,0 3 1,-6-13-37,0 5-277,8-5-8,6-1-492,7 0 49,8-7 234,1-8 0,15-10 502,8-6 0,0 7 0,20-13 0,-3 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00.15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330 1 8216,'9'15'367,"-8"8"1,-8 3-69,-1 4-268,-3 8 1,-4 2 0,-1 9 92,0 3 0,0-3-33,1 3 1,-1 2-16,0-1 0,1-1-113,-1-5 0,-5 0-91,0 0 1,2-5 13,9 0-124,-4-7 0,5 5 19,-7-4 1,6-9-478,-1-1 455,8-7 0,-6-9-338,4 1 289,3-8 290,-5 4 0,0-14 0,-1-1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00.44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0 7131,'19'12'644,"-3"4"1,1 10-296,4 0 1,2 9-166,-2 2 0,-2 6-17,7-1 0,0 3-33,6 3 1,-1-1-1,0 0 1,1 0-58,-1 0 1,-5 0-113,0 0 1,-1-5-216,1 0 0,2-8 40,-7 3 1,0-4-78,-6-2 1,1 1 50,0-1 0,-1-5-480,1 1 258,0-8 180,-1 10 278,1-4 0,0 6 0,-1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17.6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48 7563,'15'-16'1540,"8"7"-1432,3 4 0,4 2-77,1-3-327,1 5 1,-1-6 0,0 7-568,1 0 300,-1 0 1,6 0 72,-1 0 490,-6 0 0,0 0 0,-6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56.00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21 7569,'-8'-8'1700,"1"-5"-1480,7 18 1,0 10-12,0 19 1,0 12-53,0 3 0,0 11 0,0-1 0,0 8-54,0-3 1,0 4 0,0-4 37,0-2 0,0-3-170,0-5 1,5-4-80,0-6 0,6-6 105,-1-4 0,-2-4 128,2-6-38,0-3-402,5-12 225,6-3 0,0-14 1,4-7-23,-6-8 1,-1-6 93,2-5 1,-4 1 12,4-6 0,-4 1 170,-1-1-107,0-3 0,-6 9 0,1-5 112,2 2 0,-1 2 3,-1 5-135,3 6 50,-5 2-101,0 6 0,5 10 60,-3 10 0,3 10 9,2 14 0,0 5-156,-1 1 0,3 5 82,2 0 0,-2 2-167,2 2 1,2-1 48,-1-4 1,6 0-52,-1-10 164,2 4 1,-2-12 0,-1 4-255,2-6 228,2-9 1,-3 2 262,-1-7-192,1 0 0,2-12 0,-2-3 61,-5-3-27,-4-8 1,-6-2 0,-2-6 136,-2-1-111,6-6 1,-11 5 0,4-5 166,-3 0-167,-2 5 0,-5-11 0,-1 4 46,-3 1-144,0-6 0,-9 6 1,0-6-147,0 4 1,5-2 69,-7 7 1,9 1-483,1 9 59,7 3-724,-11-1 144,13 6 25,-6-5 704,20 13 366,4 1 0,12 1 0,1-3 0</inkml:trace>
  <inkml:trace contextRef="#ctx0" brushRef="#br0" timeOffset="317">1353 198 8974,'22'0'368,"-5"1"1,-9 6-46,-2 8 0,1 1 265,-2 8-364,-3 7 0,4 2 0,-6 6 306,0 2-421,0 2 0,0 2 0,0 3 238,0 1-282,0 6 0,0-7 0,0 4 84,0-1-225,0 4 0,0-9 126,0 3 1,7-5 0,2-3 80,4-2 0,4-6-899,2 1 583,4-10 0,7-2 1,-1-8-587,0 1 577,7-7 1,0-1-1,5-7-404,-2 0 0,1-7 124,4-3 1,0-3-414,0-1 611,-7-8 1,1 4-29,-4-6 0,-8 6 1,2-3 303,-5-1 0,-3 0 0,-6-8 0</inkml:trace>
  <inkml:trace contextRef="#ctx0" brushRef="#br0" timeOffset="518">1544 756 7569,'-23'-8'1584,"2"-5"-1238,6 11-213,7-11 1,1 5-110,27-6 0,3 0 49,16 5 1,2-4-611,-7 3 0,2 2 74,-2-2-851,4 0 1314,6-5 0,-7-6 0,-1-2 0</inkml:trace>
  <inkml:trace contextRef="#ctx0" brushRef="#br0" timeOffset="985">1647 80 8028,'27'-15'214,"-2"7"0,12 2-223,-2 6 1,2 0-1,9 0-296,3 0 1,-2 0 96,7 0 1,-6 0-24,1 0 1,1 0-48,-1 0 172,-6 0 0,-1 5 0,-4 0-36,-1-2 1,-1-2 104,-6-1 0,-6 5 105,1 0 81,-7 0 174,3 2 0,-11-4 392,-1 7 319,-5-7-383,2 10-116,1-5-232,-6 13 1,8-1 142,-5 9 0,-2-7-201,3 7 1,-3-3 31,-2 4 0,1 4 187,4 0-342,-3 7 1,4-3-1,-6 6 176,0 0 1,0 2-93,0 3 1,2-4-21,3 4 0,-2-3 89,7-2-308,0 0 0,4-5 0,1-1 69,0-2 1,1 3-164,4-5 1,3-4-274,6-6 0,0-6 105,1 2 9,-1-4 1,1-8 0,1-3-253,3-3 0,-1-2-273,6 0 0,-2-7 33,3-2 338,-5-5 0,0 0 99,-1-1 1,-1 0-624,-9 1 964,4-8 0,-5 6 0,6-5 0</inkml:trace>
  <inkml:trace contextRef="#ctx0" brushRef="#br0" timeOffset="1483">3528 65 8051,'0'-16'1638,"0"3"0,0 41-803,0 6-705,0 13 1,0-12 52,0 9 1,0-3-40,0 8 1,0 1 0,0 1 264,0 1-287,0-4 0,2 9 1,1-5 49,2 0-103,6 5 0,-3-11 0,9 3-282,2-3 1,-2-4-25,2-2 1,4-4-136,2-7 1,-2-5 186,1 1-19,1-7 0,4 1 0,2-9-123,3-5 0,-1-3 74,6-2 0,-3 0-261,8 0 1,-8-7-100,8-3 240,-3-9 0,-3 3 0,-2-4 373,-1 4 0,-4-6 0,5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17.96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48 0 7569,'-25'9'1015,"10"-2"-98,8-7 100,7 7-516,14-6-419,-4 6 1,25-7 123,-4 0 1,4 0-24,-3 0 1,4 0-412,1 0 1,5 0 40,-6 0 0,6-1-360,-5-5 0,-1 5 36,-4-5 1,-1-1-180,0 2 0,-4 0 160,-1 5 530,-7 0 0,4 0 0,-8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16.95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17 32 7569,'-9'-16'2248,"2"7"-1962,14 2 1,3 14 124,11 4-301,-3 3 0,6 8 177,-3 4 0,3 6-170,8 4 0,4-1-71,1 7 0,0-2 17,-6 2 0,2-2-214,4-3 0,-4-4 172,3 3 1,-2-3 46,-3-1 0,-1-1-72,-4 1 0,2-6-244,-8 0 1,1-7-292,-5 2 86,0-4-120,-1-1 99,-6 0-218,5-8 31,-12-1-1074,5-7 1735,-7-21 0,0-3 0,0-18 0,0 4 0,0 7 0</inkml:trace>
  <inkml:trace contextRef="#ctx0" brushRef="#br0" timeOffset="310">848 94 7569,'7'-24'323,"-5"1"559,5 14-251,-7-4-113,0 11 0,0 19-234,0 15 0,0 16-89,0-6 0,0 14-17,0-4 1,0 13 11,0 3 0,-2 7-49,-3-2 0,3 9-398,-3 1 0,-4 8 452,-1-2 0,1 3 0,-2 2 0,3-5-242,-3 0 0,-1-7-231,7 2 1,-6-6-19,6-5 0,-5-3 153,4-7 0,1-2 9,5-4 1,0-2 17,0-8 1,-5-2-157,0-3 0,0 1-251,5-6-327,0-7 543,0-1-593,0-4-219,0-8 1119,6 4 0,10-26 0,9 3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34.45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17 78 7752,'-9'-8'463,"2"1"86,7 7 1,0 14-473,0 7 0,0 7 1,0 3 0,0 7-47,0 4 0,0 5 42,0 5 1,0-6-94,0 6 0,0-8 60,0 3 1,7-2-100,3-8 0,-1-1 70,1-4 0,1-3-12,5-3 0,-1 2-63,1-7 0,0-5 31,-1-6-92,1 1 0,1-3 63,4-2 0,2-6 28,3-6 0,-1-2 21,-4-8 1,-4-5-6,4 0 0,-4-1-11,-1 1 1,0-4-3,-1-6 0,-4 3 148,-1-3 1,-5 3 80,6-9 1,-8-1-57,3 1 1,1-5-57,-2 6 1,2-1 220,-2 6-229,-3 6 40,5-4-122,0 11-268,1 3 211,1 8 1,5 14 50,-3 3 0,3 6-13,1 5 0,1 3 2,0 7 0,-1 3-1,1 2 1,0 4 13,-1 7 1,1 0-9,0 0 0,1-5 4,4 0 0,-4-7 15,4 2 1,4-4-122,1-2 1,-2-5 99,2 0 1,-6-12-18,1 2 1,3-11 4,2 0 1,2-5 3,-2-5 1,4-5 43,-4-11 1,2-4 4,-2-6 0,2 0 17,-7-1 0,0-1 104,-6-3 0,1 1-98,0-7 1,-6 5 12,1-5 1,-8 1 159,2-6 0,-3 1-87,-2 4 1,0-3-55,0 3 1,-5 4 84,0 1-78,-8 4 1,5-2-27,-8 4-212,0 3-84,1 12-677,-1 1 241,0 6-161,1 2-446,6 7 846,2 7 0,9 7-195,3 7 629,-3 0 0,19-6 0,-4 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40.12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 48 7329,'-9'-9'628,"2"-5"-424,7 12 11,0-5-24,0 0-609,0 6 1,0-6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43.96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330 157 7158,'0'-31'-273,"2"12"540,3 3 0,-2 4 438,8-4-522,-8 0 1,6 6 133,-4-1-18,-3 8 91,5-11 38,-7 12-154,0-5-194,0 21 1,-7-2-116,-3 15 1,-4-1 68,-2 5 1,0 2-119,1 4 1,-1-4 70,0 4 0,-1-4 3,-4-2 1,3-5-113,-2 0 1,2-1-83,2 1 0,1-2-416,-1-3-30,0-3-367,1 4 452,6-6 326,-5-7 239,12-9 0,-5-9 0,7-7 0</inkml:trace>
  <inkml:trace contextRef="#ctx0" brushRef="#br0" timeOffset="252">16 63 7748,'-8'-9'1265,"1"2"-1049,7 21-104,0-3 1,7 17 22,3-7 1,6 1-21,5-1 0,-2-2 60,7 7 0,2 1-117,8 4 1,-1-5-111,7 0 0,-5-1 1,4 3-205,3-2 191,1-7 0,-3 5 0,-2-5-414,-1 2 354,-3 0 0,-6-5 1,-4 0-658,-5-1 536,-4 1 0,-1 0-563,0-1 809,-1 1 0,-6 7 0,-2 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51.88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1 643 9364,'24'16'150,"1"7"70,-4 3 1,-2-2-201,7 2 1,-7 6 56,2 4 1,2-1-8,-2-9 1,5 4-7,-5-4 1,1-3 26,-1-2 0,-3-4 79,2-1-96,12 0 0,-11-8 46,10-2-70,-10-12 0,3-2 1,-4-10 325,1-3-300,-8 4 0,1-13 26,-3 4 1,-4-5-69,-2-6 1,-3 2-1,-2-5 20,0 2-133,0-13 0,-2 15-186,-3-11 0,3 10-23,-3 0 0,-4 3-188,-1-3 124,3 18 1,-2-9-114,4 17-1022,3 4 370,-5 0 429,21 14 688,-4 2 0,20 7 0,-5 0 0</inkml:trace>
  <inkml:trace contextRef="#ctx0" brushRef="#br0" timeOffset="428">1146 722 7666,'7'-16'483,"-7"1"1,-2 4-158,-8 1 0,-1 4-2,-4-4 1,1 6 260,-7-1-362,7 3 1,-16 4-87,14 3 0,-1 6 0,-2 10 103,-2 5 1,0 4-112,5 1-65,8 0 1,1 6-71,7 0 1,0-1 43,0-5 1,0 1 0,1-2-115,5-4-8,2 3 1,13-11 0,0 3-240,-2-4 164,6-8 0,-6 3-7,7-7 0,-5 0 1,5-6-88,2-5 0,0-2-39,-2-8 215,4-7 0,-13 4 0,6-7-126,-1-2 121,-11 6 1,10-8-1,-11 4 195,4-4 0,-3-6-32,-1-1 1,-1 0 107,1 6-17,4 0-67,-12-1 0,12 8 156,-4 3-137,-3 10-79,0 4 1,-1 16 52,-1 7-100,0 20 0,-5-1 0,0 9 29,0-4-111,0-7 0,0 11 0,0-8-353,0-1 249,7-2 0,2-3-741,6-4 166,1 4 0,7-13 5,3 4 758,3-11 0,10-3 0,1-7 0</inkml:trace>
  <inkml:trace contextRef="#ctx0" brushRef="#br0" timeOffset="717">1883 0 8157,'7'40'-226,"-3"0"1715,6-3-1058,-6 3 0,10 12 0,-6 2 296,1 2-546,5 2 0,-7 5 0,5 1 421,-1 4-420,-8-4 0,4 6 1,-5-7 34,3 0-80,-3-8 1,5 5-227,-7-8 0,1-5 1,3-7-443,1-1 1,2-3 146,-2-5 116,-3-6 0,12 3-365,-4-7-774,4-7-85,2-7 322,7-7 1170,-6-7 0,6-9 0,-7-8 0</inkml:trace>
  <inkml:trace contextRef="#ctx0" brushRef="#br0" timeOffset="1270">2464 769 8099,'8'-9'1389,"6"2"0,-5 16-1073,7 7-179,-8 6 1,-1 10 0,-7-1 91,0 0 0,0 1-72,0-1 0,0 6-78,0-1 1,0 1-182,0-6 98,0 1 1,2-8 0,2-1-207,1-1 1,7-9 108,-2 2 1,6-9-146,5-1 1,-2-3-29,7-2 172,1-7 1,4-2-53,0-7 0,-1-5 0,-2-1-69,-2-3 167,0-1 1,0-5 0,-1-1 154,-3 1-71,-1 0 1,-5 4-1,0 1 94,-1-2 0,1-1 302,0-3-272,-1 8 0,1-9 123,0 7 35,-8 7-58,-1 12-112,0 0 247,-5 12 62,5 4-375,0 22 1,-5 2-1,3 4-42,-3-4 1,-2-2 81,0 0 0,0 6 48,0 0-75,0 6 1,1-4-398,5 2 1,2-2-140,8-8 0,-5-1-452,-1-4 0,0-3 0,8-8-1148,3 1 2049,-4-7 0,6 5 0,-7-6 0</inkml:trace>
  <inkml:trace contextRef="#ctx0" brushRef="#br0" timeOffset="1651">3530 894 7569,'9'-8'1178,"12"1"0,0 8-644,10 5 0,6-3-182,-6 8 1,1-8-224,4 2 0,2-3 103,-1-2-204,0 0 1,-6 0 0,0 0-65,1 0 1,-1-7-3,1-3 1,-3-4-3,-3-2 0,2 0-179,-7 1 115,0-8 1,-12 4 85,-4-7-125,-3-7 1,-4-6 87,-3-3 0,-4 9-335,-7 7 235,-6 7 1,3-9-1,-8 7-184,-1 2 395,-1 9 1,-8 3 201,1 7 0,4 3 306,6 8-438,0-1 1,2 21 0,4 1 82,8 8-153,-2 5 1,11 11 0,-6 5 1133,2 5 0,4 7-67,8-5-1038,4 0 0,8 0 0,4-1 282,5-6-1011,11 1 0,-2-18 0,6 3 193,3-2 478,1-6-207,9-8 0,2-8 1,7-8-1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47.84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251 314 7453,'9'-22'-239,"-2"11"534,-7-17 56,0 11-178,0-14 1,-7 1-36,-4 4 0,3 3 135,-3 8-125,1-1 0,-6-5 61,0 0-221,1 7 1,-1 0 200,0 4-186,7 3 227,-4 0-66,4 7-270,-7 7 0,7 10 81,4 14 72,3 1 0,2 18 1,2-3 29,3 2-41,-3 7 0,12 0-31,-3 7 1,-3-1-79,3 1 0,-3 0 115,3 0 1,3-1 2,-4 1 1,-1-5-252,1-1 1,-4-6-74,4 1 0,-5-9-123,6-1 0,-8-7 106,3 2 1,-3-6-383,2-5 129,-3 4 549,5-6 0,-14 8 0,-2-1 0</inkml:trace>
  <inkml:trace contextRef="#ctx0" brushRef="#br0" timeOffset="201">0 863 8033,'23'-8'701,"6"1"-663,8 7 0,0 0-45,-6 0 0,2 2-102,4 3 1,-3-2-402,8 8 1,-5-6-78,5 5 1,-6-4 586,6 4 0,-7 1 0,3 4 0</inkml:trace>
  <inkml:trace contextRef="#ctx0" brushRef="#br0" timeOffset="599">722 926 7569,'10'-10'41,"1"-1"0,-6 6 215,5-5 75,8-1 0,11-5 12,8 1 1,-1-1-103,-4 0 1,4 1-113,1-1 1,0 0-74,-6 1 1,0 1 74,1 3 1,-8-3-6,-3 4 0,2-4 9,-2-2 0,-6 1-97,-4-1 1,-6 5 46,5 1 96,-6-1-238,3-4 94,-7-8-128,-7 6 1,-9-4 146,-10 10 39,3 4-174,-13 7 1,6 2-1,-6 3 0,1 4 69,14 7 1,-2 1 28,2 4 0,4 3 91,-4 8 1,9 1-105,1 4 1,8-3 14,-2 8 1,3-7-78,2 2 0,2 1-148,3-1 1,4 1-122,6-1 1,6-6 155,0 0 1,7 1-393,-2-6 1,4-3 44,1-3 1,0-4-12,1-5 0,1 1 22,4-7 505,-4 0 0,12-12 0,-5-1 0</inkml:trace>
  <inkml:trace contextRef="#ctx0" brushRef="#br0" timeOffset="1451">2039 675 7985,'-15'-24'965,"-1"3"-529,7 10-160,-12-2 114,18 11 0,-25-5-204,17 7-218,-18 7 0,6 3 38,-3 11 1,3-2 61,8 7 0,-1-5-41,0 6 0,1 4 48,-1 5 1,2 1 22,4-6 1,3 1-99,7-1 0,0 2-138,0 4 0,0-9 71,0 3 1,7-5-321,3 0 109,4 4 1,9-12-69,3 2 151,-4-9 1,13-4 90,-3-7 1,-3-2 30,-3-3 1,-1-6 15,1-9 0,-3 2-3,-8-3 1,1-1 36,0 1 1,-1-2 143,1 2 0,-6-2 45,1-3 1,-2-3-72,1 2 1,-1 5 200,-4 1-99,-3-4-54,12 1-77,-13-7 10,13 6-55,-12 10-207,5 8 358,0 7-148,2 21 0,0 3-55,-4 18 0,2 1-53,-2-6 0,0 0-170,-5-6 0,5 6 128,1-1 107,6 1 0,-3-1-576,6 1-114,1-7 1,0-3 708,-1-6 0,8-7 0,1-7 0</inkml:trace>
  <inkml:trace contextRef="#ctx0" brushRef="#br0" timeOffset="1744">2808 32 7655,'-9'16'-188,"2"6"520,7 5 1,0 7-123,0 3 0,0 7-67,0-3 0,0 10-36,0 1 1,5 2 8,1-1 1,-1-3-121,-5 8 1,0-6 99,0 5 1,0-6-230,0 1 0,0-3-67,0-2 1,2-5-83,3 0 1,-3-7 26,3 1 1,-2-10-491,3-5 144,-5 4 601,6-8 0,-7 6 0,0-8 0</inkml:trace>
  <inkml:trace contextRef="#ctx0" brushRef="#br0" timeOffset="1957">2588 534 9322,'9'-16'784,"12"8"0,2 1-920,13 7 1,-1 1 100,-9 5 1,4-3-262,-4 8 1,4-6-80,1 5 0,2 1-279,4 4 0,-4-4 232,3-1 1,-8-1-569,-2 2 990,-6 2 0,9-11 0,-4 5 0</inkml:trace>
  <inkml:trace contextRef="#ctx0" brushRef="#br0" timeOffset="2433">3216 628 7890,'8'18'780,"6"3"-503,-3-11 1,-2 4 560,1 2-571,1-1 1,4 6-71,1 0 0,-6 5-23,1-5 0,-6 7 23,5-2 1,-4-1-15,4 1 1,-5-2-72,6 2 1,-6 2-327,6-7 0,-6 5 143,5-5 0,-5 0-73,6-5 59,-1-1 1,6-4-368,0-1 170,-1-6 58,8 3 0,0-9 71,3-3 0,2-4 81,-7-7 1,0 1 123,-6-1 1,-4-5-42,-1 0 1,1-1 95,4 1-34,1 3 331,0-18-275,-1 9 0,-4-14 368,-1 9-44,-6 4-190,3 6-93,0-3 49,-6 1 11,6 1-218,-7 15-376,0 1 228,7 7 54,-5 14 0,7-4-49,-4 11 1,-1 3 73,6 2 1,-5 4-137,6 1 1,-1 3-44,6 2 1,-6-3-153,1 4 0,-1-4 80,6-2 0,-2 1-39,-4-1 1,4-6-68,-3-5 1,3-2-791,1-2 581,1-1 623,7-6 0,1-9 0,8-9 0</inkml:trace>
  <inkml:trace contextRef="#ctx0" brushRef="#br0" timeOffset="2836">4282 863 8738,'11'16'507,"-1"0"1,-4 1-418,4 4 0,-6-2 238,1 7-402,3 1 0,-4 7-62,6-2 67,-6 3 150,3-11 1,-5 1 67,3-5-151,-3-9-166,5-4 166,-7-28-1,7-5 0,-6-20 119,5 5-1,-5 2 0,-1 3-32,0-1 0,0 1 96,0 4 316,7 1-113,-5-8-300,12 6 0,-11-3-44,8 10-132,-1 10 0,6 2-2,0 3-277,-1 5 157,8-8 0,1 12-557,8-3 570,-8 3 0,11 7-262,-4 0-414,-3 8 0,5-5-124,-6 8 1003,-1 0 0,3 6 0,4 3 0</inkml:trace>
  <inkml:trace contextRef="#ctx0" brushRef="#br0" timeOffset="3258">5035 769 7569,'16'9'335,"0"0"112,-1-4 201,1-3 92,7 5-126,-6-7-504,13 0 0,-7-2-16,3-3 0,-9 1-123,-6-6 0,-1-1 165,6-4-197,-8-8 76,6-1-118,-12-8 1,3-3-24,-10 4 0,2 3 64,-8 12 61,1 1 40,-13-1 32,-8 7 15,-9 2 0,-6 14 123,4 4 0,9 3-9,7 1 1,7 8 132,-2 3 0,4 4 89,1 1 1,6 8-126,-1 2 1,8 5-65,-3 1 1,5 0-40,1 0 1,7 0-45,3 0 0,11-2-205,5-3 0,5 2-344,6-8 0,3-4-2,7-6 0,0-9-470,0-1 0,6-2-2033,-1-9 2904,0 0 0,2-12 0,2-1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2.92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79 10335,'15'-15'782,"8"4"-508,3 1 1,9 5-249,2-6 0,6 6-174,-1-6 1,3 8-158,2-2 0,-1 3-372,-4 2 1,1 0 521,-6 0 1,-1 2 154,-4 3 0,-1 4 0,0 6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3.20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31 1 8790,'-17'7'2168,"3"-5"-1956,21 12 1,9-13 0,12 4 1304,6-3-1243,7-2 1,7 0-1,3 0 245,1 0-619,7-7 0,-4 6-168,2-5 1,2-1-1,-5 2-921,2 2 0,-7 1 237,-2 2 589,7 0 290,-19 0 1,17 0 0,-12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59.26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126 502 7554,'9'-24'783,"-2"1"-416,-7 0 75,0 6 194,0 1-375,0 9 0,-7 7-108,-9 0 1,-1 7-137,-4 4 0,3 4-8,3 6 1,4 4 154,1 6-184,-1 7 0,3-3 0,2 7 109,5 2 0,1 1-5,0 2 0,0-2-52,0-3 1,8 2-79,8-8 0,1 1 70,10-6 1,-1-6-116,5-4 1,1-6-24,-1-4 0,6-4 57,-1-7-44,8 0 1,-6-9-1,4-5 3,-6-5 0,-2-11 10,-3-1 0,-1 0 63,-4-6 0,0 2-9,-10-1 1,1 2 35,-12-2 0,0 1 123,-5-2 0,0 4-27,0-3 1,-7-3-63,-3 3 1,-6-1-138,-5 6 1,4 1 45,-4 4 1,-2-2-96,2 7 0,-5 5 78,5 6 27,1 7-514,-3-4-713,-2 7 348,8 13 924,3 5 0,28 13 0,3 1 0</inkml:trace>
  <inkml:trace contextRef="#ctx0" brushRef="#br0" timeOffset="440">895 408 7684,'17'7'1511,"4"2"-1159,-10 6 1,-3 3-180,3 3 1,-8-2-33,2 7 0,2 0-6,-1 6 1,-1 4-13,-5 1 1,2-1-101,3-4 1,-2-1 345,8 0-226,-1 1 1,11 3-400,0-4 1,2-3 61,-2-12 1,-2-6-324,7 1 343,0-8 1,11 1-97,-1-15 1,1-1 128,-6-14 0,-1 5-108,-4-5 0,2-6 201,-7-4 0,0-1 89,-5 6 0,-3-1-15,-2 1 0,1 0-77,-7-1 1,2 1 186,-1-1 1,-5 6 185,5 0-24,-5 7-255,-1-11-71,0 20 74,0-4-44,7 14 1,2 12 27,7 4 0,-6 10-14,1 0 0,-1-1-3,6 1 1,-1 0-49,1 5 0,0 6-83,-1-1 1,1 1-23,0-6 1,1 1-186,4-1 1,-2-6-8,7-5 1,-5 3-680,6-2 1011,-1 0 0,12-12 0,2-2 0</inkml:trace>
  <inkml:trace contextRef="#ctx0" brushRef="#br0" timeOffset="707">2275 345 8665,'9'-8'973,"5"1"0,-7 20-808,3 8 0,2 2-105,-6 3 0,4 0 56,-5 6 1,6-1-78,-6 0 0,2 3-46,-2 2 0,-3-3-204,3 4 0,-1-4-261,1-2 1,-3 1 251,3-1 0,-3-5-10,-2 0-608,0-6-587,0 9 1425,0-11 0,-7-3 0,-2-8 0</inkml:trace>
  <inkml:trace contextRef="#ctx0" brushRef="#br0" timeOffset="915">2056 267 8762,'15'-16'397,"3"7"-165,3 4 1,3 2 254,7-3 0,8 5-410,3-5 1,8 5-363,2 1 1,1 0-466,-6 0 0,0 0 143,0 0 93,0 0 1,-5 0 0,-2 0 513,-2 0 0,6 7 0,-4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16.4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30 161 7569,'-8'-15'-22,"3"1"1,2 1 0,0 1 44,-2 2 1,0 5 326,5-4-198,0 5 1,0-4-48,0 3-20,0 4 221,0-6 0,2 19-230,2 2 21,-2 11 0,10-7-122,-8 6 0,3 1-9,-2 4 0,-3 1-51,2-1 1,3 0 47,-2 1 1,0-1-73,-5 1 1,0-1 32,0 0 0,0-4-91,0-1 0,0-6 101,0 2 1,0-2 0,0 0-53,0 1-853,6 1 971,-4-12 0,11 12 0,-5-4 0</inkml:trace>
  <inkml:trace contextRef="#ctx0" brushRef="#br0" timeOffset="192">354 676 6226,'14'0'0</inkml:trace>
  <inkml:trace contextRef="#ctx0" brushRef="#br0" timeOffset="695">736 396 7569,'0'-8'69,"2"0"22,2 3 1,5 3 46,5-3 1,1-1 291,0 1 1,1-5-269,4 5 1,-2-6-106,6 1 1,1-3 15,4-2 0,-1 1-27,-4-1 1,4 0-86,-3 1 1,-4-1 102,-2 0 1,-2 0-16,-3 1 0,-4-1-10,0 0 1,-7 1-13,2-1 0,-3 0 116,-2 1 0,-2 4-31,-3 0 1,-1 0-143,-4-5 0,-8 6-24,3-1 0,-4 7-92,-1-2 0,-3-2 113,-6 2 1,4 2 16,1 8 1,1-2 22,-2 7 1,4 1-22,7 9 0,-4-2 9,3 6 0,-3-4-22,8 5 0,4-1 1,1 5 0,3 1-5,2-1-41,0 7 1,2-5 0,1 3 47,2-2 0,6-3 3,-1 0 0,5 1 8,4-1 1,-2-1-2,2-4 1,3 3-75,-3-8 0,6 6-85,-6-6 1,6 1-155,-6-5 1,6-1-42,-6 1 1,6-5-49,-6 0 1,8-2 415,-3 1 0,4 5 0,1-6 0</inkml:trace>
  <inkml:trace contextRef="#ctx0" brushRef="#br0" timeOffset="900">1544 690 7969,'-8'-6'1151,"2"4"-1587,6-4 44,0 6 0,6 0 0,2 0 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3:57.67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1 126 8408,'41'0'439,"1"0"0,7 0-508,-7 0 1,3 0 31,2 0 0,6 0 123,-1 0 0,-5 0-249,-5 0 0,-2 0-330,2 0 1,-4 0-57,-7 0 86,1 0 1,-1 0 462,1 0 0,-8 0 0,-1 0 0</inkml:trace>
  <inkml:trace contextRef="#ctx0" brushRef="#br0" timeOffset="296">126 424 8016,'-24'0'860,"8"0"-470,2 0-108,12 0-270,-5 0 1,21 0 177,7 0 0,7 0 19,3 0 0,8-1-212,3-5 1,3 3 65,2-8 1,-2 6-327,-3-5 1,3 6-63,-3-1 0,-3-2-232,-3 2 0,-3 0 26,-1 5-197,-8 0 728,13 0 0,-11 0 0,12 0 0</inkml:trace>
  <inkml:trace contextRef="#ctx0" brushRef="#br0" timeOffset="653">895 1 8170,'24'7'535,"6"-5"0,5 6-533,6-3 1,7-1-1,-12 6 0,2-4-98,-1 4 1,-4-1 25,4 1 0,1 4 56,-1-3 1,-6 3-16,-5 1 0,-7 3 101,2 3-35,-10-4 8,-4 20 0,-16-6 110,-7 11 1,-1-9-59,-9-7 0,-6-1-5,-4 1 1,-6 2-2,5-7 1,-1 1-21,1-1 0,6-3-342,0 2 0,5-2-113,5-2 0,8-6-939,-2 0 1323,10 1 0,-9 12 0,5 1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5.74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32 32 7569,'-16'-9'634,"7"9"1,2 21-271,7 11-277,0-5 0,2 3-39,3-4 1,-1 9 14,6 2 0,-1-1-46,1-4 0,4-6 14,-3 0 0,3-5-36,1 5-4,1 0 0,1-8-29,4-8-70,-3-7-14,4-3 1,-1-1 76,0-4 0,5-9-18,-5-7 1,0-5 41,-5 5 0,0-2 0,-1 4-34,1-2 84,0-7 0,-6 11 258,1-4-198,-1 3 63,6-11 0,-6 9-34,1-6 3,-8 14-42,11 5 0,-5 14-28,6 3 1,-6 11-23,-4 6 0,4 2 0,2 3-70,3-1 69,1 7 1,1-3-32,0 7 0,-1-7 1,1 1 0,5-4-29,0-6 1,5 2 50,-5-7 1,7 0-168,-2-6 134,4-6 1,6-2-33,1-7 27,-1 0 0,1-7 0,-2-3-21,-6-4 34,-4-2 1,-9-1 1,-1-4 1,1 1 113,0-6 1,-6 5 0,-1-5-45,-2-2 102,-2 6 0,-5-8-68,0 4 1,-2-4-46,-3-1 1,1 5 0,-6 0-76,-2-2 69,-2-2 1,-2 4-37,1 0 1,-1 7-207,0-2-366,0 3 207,1-4-503,-1 4 285,0 3 182,1 8-5,6 7 1,2 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8.95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424 72 7569,'9'-16'811,"-1"5"-157,-2 1-356,-5 0 586,6 1-44,0-5-110,-5 12-380,-2 23 0,-9 7-99,-6 24 0,-6 2-267,0-1 51,-7 6 0,3-9 0,-6 6-200,0-2 1,-1 4-54,1-6 1,5-2-241,0-8 0,5-2 337,-5-3 1,6-11-10,0 0 1,2-7-1972,2-3 2101,1-7 0,-1 5 0,0-5 0</inkml:trace>
  <inkml:trace contextRef="#ctx0" brushRef="#br0" timeOffset="180">0 307 10026,'32'7'1382,"-3"2"-981,-2 6 0,2 3-10,-3 3 0,6-2-301,4 7 1,-3 2 60,4 8 0,-9-2 44,-2 2 0,2 2-402,9-1 1,-4 0 206,3-6 0,4 0 0,0 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7.91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0 314 7569,'0'-18'1545,"0"4"-792,0 14 0,0 25 0,0 8-433,0 7 1,5 4-16,1 3-189,6 0 1,-9 2 0,8 1 219,1 2-297,2 1 0,-4-12 1,1 0-12,1-3-82,2-2 1,0-9-246,-4-1 1,4-7-649,-3 2 333,3-11 134,1-3 296,8-21 0,-4 2-93,7-14 1,-6 0 52,0-6 0,-4 1-18,-5 0 0,3-1 173,-4 1 1,4 0 276,2-1 1,-6 6 11,1 0 1,-1 7-143,6-2 0,-6 3-80,1 3 308,-1 6 431,6-5-537,-1 12 1,6 2 36,0 11 1,-2 5-134,-8 4 0,3 0-133,-4 6 0,4 0-208,2 5 0,0 1-66,-1-1 0,1 0-217,0 1 0,-1-6 225,1 0 0,5-5-111,0 5 1,2-8-540,-3-3 945,5 1 0,20-14 0,4 5 0</inkml:trace>
  <inkml:trace contextRef="#ctx0" brushRef="#br0" timeOffset="283">1286 0 8108,'-8'16'2397,"1"15"-1597,7 11-709,0-4 1,7 20 37,3-11 1,-1 5 0,0 0-63,-2 6-22,5-4 1,-5 7 0,5-5 0,-2 0-3,-6 5 0,10-13-133,-4 5 1,-3 1-54,-1-2 1,-3-2-713,2-8 732,-3 4 0,5-8 1,-5 2-912,3-9-869,-3-13 599,5-4 1304,-7-12 0,0 5 0,0-7 0</inkml:trace>
  <inkml:trace contextRef="#ctx0" brushRef="#br0" timeOffset="467">1145 580 9565,'4'16'1499,"6"0"-1377,15-7 0,6 4 1,13-4 290,6 0-276,-1 5 1,19-7-1104,0 3 0,7 2 576,3-6 0,1 13 1,-1-2-1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06.56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1 497 7455,'0'18'984,"0"2"-783,7-11 0,12 2-104,7-1 0,7-6-5,-7 1 1,4-5 44,1-5 0,0 1-28,1-6 0,-1-1-48,1-5 0,-1 1 13,0-1 1,1 0-2,-1 1 0,-1-1-92,-4 0 0,-3-1 89,-8-4 1,1 4 46,0-4 20,-1 3-50,-6-4-166,-2-3 1,-9-4 4,-3 2 1,-4 5-87,-6 6 0,-3 2 78,-3 4 1,2 1-230,-7 4 254,0 3 0,-11-3-8,1 10 1,-1 4 104,6 6 1,4 6-67,1 0 1,5 7 54,-5-2 1,12-1-69,-1 1 1,4 0 25,1 5 1,3 1 59,7-1 1,1 0 51,5 1 1,4-1-92,11 1 1,-2-6-7,7 0 1,6-7-172,4 2 0,8 0 58,-2-5 0,3 1-14,2-12 1,2 6 0,1-6-942,3-2 714,-1-1 1,-7-4 351,-3-3 0,4-4 0,-6-6 0</inkml:trace>
  <inkml:trace contextRef="#ctx0" brushRef="#br0" timeOffset="233">1193 356 10249,'0'38'309,"0"4"1,1-4-369,5-1 2,-5-11 0,8 6-615,-4-1 393,-3-7 1,12 8-199,-3-11-269,-5-11 746,8 11 0,-5-19 0,7 5 0</inkml:trace>
  <inkml:trace contextRef="#ctx0" brushRef="#br0" timeOffset="383">1193 11 7497,'31'-9'-483,"0"7"483,1 8 0,6 13 0,2-2 0</inkml:trace>
  <inkml:trace contextRef="#ctx0" brushRef="#br0" timeOffset="930">1930 183 8400,'-24'0'487,"1"2"1,7 5-259,1 9 1,-1 1 91,0 9-154,0 1 1,1 4 0,-3 0 266,-3 1-351,11-1 0,-11-5 0,12 0 299,1 2-341,-6-5-38,12-1 1,-3-1-131,10 0 175,4-7 51,6-7 0,10-9-870,6-3 532,-6-3 1,11-8 0,-11-2-364,-1-2 425,6 2 1,-8-5 151,4 8 19,11-1 224,-18 7-103,11-5 1,-15 14 280,1 0-336,-7 7 0,3 16 1,-7 3 240,-1 4-230,-2 8 1,-1 2-1,3 9 102,1 3-190,7 11 1,-8 3 0,4 6-121,-1-3 72,-1 6 1,-6-5 5,0 3 0,0 2 0,0-7-204,0-1 250,0-10 0,-7 2-7,-4-6 1,-3-8 0,-1-7 36,-1 1 43,0-13 0,-1 9 0,-2-15 423,-2 0-376,-7-10 1,9-3-43,-8-7 15,-6 0 0,2-7 7,0-3 0,1-10-72,9 0 1,-5-8 0,5 0 38,2-7-65,1-5 1,3-2 0,-1 0-299,0-1 213,1-3 0,4-6 1,2 0-550,2 1 473,2 2 0,7 8 0,3 0-103,6 3 158,3-5 0,7 9-432,-1-2 1,8 3-1099,-2 1 1647,11 1 0,-4 0 0,6-1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4:12.4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471 94 7569,'-20'-15'-63,"0"-1"476,1 0 66,0 1-5,-4-1-31,6 7-289,-6 2 1,8 9-22,-1 3 9,0 4 1,7 8 0,3 4 102,-1 5 1,5 7-44,-3 9 0,3 2-39,2 13 0,0 6-14,0 5 1,5 2-118,0-2 5,1 3 0,-1 1 0,0-4-116,-2-4 0,-1-1-89,-2 0 0,0-6-151,0 1 0,0-9 66,0-2 0,0-2-199,0-8 0,0-6-842,0-5 425,0-7 414,0 4 455,0-14 0,-7-2 0,-1-7 0</inkml:trace>
  <inkml:trace contextRef="#ctx0" brushRef="#br0" timeOffset="200">1 800 9088,'31'0'711,"-3"0"-575,3 0 1,-1 0-52,12 0 0,2-5 210,8 0 1,-3-6 33,3 6-695,4-7 1,-8 5 0,5-5 216,-4 1 0,-1 8 268,5-2-119,-12 3 0,12 2 0,-13 0 0</inkml:trace>
  <inkml:trace contextRef="#ctx0" brushRef="#br0" timeOffset="592">989 800 8246,'31'0'628,"-4"0"0,-1 0-121,2 0 1,-2 0-190,5 0 0,-3-5-244,9 0 1,-4-7 292,-2 1-161,7-3 1,1-3-59,3-4 0,-11 3-153,-10-3 0,-4 4 18,-1 1 1,-5-5-185,-1 1 60,-7-1 1,3 3-108,-12-3 138,-2 4 1,-15-4 99,-3 10 1,-4 3-78,-1 3 1,0 5 49,-1 0 0,-1 3 0,-4 13 0,3-2 4,-8 12 0,10 2-3,-4 8 1,11-3 312,-6 4 0,10-2-120,0 1 0,9-1 4,2 7 0,6-7-109,-1 2 0,10-4-233,6-2 1,8 0-40,2 1 1,12-6-31,-2 0 0,11-7-156,0 2 1,5-9-383,5-1 1,2-8-275,4 3 1,1-5 120,-7-1 911,7 0 0,-3-7 0,7-1 0</inkml:trace>
  <inkml:trace contextRef="#ctx0" brushRef="#br0" timeOffset="1048">2119 769 7569,'0'-21'538,"0"0"349,0 14 133,0-14-343,0 12-79,-7 1-374,-9 1 0,-7 14 109,-3 3 0,3 6 34,8 5-308,-1 3 1,0 2 0,1 2 164,-1 5 0,2-1-41,4 4 1,-3-3-210,8-1 1,0-1 69,5 1 0,7-1-295,3 0 0,6-6 150,5-4 1,-2-6-404,7-4 0,2-4 98,9-7 150,-4 0 1,5 0 0,-5-4-13,4-6 1,-4-2 128,4-15 1,-9 6 85,-2-5 0,-7 5-87,2-5 0,-4 5 443,-1-5 0,-2 5-200,-4-5 0,-1 7 805,-4-2-298,-3 4-31,12-6-170,-12-1-220,5-1-98,0 9 234,-6 10-309,13 6 51,-12 13 1,10 5-273,-7 13 0,6-5 107,-6 1 0,6-1 101,-6 5 0,7-5-22,-2 0 1,4-1-11,2 1 0,0-2-1375,-1-3 0,6-3 401,0 3 0,2-9 1003,-2-2 0,3-6 0,8 3 0</inkml:trace>
  <inkml:trace contextRef="#ctx0" brushRef="#br0" timeOffset="1393">3091 32 7569,'-17'0'1337,"3"0"255,7 0-863,5 14-421,-5 3 0,7 18 108,0 7-284,0-8 1,0 19 0,0-10 625,0 8-480,0-2 1,0 10-161,0-7 0,0 6 0,2-4-45,3 2 1,-2-4-359,8 5 105,-8-6 0,11 1 0,-3-8-416,3-2 370,-6-1 0,6 0 1,-3-7-243,3-6 0,3-3 7,4-4 0,-3-9-72,3 3-308,-4-9 0,0 1-70,4-7 911,-3-7 0,4-9 0,-6-8 0</inkml:trace>
  <inkml:trace contextRef="#ctx0" brushRef="#br0" timeOffset="1626">2809 424 7569,'-33'0'2322,"3"0"-1443,21 0-642,2 0 0,26 0-234,8 0 1,6 0 94,-2 0 1,7 0-382,4 0 1,4 0 78,1 0 1,0 0-59,0 0 1,-5 0-145,-1 0 0,0 0-1055,0 0 1461,-2 0 0,-8 14 0,0 3 0</inkml:trace>
  <inkml:trace contextRef="#ctx0" brushRef="#br0" timeOffset="2056">3719 581 9391,'15'15'906,"1"15"1,0 1-476,-1 11 0,-4-4-173,-1-6 1,-6-1-76,1 1 1,2-1-112,-2 0 0,6 1 134,-6-1 0,7 0-264,-2 1 0,4-8 43,2-3-425,0-3 1,8-3 210,8 1 0,-6-7 50,5-4 0,-5-10-201,0-6 0,4-3 143,-4-1 0,-1-8 78,1-3 0,-7 1-204,2-1 584,-4 7 0,-1-14-108,0 7 350,-8-7 0,1 14 88,-4-8-195,-3-6-29,12 0 0,-12 0 449,3 7-440,4 7 76,-8 3-425,6 2 30,0 12-65,-5 2 1,10 11 111,-7 10 1,6 3 5,-6 7 1,2 1-691,-2-1 1,2 1 329,4-1 1,3 0-425,-4 1 0,4-1 275,2 0 0,-1 1-332,1-1 0,5-5 81,0 0 1,0-6 689,-5 1 0,6-4 0,3-1 0</inkml:trace>
  <inkml:trace contextRef="#ctx0" brushRef="#br0" timeOffset="2443">4770 926 8391,'10'19'467,"0"-3"1,-4 1-170,4 4 0,1 2-153,4-3 0,1-2-285,0 3 1,-6-4 316,1-1 103,-8 7-67,11-6-11,-12-1 202,5-9 176,-7-7-270,0-14-145,0-11 1,0-13-69,0-4 0,0 4-13,0 6 1,0-1 186,0-3 0,0 3-91,0-4 0,0 4 116,0 2 0,0-1-96,0 1 0,1-1-53,5 1 0,-3 5-36,8 0 1,-6 7-117,5-2 0,1 3-54,4 3 1,1-1-234,0 0 0,0 0-365,-1 1 0,3 6 27,3 4 267,-4 3 154,20 2 0,-6 7-848,11 4 0,-9 2 284,-7 3 1,-7 5 56,2 0 0,-3 0 210,-3-5 506,1-1 0,0 8 0,-1 1 0</inkml:trace>
  <inkml:trace contextRef="#ctx0" brushRef="#br0" timeOffset="2831">5648 690 7068,'31'0'1412,"-5"0"-941,1 0 1,-6-5-95,5 0 0,-5-6 112,5 6 0,0-7 147,5 2 0,-5-6-67,1-5-314,-1 4 1,0-13 0,-2 4 56,-1-4 0,3 4-129,-5 0 1,0 0 150,-5-6 1,-6 1-94,0 0 1,-6-1-59,1 1 1,-3 5-176,-2 0 1,-7 6-233,-3-1 0,-6 4 86,-5 1 1,-3 8-512,-8 2 471,1 5 0,-1 2 0,1 5-86,0 4 0,-1 11 337,1 5 1,5 6-132,0 4 1,8-1 331,2 7 1,3 5-8,7 5 0,1 6 137,5-6 0,0 9 65,0 2 0,12-1 261,4 6 1,12-3-72,3-2-472,8-1 1,8-6-1,1-5 85,5-8 0,-3-4-89,8-8 1,-6-7-1284,6-3 1,-1-8 377,6-3 1,0-8-81,-1-2 0,-1-4 35,-3-11 0,-4 2-459,-7-8 0,-5 9 1226,0 2 0,-8 6 0,5-3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45:20.75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1 675 6426,'0'31'225,"0"1"-106,0-1 1,0-5-7,0 1 1,0-1-88,0 5 1,1 0 28,5 1 0,-5-6-13,5 0 1,1-5 9,-2 5 0,2-7 75,-2 2-51,-3-10 13,5 3 20,-7-13 91,7 6-92,-6-21-69,6-10 0,-1-4 0,-1-3 32,-2 1 1,-1 0-140,-2-1 1,0 0 106,0-1 1,0-6-205,0-4 74,7-10 1,-3 1-1,4-4-91,-1 1 0,5-4 120,-1 6 0,-2 1 18,1 9 0,0 4 15,6 7 1,5 6-72,0 4 85,7 4 0,2 8-36,6 4 1,1 3 40,-6 2 0,-5 5-37,0 1 12,1 6 1,-1 2-1,-2 8 14,-1 3 0,-2 1-2,-6 5 0,-4 1 32,-1-1 0,-6 0-39,1 1 1,-3 1 57,-2 4 1,-7-4-52,-4 3 0,-3-8 102,-1-2 1,-8 0 4,-3 6 1,-4-8 38,-1-3-117,-1-3 0,1-4 1,0-2 7,-1-2 0,3-5-382,3 6 256,-4-8 1,7 6 112,-3-4-15,10-3 14,3 5 0,4 0 0,-7 2 0</inkml:trace>
  <inkml:trace contextRef="#ctx0" brushRef="#br0" timeOffset="534">1005 487 7569,'8'-25'-73,"6"3"124,-5 6 36,0 7 7,-2-5-181,0 13 48,-6-6 1,6 21 102,-7 7 0,0 1-18,0 4 1,0 1 103,0 4 1,0 0 4,0 1-192,0-1 1,2 6 0,2-1 61,1-1 0,2-2-1,-2-1 1,4-6-92,6 0 1,1-7 115,0 2-78,6-4 1,-2-6-1,6-2-26,2-2 0,-4-2-11,2-5 1,-1-2 44,1-3 1,3-4-21,-3-7 31,-3 1 1,0-3-1,-8-1 1,1-2 1,-2-7 25,-3 2 1,1 2-32,-7-2 0,2-1 43,-2-4-33,-3 7 0,5-6 0,-7 4 24,0-4 0,5 4-23,0 0 1,2 7 3,-1-2 7,-5 3 45,13 3-101,-12 6 53,19 2-12,-11 7 9,13 14 52,-7 3 0,-6 10 8,1-1-47,-8 7 1,6-2-1,-6 2-34,3-5 0,-1-2-28,-5 6-24,7-8 0,-6 6 0,6-4-169,0 4-47,2-6 1,7 9 75,0-7 1,-6 0-213,0-10 423,1-7 0,12 5 0,1-6 0</inkml:trace>
  <inkml:trace contextRef="#ctx0" brushRef="#br0" timeOffset="808">2259 299 7569,'9'-18'-454,"0"3"670,-4 9 0,-3 5 148,12 1-311,-5 15 1,4 4 0,-2 8 43,-6 0 1,2 3-7,-2 1 0,1 1 6,-6-1 0,5 6-180,0-1 0,0 1 103,-5-6 1,2 2-336,3 4-55,-3-4-20,12 13 242,-12-6-307,5 0-38,0-16 324,-6 4 169,6-25 0,-14 11 0,-1-14 0</inkml:trace>
  <inkml:trace contextRef="#ctx0" brushRef="#br0" timeOffset="1009">1930 157 7569,'-16'-31'780,"8"7"287,1 1-558,7 7-382,14 1 1,3 4 0,16 2-6,4 3 0,8-5 20,7 6 1,8 0-378,-3 5 1,4 0 131,2 0-414,0 0 0,-1 7 1,1 3 48,0 4 468,-7 9 0,-2-6 0,-7 6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9:32.00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6159 118 6926,'-10'0'453,"0"0"-383,1 0 1,-6 0-1,0 0 68,1 0 0,-3 0-38,-2 0 0,-4 0-30,-7 0 1,-1 0 5,-3 0 0,0 0 75,-10 0 0,1 0 4,-11 0 1,0 0-111,-4 0 0,-1 0 57,0 0 0,-5 0-125,1 0 0,-8 0 128,3 0 0,-1 0 27,-4 0 1,1 2-225,-12 3 0,6-4 284,-5 4 0,-1 2-50,-4-2 1,-5-1 8,0-4 0,-5 5 0,5 0 1,-2 0-83,2-5 1,-2 0-425,-3 0 0,-1 0 489,6 0 0,-4 0-28,-1 0 1,0 2-114,45 0 1,-1 1 0,1-2 0,1-1-104,0 3 0,1-1 0,-48 0 43,47-2 1,1 0 0,-49 2-14,46 0 0,0 0 0,3-1 0,-1 0 49,-46 4 0,4-3 12,5-2 155,8 0 0,-6 0 0,6 0-35,-1 0 0,2 0-177,6 0 1,3 0 114,2 0 0,4 0 20,6 0 0,2 0-51,3 0 0,1 0-3,4 0 1,9 0 147,-4 0 0,4-5-96,1 0-171,3 0 1,7 3 0,-1-1 313,1-2 1,0 0-407,-1 5 0,1-5 236,-1 0 0,1 0-130,0 5 0,3 0-3,-4 0 1,4 0-16,-8 0 0,3 0 122,1 0 1,6 0-138,-1 0 116,1 0 0,-4 0 1,3 2-49,6 3 0,-2-3 183,1 3-279,0-4-127,6 6 21,-1-6-298,7 6-537,1-7-58,7 0 1160,13 0 0,-3-7 0,11-1 0</inkml:trace>
  <inkml:trace contextRef="#ctx0" brushRef="#br0" timeOffset="365">588 30 7569,'0'-8'0,"0"0"0,0 3 183,-6 3 1,4-5-124,-5 7 1,1 0 129,-4 0 0,-3 0-124,-2 0 0,-4 2 109,-1 3 0,-6 3 0,1 7 0,-2 0-29,-3-1 0,1 6 0,-1-1 1,1 1 40,0-5 0,-1-1-76,1 1 1,-1 0 24,1 0 0,1-1-59,4 1 1,-2 0-136,6-1 1,0-1-8,6-3-293,6 3 325,1-5 1,9 7 63,3 0 1,3-5-183,6-1 1,8-4 129,2 5 1,4-5 97,1 5 0,1-7-67,-1 2 0,4 2 19,-4-3 1,4 3-74,-9-2 1,-1-2-71,2 7 0,-7-5-23,1 5 0,3-5-199,-3 4 1,2-4-79,-1 5 0,-2-5-38,6 5 452,1 0 0,4 11 0,1 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9:33.82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74 7569,'-8'-6'77,"2"4"0,7-5 181,4 7-163,-3 0 1,11 0 12,-3 0 1,3 0 57,1 0 1,1 0-79,0 0 1,4 0-6,1 0 0,6 0-1,-1 0 1,4 0 19,5 0 0,4 0-9,6 0 1,2 0 36,3 0-168,3 0 1,7-1 0,0-3 65,-1 0 1,3-1-92,2 5 1,0 0 113,5 0 1,1 0-21,4 0 0,2 0-202,4 0 0,-4 0 171,3 0 1,2 0 21,-1 0 1,4 1-6,-5 4 0,6-3-34,-6 3 0,7-4 34,-2-1 1,1 0-1,4 0 0,-3 2 6,8 3 1,-3-3-6,-2 2 0,2-2-343,3-2 1,-2 0 344,7 0 0,-11 2-35,1 3 0,-2-4 31,8 4 40,-5-3 0,6-2 0,-5 1-70,3 4 0,-3-3-5,3 3 1,-8 1 36,-2-1 0,1 2 0,4-2 1,0-4-28,0 4 1,-6 2-126,-4-2 1,2 4 204,-1-4 0,-1 2-61,-5-2 0,1-4-3,-1 4 0,-4 2-16,0-2 0,-7 1 4,1-1 1,-2-3-10,-2 3 0,-1 1-9,1-1 0,-5 0 24,0-5 0,-7 0 158,2 0 0,-8 5-169,-2 0 0,-6 0 654,1-5-663,-3 0 1,-1 0 0,-2 1 119,-4 4 0,2-3-131,-6 3 1,4-4-7,-4-1-3,-1 0 9,-4 0-18,0 0 160,-7 0 187,-1 0-1389,-7 0 494,0-6 229,0 4-1261,0-4 1000,0-1 628,0 6 0,0-6 0,0 1 0,0 4 0,0-5 0</inkml:trace>
  <inkml:trace contextRef="#ctx0" brushRef="#br0" timeOffset="86">6042 192 7166,'-8'-9'-537,"1"3"411,7 6 0,13 0 0,4 0 0</inkml:trace>
  <inkml:trace contextRef="#ctx0" brushRef="#br0" timeOffset="781">6262 1 7160,'-9'0'1379,"-1"0"-939,7 0 10,-11 0 23,13 0 398,-6 0-828,14 6 1,6-3 68,6 7 1,6-5-23,-5 5 1,6-2-46,-2 2 1,4 3-86,1-3 1,1 3 18,-1 1 1,1 1-110,-1 0 0,0 0 75,1-1 0,-2-1-97,-4-3 0,2 3 37,-6-3 1,-1 3 87,-4 2 1,-2-5-73,-3-1 63,3 1 229,-11 5-168,4 0 1,-12-2 111,-4-4 1,-5 3-68,-4-7 1,1 5 6,-7-6 1,1 6-88,-6-5 0,1 2 75,-1-2-103,1-4 0,-2 7 0,-2-4 57,-1 1 1,0 4-16,4-4 0,1 2 3,-1-2 0,6-2-1,-1 7 0,6-7-20,-6 2 0,7 1 11,-1-1 1,2 5 101,3-5-90,6 0 0,-1-5-209,5 0 80,2 6 57,-5-4 118,7 5-10,0-7-22,-6 0 1,3 0 81,-7 0 1,5-5-111,-5 0 0,5-5 0,-5 5 162,7-6 0,-10 4 1,5-4-26,0 1 0,0 0-53,3-5 0,3-1-63,-3-3 0,3 2-18,2-2 0,0 2-374,0 3 1,2-1-620,3 0 0,-2 5-660,7 1 1655,-7 5 0,10-9 0,-4 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39.9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30 7569,'-7'-15'2483,"6"7"-2023,-6 1 0,9 20-41,3 7 49,-4 13 0,11 4-246,-8 7 1,3 2 0,-4 3 93,2 5-249,0 3 1,-5 2-1,0 0 87,0-1 1,0-4-332,0 0 0,0-8 102,0-2-366,0 0 0,0-8 1,0 3 31,0-4 1,0-9-67,0-2 0,7-6-513,2 2 0,0-9 88,0-1 560,8-7 340,-1 4 0,12-14 0,-5-1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9.35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0 7569,'-25'0'1763,"6"0"-1763,19 0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18.3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60 7569,'-23'-15'462,"8"0"-277,9 1-230,-1 5-227,5 3-240,-4 6-412,6 0 447,0 6 477,6 3 0,3 5 0,5 1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0.30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206 131 7569,'-8'-15'647,"-5"1"0,4-1-462,-5 0 282,-1 7 0,0 2 0,1 6 477,-1 0 1,0 8-613,1 6 0,0 3-137,5 7 0,-4 1 172,3 4-230,3 7 1,-4-3-31,6 6 0,0-5 0,7 4 122,3-2 1,-1-2-35,11-5 0,-3-4-313,7-1 1,4-6 104,2 2 1,-4-5-106,-2-6 0,3-2 85,-3-7 0,6 0-83,-6 0 0,1-7-34,-5-2 1,-6-4-2,1-2 0,-2-6 77,2-4 0,-3-3-140,-7-1 1,0 3 63,0-4 0,0 4 70,0-8-49,0-4 0,-7 6 0,-1-6-142,0 2 1,-5 2-43,3 5 1,3 1-542,3 3 396,-5 4 1,8 11-6,-4 1 1,5 5-163,5-1 0,3 5-164,7 5 789,-1-3 0,8 11 0,0-5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0.68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234 102 7569,'6'-15'231,"-4"1"0,4 4 369,-6 0 1,-1 2 432,-4-2 65,-3 3-761,-7 1 0,0 4 1,1-3 172,-1 4 1,-1 7-143,-4 4 0,4 3-142,-4 2 1,2 0 43,-2-1 1,9 3-131,-4 2 0,9-3-195,-4 4 0,7 1 7,-2-1 0,11 4-161,9-4 1,1 5-280,9-6 1,-1 7 267,6-1 1,-1-2 27,1 1 0,-1-1 3,0 1 0,-1 3-54,-3-8 0,-9 6 1,-6-6 0,-7 6 51,2-6 1,-5 1 118,-5-5 1,-3-6 146,-7 1 1,-4-5 76,-1 5 0,-6-7-99,1 2 1,-1-3-111,2-2 0,-4 0 30,3 0 1,3 0 41,-3 0 1,7 0-74,-1 0 1,7-5-117,2 0 1,7-6-165,-2 1 0,5 2-377,5-2 0,10 0-301,9-5 0,4 1 1016,1-1 0,14-6 0,3-2 0</inkml:trace>
  <inkml:trace contextRef="#ctx0" brushRef="#br0" timeOffset="320">836 87 7569,'0'-14'527,"0"-1"371,0 0 1,-1 2-57,-4 3 0,-3-1-403,-7 6 1,2 2 247,3 8-466,-9 3 0,12 6 0,-9 3 36,3 2 1,-4 3-66,7 2 0,4 9-9,1-4 1,3 4-162,2-4 0,0 6-3,0-1 0,12 5-136,3-5 0,9 6-110,1-6 1,2 0-339,3-4 0,4-1-302,0 0 631,1-6 1,-11 3 0,-1-4-156,-2 0 0,-3-4-39,-8 2 349,-4-4 0,-9-1 190,-7 0 1,-4-6 447,-11 1 0,-4-6-322,-1 0 1,-1 3 97,-8-2 1,7 1-458,-3-1 1,-1-1 87,2 5 0,0-4-936,4 5 0,3-5 125,2 5 847,-3-7 0,5 10 0,-6-5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35.67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30 455 7569,'-8'-15'0,"3"0"82,-3 7-1,6-5 226,-3 3 0,4-3 0,1-1 866,0-1-949,0 0 1,1 1 9,4-1 1,2 5 346,3 0-444,3 7 1,-10-4 145,7 7 0,0 2 105,4 3 1,-1 8-158,-3 7 1,2 12-7,-8 3 0,6 7-30,-5 7 0,5-2-139,-5 7 1,6-6 96,-1 1 0,3-4 42,2 0 0,0-6 80,-1 0-491,1-6 0,0 1 0,-1-10-56,1-4 1,0 0 157,-1-6 1,1 3-47,0-13 1,0 1 56,-1-5 1,1 0 50,0 0 1,-1-11-21,1-4 1,0-4 116,-1-1-62,1-3 0,-5-6 0,-2-1 3,-1 1 44,4 0 1,-8-7-1,6-4 74,-3-2-90,-1-2 0,-5-2 1,0-1 1,0-2 1,0-5-230,0 5 137,0 6 0,0 3 0,0 7-416,0 5 172,0-1-366,0 12-869,0 3 374,0 7 479,6 27 541,-4-9 1,13 22 160,0-13 0,-1 6 0,7-3 0</inkml:trace>
  <inkml:trace contextRef="#ctx0" brushRef="#br0" timeOffset="457">1015 499 7569,'0'-15'155,"0"1"0,0-1 350,0 0 0,-5 5 0,-1 1 314,-3-3-628,6 6 1,-10-3 0,3 6 37,-3-2 1,3 0 47,1 5 0,-3 2 218,-7 3 0,2 3 69,-2 7-371,2-1 1,3 8 0,1 2 41,3 4 1,-2 1-53,7 1 1,-4 4-97,4 0 0,0 1 109,5-6-208,0 0 1,6 1 0,4-1-209,3 1 0,4-6-151,2 1 0,2-9 153,4-1 1,3-2-86,-4-8 0,-1-1 99,2-4 1,-3-1 64,3-4 0,1-8-117,-6-7 1,-1-1 97,-4 1 1,-2 2 184,-3-6 0,1 1 43,-6-1 1,0-2 106,-5 6 0,2-6-103,3 1 0,-4 2 61,4-1 1,-3 6-95,-2-2 0,0 4 41,0 1 82,0 1-57,0 5-159,0 3 106,0 26-56,0-9 1,0 23-1,0-9-71,0 3 0,0 6-153,0 0 0,0 0-255,0-4 0,5-1 217,0 1 1,6-6-205,-1 1 0,-2-6 158,2 6 0,1-9-1080,9-1 1390,-4-1 0,5-5 0,-6 5 0</inkml:trace>
  <inkml:trace contextRef="#ctx0" brushRef="#br0" timeOffset="729">1559 117 8599,'0'-15'1242,"0"7"-675,0 1 0,5 14-171,0 3 0,4 8-157,-4 1 0,5 12-1,-5-1 1,5 9 193,-5 0-266,0 4 0,0 6 1,-1 0 95,0-2 0,-3-1-56,-1-2 1,0 0-24,0 0 1,0 0-367,0 0 0,0-6-127,0-4 1,5-3-371,0-2 0,0-4 79,-5-1 0,7-7-512,2-3 1,0-1-37,0-8 0,1 0 1149,5-5 0,0-6 0,-1-2 0</inkml:trace>
  <inkml:trace contextRef="#ctx0" brushRef="#br0" timeOffset="937">2000 572 7569,'0'-8'1579,"0"2"-1105,0 19 1,2-3 59,2 9 0,-2 4-238,3 2 1,1-3-103,-1 3 1,0-1-447,-5 6 236,7-1 1,-6-1 0,4-2-29,-3-1 0,3-3-199,0 3 1,5-4-1028,-6-6 647,8 0 1,-9-7 622,7-3 0,0-4 0,4-1 0</inkml:trace>
  <inkml:trace contextRef="#ctx0" brushRef="#br0" timeOffset="1079">2029 117 7569,'-23'-15'0,"9"7"96,7 1 117,7 7 0,7 2-213,3 3 0,9 3 0,4 7 0</inkml:trace>
  <inkml:trace contextRef="#ctx0" brushRef="#br0" timeOffset="1806">2676 558 7689,'-23'-13'419,"4"3"-110,2-3 0,1 6 263,-4-3 0,7-1-118,-6 6 1,6 0-105,-7 5 1,4 0 0,-1 2 166,-2 3-357,2 3 1,-5 13 35,2 4 1,4 2-39,-4 3 0,4 1 0,1 3 240,0 5-308,7-3 1,2 0-1,6-6 23,0-1-164,0 0 1,8-6-1,6-3-282,9-4 117,-1-1 0,5-2 0,-1-3-358,7-5 221,-2-4 0,5-7 112,-7-4 1,1-10-45,-1-4 1,4-4 62,-4-1 1,2-6 47,-11 1 1,4-2 100,-4 2 1,-2-4 202,-8-6 1,1 0-24,-6 0 0,5 0 0,-5-2 164,-2-3 0,4 2-91,-2-7 1,-1 7-20,-4-2-22,7 3 0,-5 15 1,2 6 377,-2 7-358,-2 4 1,0 7-93,0 7 1,0 13 78,0 12-58,-6 9 0,4 4 0,-3 7 15,3 4 1,2-1-43,0 6 0,2-5-70,3 4 1,-2 0-401,7 1 371,-7 3 1,10-12 0,-3 3 50,3-7 0,2-1-1435,0-5 0,-1-3 621,1-7 0,5-1 801,-1-9 0,7 3 0,-3-10 0</inkml:trace>
  <inkml:trace contextRef="#ctx0" brushRef="#br0" timeOffset="2207">3411 528 7569,'-7'-14'424,"-1"5"0,-6 5 181,-1 2 0,0 4-248,0 2 0,1 5 130,-1 5 1,5 3-128,0 2 1,1 2-27,-6 4-220,0 3 0,7-10 0,2 6 67,-1 2 1,5-4-196,-2-3 1,2 2 101,2-1 0,2-2-72,2-8 0,5 1 21,5-6 0,6 0-388,-1-5 1,3 0 117,-3 0 1,3-7-5,2-2 1,2-4 11,-6-2 204,-1-6 0,1 4 0,0-4 78,-2 0 0,-4 5-81,-4-4 0,1 2-28,-6-2 1,5 4 28,-5-4 1,0 9 541,-5 1-159,0 7-145,0-4 0,0 20-258,0 7 1,0 6-167,0 4 0,0-1 90,0 0 1,0 1-366,0-1 0,0-1 193,0-4 1,7 3-228,2-8 1,4 1-16,2-6 1,0-5-139,-1-4 1,6-4 25,0-1 645,-1 0 0,2-6 0,2-3 0</inkml:trace>
  <inkml:trace contextRef="#ctx0" brushRef="#br0" timeOffset="2457">3970 87 7569,'8'-27'1233,"-3"2"-255,-4 4-563,-1 13 0,0 3 272,0 10-474,0 3 1,0 13 0,0 5 38,0 7 1,0 4-58,0 8 0,0-1 0,0 0 0,0 5-85,0 0 0,0 5 85,0-5 0,-5 3 0,0-8 0,1 7-306,4-12 0,0 5-437,0-10 1,0 4 100,0-9 0,0 2-423,0-11 0,0-1-1346,0-4 1255,0-7 961,0-1 0,0-7 0,0 0 0</inkml:trace>
  <inkml:trace contextRef="#ctx0" brushRef="#br0" timeOffset="2817">3955 411 7569,'0'-10'498,"0"0"0,0 5-336,0-5 0,6 7-153,4-2 1,5 4-469,4 1 395,-2 6 1,11-3 0,-6 6-370,1-3 1,5 6 229,-3-3 1,-3 0 10,3 0 1,-7 1 56,1 5 58,4-7 1,-6 5-59,2-3 0,-2 1 338,-3-1 1,-4 2 591,0-8-619,-7 1 0,5-5 805,-3 0-370,-3 0 1184,4 0-1562,-6 7 1,2 1 59,3 7 1,-3-1 135,2 1 0,0 6-276,1 4 1,-4 8 41,4 1 0,-3 2-245,-2-2 1,1-1 104,4 6 1,-3-6-622,3 1 1,-3-3 135,-2-2-293,0 1 0,4-7 0,1-4-146,-1-3 167,4-7 0,-5 2 702,7-6 0,0-7 0,4-6 0</inkml:trace>
  <inkml:trace contextRef="#ctx0" brushRef="#br0" timeOffset="3355">4587 337 7569,'-7'-14'2132,"6"-1"-1675,-6 7-335,7 1 0,2 7 1,3 0-360,5 0 217,3 0 0,1 2-280,1 3 0,0-2 158,-1 7-53,-5 0 0,2 4 74,-6 1 1,0-5 60,-5 0 0,1-6 122,4 6 1,-3-5 348,3 5-25,-3-7-117,-2 10-74,0-5 0,0 2 149,0 0 0,0-5-47,0 5 0,0-5-39,0 4 0,0 1 39,0 5 0,0 0-93,0-1 1,0 3-8,0 2 1,-5-1 21,0 7 1,0-1-37,5 6 1,0-1 200,0 0-252,0 7 1,0-3 0,0 5-34,0-3 0,6 0-94,4-6 0,3 1-124,2-1 1,4-6 98,1-4-206,0-2 1,-1-4 0,3-3 27,0-5 0,-2-5 71,4-5 0,-4-5-20,5-10 1,-7 2-110,1-6 314,-3-1 0,-6-4 0,0-1 198,2 1 0,-6-2 8,-1-3 0,-3-1-119,-2-9 0,0 7-34,0-12-53,0 6 0,0-7 0,0 6 106,0 0 0,-5 1-482,0 4 1,-5 5 171,5 9 1,-6-1-466,1 6 185,3 7 1,-6 2-1270,3 6 1125,4-6 1,-6 11-435,8 0 0,-1 1 159,5 9 1,1 0 844,4 4 0,3 1 0,7 0 0</inkml:trace>
  <inkml:trace contextRef="#ctx0" brushRef="#br0" timeOffset="3741">5278 514 7569,'0'8'540,"0"6"0,0 0 958,0 4-1227,0 8 0,0-3 0,0 8 270,0 3 0,0-3-418,0 3 1,0 2 61,0-2-47,0 1 0,5-8 106,0-2 1,-1-2-49,-4-4-115,0-2-159,0-3 1,2-7 43,3-7-35,-3-7 1,6-1-1,-3-8-189,4-4 1,0-3 120,0-6 1,1-5 140,5-1 1,1-5-88,4 0 12,-4 5 0,10-1 0,-6 5 80,-2-4 1,5 4 274,1-3 0,2 9-89,-1 6 0,1 3 249,-6 1-194,6 7 0,-8 1 1,5 7 158,-2 0 0,-2 7 40,-4 2 1,-5 11-86,0 5 0,-5 2-60,4 3 0,-5 6-120,1 3 0,-2 3-17,2 2 0,-4 1-212,4-1 1,-3 0-287,-2 0 1,0-5-1029,0 0 1,0-11 734,0 1 1,2-4 200,2-1 423,5-2 0,5-8 0,1 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33.55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0 133 7569,'0'-8'-592,"0"2"2104,0 6-762,0 19-583,0-1 0,0 25 0,2-3 14,3 8 0,-4 2 141,4 4 1,2 3 95,-2-3-415,0-3 1,-5-2 0,0-8 168,0-2 0,1-6 200,4 1-372,-3-10 0,4-2 1,-6-8-152,0 1 48,0-7 132,0-1 0,5-15-87,0-7 26,0 0 1,2-17 0,1 1-85,0-5 116,5-4 1,-5-4-1,7 2-213,0 3 186,-1-4 1,1 6-2,0-7 1,1 6-1,2 4-6,2 3 1,-1 8 13,-4 3 56,0 4 0,-1 8 0,1 3 96,0 3-66,-1 15 0,1-1 1,-2 12-81,-3 2 1,3 0-9,-3-1 1,3 3-71,2-4 0,-6-1 125,1 2-135,0-8 1,0 5-247,0-8 70,-7 1 120,3-7 126,-6-1-14,0-7 1,2-12 0,1-4-43,2-5 1,5-5 99,-5-9 0,6 3-83,-1-7 73,3 6 0,7-8 0,-1 5-18,-1-1 1,5 2 20,2-4 1,-2 8 5,1 2 1,-4 1 94,4 8 1,-4 6-119,4 4 192,-6 6 0,5-2 1,-5 6 60,2 0-215,-7 6 0,0 4 1,-5 8 405,0 2 1,4 6 17,-8-2-273,1 11 0,-5-3 0,0 8 66,0 0 1,0-2-88,0 1-78,0 0 0,-5 4 0,-1-2-51,-2-2-111,4 0 1,-7-1-30,6-4 1,0-3 0,5-3-145,0-4 1,0 2 127,0-6 1,0 0-1272,0-6 859,0 1 1,7-7 0,3-1 540,3-1 0,1-4 0,1 4 0</inkml:trace>
  <inkml:trace contextRef="#ctx0" brushRef="#br0" timeOffset="386">1176 589 8056,'15'0'599,"0"0"0,4-2 0,2-1-19,2-2 1,-3-6-296,4 1 1,1-3-91,4-2 0,-4-1 104,-1-4-162,-6 4 0,8-10 1,-6 6 238,-2 2 0,-7-3-133,-1 1 0,-7-4-42,2 4 0,-3-4-178,-2 4 0,0 1 115,0 4 0,-7 0-261,-2 0 1,-4 2 134,-2 4 1,-1-3-227,-4 7 0,-3 0 76,-6 5 90,-1 7 1,6 1 0,-1 8 12,-1 4 0,0-2 128,2 6 1,2 1-93,8 4 0,-1 1 97,0-1 1,7 2-78,3 3 0,4-3 4,1 4 0,1-4 45,4-2 0,3 1-72,7-1 0,5 0-504,-1 1 280,7-7 0,-3-2 0,8-6-480,3-1 1,-3 1 157,4 0 0,1-7-267,-2-3 0,0-4-807,-4-1 1622,-1 0 0,0 0 0,1 0 0</inkml:trace>
  <inkml:trace contextRef="#ctx0" brushRef="#br0" timeOffset="891">2058 398 7569,'0'-8'658,"-6"-4"1,-3 6 363,1-2-700,-5 4 1,5-7 29,-7 6 0,1 0-100,-1 5 1,4 0-65,-4 0 1,3 0 267,-7 0-259,2 0 1,3 5 0,-3 1 187,-2 3 1,7 0-139,-2 6 0,2 0-52,-2 0 0,4 4-32,0 1 0,7 1-154,-2-1 1,3 1 38,2 3 0,0 4-9,0-3 0,2-3-39,3 3 0,3-7-280,7 1 0,-1-2-171,1-3 1,0 0 228,-1-5 0,6-2-134,0-7 1,-1 0 74,-4 0 0,0-2-125,-1-3 218,1-3 0,1-8 1,1-2-54,-3-2 0,4-4 105,-8 4 1,2-1 139,-3 1 0,3 4 299,-7-4-268,6-2 0,-8 4 0,6-5-92,-3 2 0,1 1 107,-3 5 0,-2 1 829,3-1-579,3 0-117,-6 7 1,6 1-10,-3 7 0,-3 2-37,2 3 1,-2 3-168,-2 7 1,0 4 92,0 1-241,0 6 1,2-8 0,1 5-176,2-2 0,5 0-442,-5-1 1,6-4 82,-1 4 0,3-9-164,2-1 1,-1-2 875,1 2 0,6-3 0,2-7 0</inkml:trace>
  <inkml:trace contextRef="#ctx0" brushRef="#br0" timeOffset="1233">2440 515 7569,'-8'15'0,"2"0"0,1 0 0,0-1 0,0 6 0,5-1 1379,0 1-860,6 1 1,-2-4-2,6 2-516,-1-3 138,6-1 1,-5-5 163,0 0-446,-7-7 0,5 2 100,-3-10 0,-3-3 101,2-7 1,-2 0-96,-2 1 0,5-7-156,0-4 227,0 4 0,0-7 0,1 5 47,2 0 1,-3-3 123,5 7 0,0-6-57,5 6 0,-1-6 76,1 5-129,0 1 1,-1 9 0,1 2 227,0 1 1,0 2-66,-1 5 0,3 0 120,2 0 0,-3 7 190,4 3-552,-4 3 1,-1 6 0,0 3 333,0 1-548,-7 1 0,5 5 0,-5 1-101,0-1 0,4-1 208,-8-4 1,8 4 45,-2-3 1,3-4 43,1-1 0,8 2 0,1 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3.5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102 456 7569,'-10'-8'-17,"0"3"135,0-3 1,0 4 331,1-5 0,-1 4 121,-5-5-295,7 7-4,1-4 0,6 6 138,-4-4-310,3 3 1,-3-5 68,10 7 0,3-1-157,7-4 1,0 3 34,0-3 0,6 4-57,3 1 0,6 0-11,4 0 1,5-5 74,10 0 0,5-5 49,10 5-66,3-6 1,6 8 0,2-6-74,4 3 2,9-6 1,0 11-1,0-4-70,-8 3 1,2 2-189,1 0 0,-3 0 101,-1 0 0,-7 0 12,1 0 1,-4 0 93,4 0 1,-6 0 69,-8 0 1,-7 0-52,-3 0 0,-5 0 52,-5 0 1,-7 0-21,-8 0 1,-11 0 181,2 0 49,-10 0 773,1 0-765,-6 0-193,-6-6 1,2 4-106,-5-3 1,4 4 91,-5 1 1,5-5-157,-5 0-36,7 0-28,-4 5 1,7-2 48,0-3 1,-1 4-355,-4-4 107,3 3-221,-4 2 0,-1 0 0,-1 0 0</inkml:trace>
  <inkml:trace contextRef="#ctx0" brushRef="#br0" timeOffset="792">2130 44 7569,'-10'-9'-624,"1"-1"928,5 7 1,-4-4 289,3 7-251,4-7-10,-6 6-137,7-6 129,0 7-45,-7 0-47,6 0-10,-6 0-278,1 0 194,4 0-313,-11 0 137,11 0 1,-4 2-50,6 3 0,0-2 32,0 7 1,2-5 56,2 5 0,5-2-39,5 2 1,1 3-78,0-4 0,4 4 42,1 2 1,4 0 45,-4 0 0,6-4-12,-1 4 1,1-7 13,-2 11 1,4-5-25,-3 5 0,-4-3 18,-2-1 0,-2 0-3,-3 0 0,1-6 45,0 1 1,-2 0 8,-3 5 0,-4-6 33,-6 1-82,0 0 160,0 5 0,-5-5-81,0-1 0,-6-5 11,1 1 0,-3-4-30,-2-1-26,1 0 1,-6 0 0,-1 0 21,-2 0 1,3 2-5,-4 3 1,1-4-62,-1 4 1,-4-1 59,3 0 0,-2 0-11,-3 5 1,2-4-18,4 5 1,-4-5-52,4 5 0,2 0 62,3 4-15,2 1 1,3 0 0,-1-2 3,0-3 1,2 3-3,3-4 0,-3 5-3,4 0 1,0 1 6,0 0 0,5-6 38,-1 1 0,-1-5-37,1 5 212,0-7-130,5 4 620,0-7 1,0-12-659,0-2 0,5 1 53,0 3 0,0 0-67,-5-5 0,1 1-279,4-1 191,-3 0 1,5-4 31,-7-1 1,0-1-1,0 1 33,0-4 1,4-2 3,1 1 0,2-3-109,-2 4 1,-2-4 104,7-1 1,-7-6-181,2 1 1,2 1 93,-3 9 1,3-2-147,-2 6 1,-4 0-360,4 6-185,-3-1-272,-2 7 915,0 1 1,7 20-1,1 4 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9:26.53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221 1000 6778,'0'-8'523,"0"1"-151,0 7 274,0-7-182,0 6-15,0-6-83,-6 7-240,-2 0 0,-7 0-42,0 0 1,1 0 77,-1 0 1,5 7-6,0 3 1,-3 3-100,-2 1 1,-2 1-187,7 0 1,-3 1 80,-2 4 1,2 3-46,3 6 0,2-5-13,3 1 1,3-2-13,-3 1 1,4 4-44,1-3 1,6-3 103,4 3 1,3-5-18,2 4 1,0-6 28,-1 2 1,3 1-11,2-2 1,-1-1-38,7-8 0,-1 2-7,6-7 0,-1 4-27,0-4 1,6 0 28,-1-5 113,0 0 0,-4-6 1,-3-4-58,-2-3 0,3-2 82,-4 0 1,-3 1-61,-1-1 1,-5-1 80,-5-4 0,1 2-27,-6-6 0,0 6 118,-5-2 1,0-3 9,0-1 1,-7 1-44,-3-2-130,-3 1 0,-6-4 0,-2 2 13,-2 1 1,5 6-117,-2-6 1,-1 12 143,1-1 0,1 4-17,4 0 1,0 3-194,1 7 1,4 0-263,0 0 1,2 7-88,-2 3 0,4 3 32,6 1 81,0 1 414,0 0 0,0 6 0,0 2 0</inkml:trace>
  <inkml:trace contextRef="#ctx0" brushRef="#br0" timeOffset="643">780 1000 7569,'0'-15'-188,"0"7"295,0 1 267,0 7 1,2 12-179,2 2 0,3 11-143,3-1 0,1 4-1,-6 2 1,5-1-35,-5 0 1,5 2 8,-5 4 0,4-4-48,-4 3 1,5-3 75,-5-2 1,5-4-11,-5-1 1,1-6-107,-1 2 1,-3-4-218,3-1 249,-4 0-2,-1-7 351,0-2-195,0-6-147,0-13 0,0 2 14,0-14 1,0 6-7,0-6 1,2 6 42,3-6 0,-2 6 2,7-6 0,0 2-182,4-1 1,1 3-48,0 6 1,1 0 58,4 0 1,1 6 51,3-1 1,4 7 14,-3-2 1,2 3 9,3 2 0,-1 7-1,1 2 0,-6 4 28,1 2 0,-3 0 79,3 0 1,1 4-38,-6 1 1,-1 1 125,-4-1 0,-5-2-149,0 6 0,-7-6 51,2 2 1,-4 1 80,-1-2 1,0 1-63,0-5 0,-6-1 71,-4 1 1,-3-2-80,-2-3 0,-1 1-2,-4-6 0,2 5-20,-6-5 0,6 0-10,-2-5 0,-1 0 33,1 0 0,1 0-63,4 0 0,0-2-138,1-3 1,1 2 122,3-7 1,-2 5 21,8-4 1,-1-1-319,5-5 1,0 5-376,0 1 0,0-1 702,0-5 0,0-6 0,0-2 0</inkml:trace>
  <inkml:trace contextRef="#ctx0" brushRef="#br0" timeOffset="1040">1838 1147 7569,'0'-10'-101,"0"0"270,0 7 0,-1-9 290,-4 7 0,-3 1-126,-7 4 1,-1 0-116,-4 0 1,2 0-43,-7 0 1,6 4 29,-6 1 0,7 7-23,-1-2 1,2 1-93,3-1 1,1 3-123,3-3 0,3 3 150,7 1 1,0-4 41,0 0 0,7 0-556,3 5 0,9-1-5,6 1 1,-2-5 15,1 0 0,1-1 161,4 6 0,0 0 15,1-1-1,-1 1 136,1 0 0,-6 1-22,1 4 0,-7-4 29,1 4 0,-4-2 8,-5 1 0,1-2 20,-6 2 0,0-1 153,-5 2 0,-7-6 36,-2 1 0,-6 0-56,-5-5 1,2-2-9,-6 2 0,6-7-120,-2 2 1,-1-4 10,1-1 1,-4 0 59,4 0 0,6 0 49,4 0-467,0 0 0,2-6-90,3-4 0,3 2-295,2-2 765,0 0 0,7-11 0,1-2 0</inkml:trace>
  <inkml:trace contextRef="#ctx0" brushRef="#br0" timeOffset="1399">2103 1397 7272,'15'6'-59,"-6"-4"59,1 3 0,0-4-81,5-1 0,4-5-146,1 0 0,1-4 952,-1 4 1,-2-7-167,6 3 1,-1-5-419,1 0 0,3 2 5,-8-2 1,2 7-27,-1-8 1,-4 4-27,4-4 1,-5 1-89,-6-1 1,3 0 93,-7 0 1,0 6-70,-5-1-11,0 0 1,-2-3-147,-3 3 1,-5 4-30,-9 6 1,1 0 37,-7 0 0,1 0 69,-6 0 1,6 5 61,-1-1 1,3 11-7,-3-5 1,-1 11-33,6-6 0,1 3-4,4-3 0,0-1 131,1 1 0,5 5-56,5-1 0,2 1-143,2-6 1,6 1-21,4 0 0,10 4-173,4 1 1,4-2-8,2-8 1,1 3-159,3-3 0,-3 1 197,3-1 0,2 3 62,-2-3 0,6-2-310,-6 2 505,0-7 0,2 4 0,2-7 0</inkml:trace>
  <inkml:trace contextRef="#ctx0" brushRef="#br0" timeOffset="1692">2852 1514 7569,'9'0'-571,"-3"0"463,-6 0 334,0 7 1,2-4-50,3 7 0,-4-5-11,4 4 58,-3 1 8,-2 5-51,6-7 12,-4 5-29,5-11 0,-7 3 63,0-10-122,0-3 1,0-7 46,0 0 0,0 1 90,0-1 1,0-5-54,0 1 0,0-6 112,0 6 0,4-8-123,1 3 1,0-4 9,-5-1 1,2-1-18,3 1 0,-2 4-115,7 1 0,-5 6-326,5-2 0,-6 4-47,6 1 0,-5 2-759,5 4 616,0 2 1,4 7-295,1 0 1,-5 0 278,0 0 0,-2 7 88,2 2 1,3-1 386,-3 2 0,3 7 0,1 5 0</inkml:trace>
  <inkml:trace contextRef="#ctx0" brushRef="#br0" timeOffset="2007">3220 1323 7569,'6'15'619,"-4"-1"-427,11 1 1,-6 0-8,3 0 1,3-1-53,-4 1 1,4 0-124,2-1 0,0 1 83,0 0 1,-1-1-102,1 1 0,0 0 71,-1 0 1,1-1-91,0 1 1,-1-7 52,1-3 0,0 2 21,0-3 1,-6 1 42,1-5 91,0 0-79,5-6 0,-2-2-36,-3-7 1,1-1 12,-6-4 1,5 4-21,-5-4 1,-1-1-32,-4 1 0,5-6 7,0 2 1,0-2-45,-5 1 1,0-3-135,0 4 0,0 1-13,0-2 1,2 7-183,3-1 1,-4 2-20,4 3 1,-2 1-691,2 3 640,4 3 1,10 7-406,1 0 812,-1 0 0,3 7 0,0 1 0</inkml:trace>
  <inkml:trace contextRef="#ctx0" brushRef="#br0" timeOffset="2456">4205 1294 7569,'8'-7'-84,"-2"6"238,-6-13 1,-1 8 146,-4-4 0,2-1-183,-7 6 1,5 0 53,-5 5 0,0 0-50,-4 0 1,-1 0 24,0 0 1,1 0-3,-1 0 0,-1 6-13,-4 4 1,4 3-120,-4 2 0,4 0 123,1-1 1,0 3-25,1 2 1,1-2-216,3 2 1,-2 2 25,7-1 0,1 1-24,4-1 0,1-4 55,4 4 0,3-4 81,7-1 0,0-2-122,-1-3 1,3-2-151,2-3 1,-1-4 120,7 4 1,-7-3-75,1-2 0,2-7 162,-1-2 0,0-4-9,-6-2 0,-1 0 120,-3 0 0,2 1-40,-7-1 0,4 0-76,-4 1 1,0-1 107,-5 0 0,2 1 163,3-1 1,-4 5-106,4 0 0,-3 5 47,-2-4 7,0 5-299,0-2 61,0 19 0,0-8 35,0 9 0,0 0-5,0 5 1,0-3-103,0 4 0,5-4-59,0-1 1,6 5-247,-1-1 1,1 1 29,-1-5 1,8-1-528,-3 1 925,3 0 0,-4-1 0,1 1 0</inkml:trace>
  <inkml:trace contextRef="#ctx0" brushRef="#br0" timeOffset="2742">4646 941 7569,'-5'-23'622,"0"3"-267,0 4 156,5 1-97,0 7 0,0 0-193,0 3 1,2 4-69,3-4 0,-2 8 30,7 2 1,-5 11 22,4-1 0,-4 9-246,5 1 0,-5 4-158,5 6 1,-5 2-95,4 7 0,-4-3 18,5 3 0,-7-3-169,2 8 0,2-8 82,-2-2 1,5-1-104,-6 1 1,3 2 123,-2-7 1,-3-1-11,2-9 1,3 2 349,-2-6 0,0-1 0,-5-4 0</inkml:trace>
  <inkml:trace contextRef="#ctx0" brushRef="#br0" timeOffset="3101">4616 1264 7569,'-8'-14'1580,"3"-1"-1553,4 0 0,2 5 136,4 1 1,5 5 31,10-1 0,-2 4-301,6 1 0,1 0-23,4 0 0,0 1-433,1 4 0,-1-3 170,1 3 0,-1 3-31,0 2 0,1-2 171,-1 2 0,-1-2 252,-4 2 0,3 1 0,-8-6 0,1 0 0,-6-5 0,1 7 0,0-6-17,-7 6 1,0-7 528,-3 0 363,-3 0-117,4 0-243,-6 6 0,5-3-162,0 7 1,5-5-134,-5 5 1,5 0-58,-6 4 0,6 1-81,-5 0 0,5 0-182,-5-1 0,5 6-74,-5-1 1,1 1-231,-1-5 0,-3-1 49,2 1 0,3 0-323,-2 0 1,0-1 677,-5 1 0,6 0 0,3-1 0</inkml:trace>
  <inkml:trace contextRef="#ctx0" brushRef="#br0" timeOffset="3274">5278 1073 7772,'-8'-8'-183,"8"1"-422,9 7 0,5 0 322,0 0 0,1 5 283,0 0 0,4 7 0,1-2 0,-1 3 0,3 1 0,1 1 0</inkml:trace>
  <inkml:trace contextRef="#ctx0" brushRef="#br0" timeOffset="3631">5587 1264 7569,'0'10'25,"0"0"128,0-7 1,-2 9 440,-3-8-149,3 8-133,-4-4 0,6 7-172,0-1 1,0-4-12,0 0 0,0 0 142,0 5-225,0-1 1,0 1-30,0 0 0,5-1 111,0 1 0,6 0-12,-1-1 0,1 1-78,-1 0 1,8 0-36,-3-1 0,8-4 46,-4 0 1,7-7 7,-1 2 0,3 2-10,1-3 0,-5 1-113,1-5 1,-5-5 12,4 1 1,-6-8 56,2 2 38,3-3 0,-12-1 1,4-1-5,-2 0 0,-7-4-21,-1-1 0,-3-5 28,-2 6 1,0-7 23,0 1 0,-12 2-68,-2-1 1,-6 1-7,0-1 0,4-3-118,-3 8 0,-3-1 55,3 5 0,-6 6-414,6-1 0,-1 7 107,5-2 0,1 3-67,-1 2 0,5 2-496,0 3 316,7 3 1,-4 6 7,7 1 614,0 0 0,14 0 0,2-1 0</inkml:trace>
  <inkml:trace contextRef="#ctx0" brushRef="#br0" timeOffset="4024">6130 1382 7569,'9'0'-211,"4"6"0,-10-4 521,7 3 0,-5 3-46,4 2 1,-5-2-106,1 2 1,-2 0 42,2 4 0,-4 1 130,4 0 0,-2 1-223,2 4 0,-3-4-180,3 4 0,-2-4-55,2-1 101,-3-1 0,4-4-50,-6 0 1,2-7 58,3 2 21,-4-3 1,6-4 3,-7-3-18,0-3 1,0-12 5,0 1 1,0-2-3,0 1 0,0-3 28,0-6 1,5 4-12,0 1 0,6 4-17,-1-4 1,3 6 51,2-2 1,1 4 76,4 1 0,-4 2-59,4 3 1,-4-1 10,-1 6 0,-1 0 29,1 5 1,0 0 110,-1 0 1,1 2-127,0 3 1,-2-2 8,-3 7 0,3-1-170,-3 6 1,-2 0-75,2-1 0,-7 1-84,2 0 0,1 1 150,-1 4 0,5-4 57,-5 4 1,5-4-652,-5-1-103,6-1 0,-3 1-470,7 0 1246,-7-7 0,5 5 0,-5-5 0</inkml:trace>
  <inkml:trace contextRef="#ctx0" brushRef="#br0" timeOffset="4343">7071 1161 7569,'-19'-13'0,"-1"4"0,0 2 0,6 5 1436,-1-3 45,-6 4-953,4-6 1,-4 7-27,6 0 0,2 2-286,4 3 0,2-2-299,7 7 1,0 0-20,0 4 1,8 1-137,7 0 0,1-1 87,9 1 0,6 2-188,8 2 1,-3-3-363,-2 4 1,2-2 274,-2 2 0,1-2 84,-6 6 0,-6-4 207,-3 4 0,-9-1 201,-1 2 0,-7 2-10,2-2 1,-5-4 197,-5-1 0,-3 1-132,-7-2 0,-6 1 108,-4-5 1,3-1 16,-3 1 0,1-7-30,-6-3 1,6 2-798,-1-2 0,1 0 580,-6-5 0,-6 6 0,-1 2 0</inkml:trace>
  <inkml:trace contextRef="#ctx0" brushRef="#br0" timeOffset="186368">60 221 7569,'-9'-9'-384,"3"-4"567,6 12 254,0-6-269,0 20 0,2-1-109,2 12 0,-2 1-70,3 4 0,1 0 91,-1 1 0,2-1 4,-2 1 1,-4-3-41,4-2 1,-3 3-98,-2-4 0,0-3 26,0-1 0,0-4 32,0-1-7,0 0 2,0-1-5,0-5 11,0-3 30,0-6-26,0-19 1,2 6-120,3-17 0,-4 4 11,4-3 0,-3-2 97,-2-4 1,5 4 9,-1-3 1,1-2 1,-5 2 0,5-6 12,0 6 1,5 0 83,-5 4 1,5 3-107,-5 2 1,4-1 15,-4 7 1,5-1 119,-5 5 1,5 5-43,-5 1-110,6 5 0,-8-7 33,7 6 0,-5 0-4,5 5 1,0 0 31,4 0 1,-1 7-3,-3 2 1,8 6-16,-3 5 0,3-2-1,-3 6 0,-1-1-4,1 2 0,-2 2 2,-3-2 1,3 3-57,-3 1 1,-2 5 23,2 1 0,-5-3-73,4-7 0,-4 7 30,5-2 0,-7 2-112,2-2 1,-3-6 106,-2 1 1,0-6 1,0 6 1,0-7-71,0 2 1,0-4-514,0-1-224,0-1 344,0 1 515,0 0 0,-7-1 0,-1 1 0</inkml:trace>
  <inkml:trace contextRef="#ctx0" brushRef="#br0" timeOffset="186571">251 529 7562,'-8'0'-140,"12"0"66,11 0 0,3 0-51,-3 0 0,6-6 12,4-4 1,-3-3 11,3-2 1,-2 0-58,1 1 0,2-6-90,-6 1 1,4-3 247,-4 3 0,6 2 0,-3-4 0</inkml:trace>
  <inkml:trace contextRef="#ctx0" brushRef="#br0" timeOffset="186837">750 44 7154,'9'0'753,"4"7"-592,-4 3 1,0 3-73,0 1 0,-4 1-26,5 0 1,-2 6-12,2 3 1,2 1-8,-8 4 1,6-3-43,-5 9 1,2-4 14,-2-2 1,-4 1 34,4-1 0,-3 0-36,-2 1 0,0-2-232,0-4 0,0 2-93,0-6 0,0 4-57,0-4 0,0-1 102,0-4 0,0-5 15,0 0 1,1-2-52,4 2 299,-3-4 0,11-6 0,-5 0 0</inkml:trace>
  <inkml:trace contextRef="#ctx0" brushRef="#br0" timeOffset="187095">1059 44 7569,'8'-1'98,"-3"-4"-162,-3 3 673,-2-4-520,0 19 0,5-4 1,0 11 1,4-2 99,-4 2 0,7 2-108,-2 8 0,-2 1 44,2 3 0,-1 4-17,6 6 1,-5 0-42,0 0 0,-2-5-71,2 0 0,1 1 41,-6 4 0,5-7-106,-5-2 0,1-4 119,-1-2 1,-2-1-17,7-4 0,-2 2-730,2-6 1,2 0 694,-8-6 0,8 1 0,-4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3:28.815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1279 1044 8030,'-14'-8'418,"-1"1"-300,0 7 1,6 0-5,-1 0 0,0 0 26,-5 0 1,1 0-15,-1 0 1,0 5-10,0 0 1,6 5 12,-1-6 1,0 6-52,-5-5 1,6 7-1,-1-3 0,2 4-75,-2 2 0,-2 1 56,7 4 1,-1-4 33,1 4 1,3-4-79,-2-1 0,-3 5-143,2-1 0,0 1 89,5-5 0,0-1 35,0 1 1,0 5 27,0-1 1,2 1 5,3-6 0,-2 1-21,7 0 0,-5 0 32,4-1 0,1-4 21,5 0 1,0-5-42,-1 5 1,1-7-4,0 2 0,4-4-20,1-1 1,4 0-7,-4 0 0,6 0 0,-1 0 0,1 0-8,-2 0 0,4-1-9,-3-4 1,-3 2 26,3-7 0,-7 5 83,2-5 1,-4 5-37,-1-5 1,-1 2 5,1-2 0,0-3 17,-1 4 1,-5-5 22,-5 0 0,3-1-68,-2 0 1,0 1 8,-5-1 0,0 0 100,0 1 1,0-1-80,0 0 1,-7-1-105,-3-4 0,2 4 101,-2-4 0,1-1-13,-6 1 0,-5 1-154,1 4 1,-1 0-212,5 1 0,1 6 13,-1 3 1,0-2-154,1 2 1,-1 0-284,0 5 1,1 7 312,-1 3 1,0 3-38,0 1 1,2 6 469,4 0 0,-4 6 0,4-3 0</inkml:trace>
  <inkml:trace contextRef="#ctx0" brushRef="#br0" timeOffset="918">1030 2131 7569,'0'-14'-106,"0"4"0,0 0 462,0 7 1,0-5 327,0 3-33,0 3-432,0-4-146,0 19 0,0-4-10,0 11 0,0 1-115,0-1 0,0 4-24,0-4 1,0 6-45,0-1 1,0-3 97,0 3 0,0-5-11,0 4 1,0-6 29,0 2 0,0-4-21,0-1-1,0-1-19,0 1 340,0-7-118,0-1 1,-2-7 387,-3 0-460,3 0 1,-4-2-90,6-3 1,0 2 39,0-7 1,0-1-112,0-9 1,0 2 92,0-6 0,0-1-113,0-4 1,0 4 41,0 1 1,0-1 29,0-4 0,0 4-7,0 1 1,0 6-71,0-2 36,0 4-42,0 1 1,5 6-133,0-1 0,1 6 65,-1 0 1,-2 2-106,7 2 1,-5 5 185,5 0 1,-5 6-33,5-1 0,-2 5 56,2 4 1,3-2-44,-4 2 1,3 4 92,-2 2 0,3-3-46,-3 3 1,3-2 17,1 1 0,1 2 33,0-6 0,-1 4-2,1-4 0,0 0-44,-1-6 0,3 1 36,2 0 0,-2-2 229,2-3-176,-2 3 1,-3-12 104,1 4 0,-5-3 104,0-2-34,-1 0 1,5-7-146,-5-2 1,3 0-32,-7 0 1,4-1 60,-4-5 1,0 0-29,-5 1 0,0-6 41,0 0 0,0-1-54,0 2 0,-1 1-14,-4-7 0,-2 2-32,-3-1 1,-3-4-102,4 4 1,-5-3 72,0 3 1,4-2-114,0 6 0,5 1-163,-5 4 0,6 5-226,-6 0-144,6 7-270,-2-3-524,6 6 1444,0 6 0,6 2 0,3 7 0</inkml:trace>
  <inkml:trace contextRef="#ctx0" brushRef="#br0" timeOffset="6033">1368 3043 7690,'-7'-8'355,"5"1"-149,-11 7 0,10 0 161,-7 0-341,1 0 1,-6 0-86,0 0 1,0 0 0,1 0 220,-1 0-65,0 0 0,1 0 29,-1 0 0,-5 0-52,1 0 1,-1 0 14,5 0 0,-4 2 34,-1 3 0,-4-4-3,4 4 0,1-3-85,4-2 1,-5 5 21,1 0 1,-1 1-224,5-1-7,1-3-48,-1 11 188,0-12-225,7 12 264,2-11 1,6 6 70,0-3 1,1-3-38,4 3 1,-2-2-59,7 2 1,-5-4 53,5 4 1,-7-1-56,2 0 0,2 0 9,-3 6 1,6-6 7,-5 6 0,0 0 3,-5 5 0,2-1 8,3 1 1,-4 0-18,4 0 1,-3-1-17,-2 1 0,1 5 17,4-1 0,-3 7 80,3-1 0,-2-2-91,2 1 1,-3-4 1,3 4 1,1-4-9,-1 4 0,2-6-69,-3 2 0,0 1 78,5-1 0,-5-1-5,1-4 0,1-5 0,-1 0 0,2-5 30,-2 4 0,-4-4 81,4 5 0,-3-5-32,-2 5-16,6-7 0,-4 5-11,3-3 1,-4-3-6,6 4 1,-4-6 2,7 0 1,-5 0 74,5 0-101,-1 0 1,6 0-37,0 0 1,0 2 23,-1 3 0,1-4-2,0 4 0,-1-3 6,1-2 1,0 0-10,-1 0 6,1 0 1,0 0-3,0 0 0,1 0-137,3 0 1,-2 0 37,2 0 1,-2-2-52,-3-3 0,6 4 18,0-4 0,-1 3-511,-4 2 421,0-6 1,-2 2-395,-3-5 174,3 5 107,-12-2 344,6 6 0,-7-7 0,0-1 0</inkml:trace>
  <inkml:trace contextRef="#ctx0" brushRef="#br0" timeOffset="6227">1177 3425 7569,'-13'-2'206,"3"-3"211,-3 4 1,11-7 711,-3 3-738,3 3-102,2-4-392,7 6 0,1 0 101,7 0 0,6 0-331,4 0 1,2-2 79,3-3 1,-1 3-41,1-3-1,-1 4 294,0 1 0,1 6 0,-1 3 0</inkml:trace>
  <inkml:trace contextRef="#ctx0" brushRef="#br0" timeOffset="8794">956 6232 7569,'0'-8'0,"0"0"122,0 3-10,0 4 286,0-6 0,5 18-351,0 4 1,0 3 24,-5-3 1,5 0-91,0-1 0,-1 6-22,-4-1 0,0 3 31,0-3 1,2 2 7,3 4 0,-3-2-6,3-4 0,-4-2 2,-1 2 1,0 3-11,0-3 1,0 1 17,0-5-5,0-1 63,0 1 0,0-5 107,0 0 248,0-7 211,0 3-582,-6-12 0,4-2-74,-3-7 1,2-1-31,-2-4 1,3 4 45,-3-4 1,2-3 37,-2-1 1,4 1-45,-4-2 1,1-4-99,0-5 1,2-2 24,-3 1 0,3 4-38,2-3 1,0 3 115,0 2 1,0 1-5,0 3 0,2-1-10,3 7 0,1-1-16,4 5 1,3 6-6,-3-1 0,3 6-16,2 0 0,-5 0 0,-1-1 0,1 4-33,5-4 45,0 3 1,-1 7 32,1 0 1,0 5-6,-1-5 0,1 6 33,0-1 0,0-2-48,-1 2 0,1 0 3,0 4 0,-6-4-31,1 0 0,-5 0-8,5 5 1,-7-6 33,2 1 19,-3 0 0,-2 5 28,0-1 0,-7-4 96,-3 0 1,2-2-132,-2 2 0,-4 3 3,-6-3 1,1-2 163,4 2 0,0-7-82,0 2 0,1 1-87,-1-1 1,0 5-89,1-5 0,4 0-229,0-5 0,5 5 349,-5 0 0,1 6 0,-6-3 0</inkml:trace>
  <inkml:trace contextRef="#ctx0" brushRef="#br0" timeOffset="9511">1132 7144 7569,'-6'-8'361,"-1"-1"6,-2 5-92,-4 2-107,4-11 1,-5 11 45,-1-3 1,5 4 51,0 1-223,1 0 0,-6 0-71,0 0 0,5 0-26,1 0 1,0 6-24,0 4 1,-3 0 119,7 5 0,-5-2-23,6 11 1,-6-4-52,5 4 1,0 1-128,5 4 0,0 2 55,0 3 0,0-3 103,0 4-7,0-11 0,2 2 1,1-4 31,2 0 0,6-4 0,-1 2 1,5-5 25,4-5 0,-2 1 111,2-6 0,4 0-105,2-5 0,2 0 91,3 0 1,-6-7 14,1-3 1,-7-3 4,1-1-108,4-1 0,-6-5 1,0 1-4,-5 1 1,-1-3-13,-6 1 1,0-5 46,-5 6 0,0-6-13,0 6 1,-1-6-34,-4 6 1,-2-3-78,-3 3 1,-3 3-400,3-4 0,-3 4 198,-1 1 1,4 2-591,0 3 0,0-1 822,-4 6 0,-1 0 0,0 5 0</inkml:trace>
  <inkml:trace contextRef="#ctx0" brushRef="#br0" timeOffset="10210">1147 8187 7569,'0'-9'99,"-1"0"0,-3 1 335,-1 0 0,0 3-98,5-5-218,-6 7 0,3-5-278,-7 3 161,0 3 0,-5-4 107,1 6 1,-1 0-61,0 0 1,1 0 0,-1 0 62,0 0-90,0 0 1,1 5 0,-1 1 75,0 3-147,7 0 0,-5 6 0,3 1-77,-3 4 1,5-4 0,-5 10 104,3-6 0,2 6 31,-2-1 1,2 2-54,-2 3 1,4-1-131,6 1 1,-5-1 149,0 0 1,0-4 5,5-1 0,0-6 13,0 2 1,7 1 21,2-1 1,4-6-151,2-4 0,0-2 32,0 2 1,1 2-117,4-7 1,1-1 67,3-4 1,4 0-95,-3 0 1,2-1 1,3-4 0,-3 3 241,-2-3 0,3-3 0,-5 0 0</inkml:trace>
  <inkml:trace contextRef="#ctx0" brushRef="#br0" timeOffset="10835">1000 9113 7569,'-8'-6'-104,"1"4"0,3-3 265,-1 10 0,0 3-102,5 7 1,-2 1 31,-3 4 0,4 1 10,-4 4 0,3 3-58,2-4 0,0 4 3,0 1 0,0 2 85,0 4 0,0-4 146,0 3 0,0 2-96,0-2 0,0 5-21,0-4-255,0-1 1,0-5 0,0 1 29,0-1 1,0-4-126,0-1 0,0-6-134,0 2-32,0 3 1,0-7-19,0 3 10,0-9 364,0 3 0,7-4 0,1 5 0</inkml:trace>
  <inkml:trace contextRef="#ctx0" brushRef="#br0" timeOffset="11127">1397 9216 7569,'0'-8'-516,"0"2"294,0 6 716,0 13 0,0-3-222,0 9 0,0-1-179,0 2 0,0 1-29,0 3 0,0 4-3,0-3 0,0 1-7,0-2 0,5 4-14,0-3 0,5 1-19,-5-2 1,4 2-12,-4-6 0,0 6-131,-5-1 0,5-4-9,0-2 1,0 3-139,-5-3 0,0 1 150,0-5 1,0-6-6,0 1-868,0 0 991,0-2 0,-7 5 0,-1-5 0</inkml:trace>
  <inkml:trace contextRef="#ctx0" brushRef="#br0" timeOffset="11341">1088 9584 7675,'0'-15'900,"7"0"1,1 7-608,7 3 1,4 2-164,1-2 1,8 2-110,1-7 1,1 5-48,4-5 1,-2 6-336,3-6 1,-4 5-36,3-5 1,-1 7 0,-2-2 395,-2 3 0,4-4 0,-10-2 0</inkml:trace>
  <inkml:trace contextRef="#ctx0" brushRef="#br0" timeOffset="7769">1191 4924 7785,'0'-8'700,"0"0"-472,0 3-42,0 3 1,0-6 45,0 3-276,0 4 0,-6-6 111,-4 7 0,2-5-55,-2 0 1,0 0 32,-5 5 1,1 0 4,-1 0 1,0 0-41,1 0 1,-1 0-2,0 0 1,-4 0-53,-1 0 1,0 0 54,6 0 0,-1 2-55,0 3 1,1-3 33,-1 2 0,5 0-36,0 1 30,1-4 0,-4 7-13,3-3-27,-3-3 0,11 5-59,-11-1 93,11-4 8,-4 4 1,6-4-34,0 3-6,0-4 49,0 6 2,0-1 0,1-4 7,4 3 4,-3 3 0,4-5 19,-6 7-36,7-7 12,-5 11 0,4-11 0,-6 7-71,0 1 30,0 2 1,0 7-15,0-1 0,0 1-10,0-5 1,0-1 38,0 1 0,0 5-4,0-1 1,0 2 42,0-1 1,0-4-45,0 4 0,0 1 56,0-1 0,0-1-39,0-4 1,2 5 9,3-1 1,-4 1 3,4-5 1,2-1 6,-2 1 1,0 0 17,-5-1 0,1-1 31,4-3 152,-3 3-116,4-5-31,1 1 1,-4-1 1,7-3-26,-7-4 0,10 8-46,-3-5 1,-2-2-18,2 3 56,0-3 0,4-2-10,1 0 0,0 4-121,0 1 0,-1 0 102,1-5 0,0 0-79,-1 0 0,1 0 3,0 0 0,-1 0-115,1 0 1,-5-1 124,0-4 1,0 3 22,4-3 1,-4 4-172,0 1 0,0 0-251,4 0 1,-4-2-403,0-3 861,-7 3 0,10-4 0,-5 6 0</inkml:trace>
  <inkml:trace contextRef="#ctx0" brushRef="#br0" timeOffset="7977">956 5380 7569,'0'-8'559,"0"-5"-188,0 11-92,0-5-315,0 1 1,7 4 9,2-3 0,4 4-225,2 1 1,2-5 233,2 0 1,4 0 113,6 5 1,1 0-323,-1 0 0,1 0 225,-1 0 0,0 7 0,1 1 0</inkml:trace>
  <inkml:trace contextRef="#ctx0" brushRef="#br0" timeOffset="20085">1397 206 7390,'-6'-8'-275,"4"1"440,-5 1 56,7 4-245,-6-11 0,4 10 0,-4-7 47,-1-2 27,5 6 0,-6-6 12,3 8 0,-1-8-14,-4 2 0,-3 2 35,3-2-131,-3 1 1,-2-1 109,1 0 0,-7 5-75,-4-5 0,2 5 0,-3-3-18,-5 2 1,2-1 63,-6 2 1,4 4-13,2-4 1,-2 3-53,-3 2 1,3 2 1,-4 3 0,3-2 33,-3 7 1,4-5 2,-3 4 0,-2 1-9,2 5 1,-1 0-3,6-1 1,1 3-35,4 2 0,3-3 39,6 4 0,2-2-46,3 2 0,3-4 41,7 4 1,0-4-3,0-1 0,7-1 33,3 1 1,9-2 80,6-3 0,3 1-85,1-6 1,5 0 36,1-5-60,5 0 1,-7 0-1,5 0 16,-2 0 1,-2-2-116,-5-2 112,-6 2 0,-2-9-17,-6 6 19,0-7 202,-1 4-231,-5-7 1,-4 6 0,-10 0-92,-5 3 1,-5-1-21,-4 2 0,-3 4 73,-2-4 1,-6 3-7,1 2 0,0 5 25,-6 0 0,3 6-14,-3-1 1,4 3 55,-3 2 1,3 1 4,2 4 1,-1-2-11,1 6 0,1-4 23,4 5 1,-3-6 4,8 6 1,-1-3-43,6 3-10,-1 3 1,2-5-7,3 6 0,-1-5 18,6 1 0,-2-5 1,4 2-8,-2 0 6,0 4 1,5-8 0,0 5-16,0-2 4,0 5 0,0-8 0,0 6 0,0-1 0,0 3 1,0-1 0,-2-5 12,-3 4 1,4-1-8,-4 1 0,-2-1 0,3-3 1,-6-4 13,5 4 1,-5-4 1,5-1 0,-1 0 19,1-1 1,-2 1 67,-3 0 0,-8-1 34,4 1 1,-4 1-105,3 4 1,0-2-58,1 6 1,-1 1 17,0 4 1,5-4-7,1-1 0,0 1 33,0 4 0,1-1-5,3-3 0,3 2 11,-3-2-42,3 3 1,2-6-1,2-2 22,3-4 1,-2-1 39,7 0 0,-5-1 6,5 1 1,-5-7 32,4-3 164,1 3-195,5-6-11,0 5 1,-6-7 102,1 0 169,-7 0-691,4 0 153,-7 6 197,0 2 0,0 7 15,0 0 1,-2-1-16,-3 1 1,4 0 17,-4-1 1,2 1-2,-2 0 0,3 0 24,-3-1 0,4 1-21,1 0 0,0-1 24,0 1 1,0 0-15,0-1 0,5-4-9,-1 0 27,8 0 1,-9 3 15,7-3-6,-7-4 1,5-4 83,-3 3-39,-3-4-10,4 6-211,-6-7 97,0 6 56,0 3 0,-1 7-1,-4 4 0,2-3-5,-7 8 0,5-5-1,-5 4 0,2 1-12,-2 4 1,2 0 0,3 1 1,2-1 13,-7 1 1,7-1 18,-2 0 1,3-1-11,2-3 0,0 2 1,0-2 1,0-2-3,0 1 0,0-6 1,0 2 1,7 1-6,3-1 0,-2-1 3,2-4 0,-1-5 65,6 0 0,0-6-14,-1 6 74,1-6-90,0 9-5,0-12-1,-7 6-201,-2-1 175,-6-4 0,0 11-11,0-3 1,0 3-9,0 2 14,0-1 0,-6 3 0,-4 1 25,-3 1 1,3 7-26,0-1 1,0 3 4,-4 1 1,4 2-15,0 3 1,5 4-1,-5 6 0,6-6 14,-6-4 1,6 2-7,0-2 1,2 0 1,2-4 1,0 4-4,0 0 1,0 6-36,0-6 0,0 0 72,0-4 0,0-3 2,0-2 0,5 1-23,0-6 1,6-1 4,-1-4 0,-2 0 6,2-1 0,0 1 2,4 0 0,-4-6-2,0 1 2,-7-7 129,10 4-80,-11 0 0,5-4-92,-7 7 30,0-1 1,0 1 0,0 0 2,0 1 0,-2 4-8,-3 5 0,-2-2-4,-2 6 0,-3-4-5,7 4 0,-4 1 11,4 4 0,-5-4-31,5-1 0,0-4-23,5 4 0,0 1-8,0 4 1,0-4 19,0-1 0,0-6-7,0 2 0,0-4 35,0-1 1,7-1 0,2 1 0,0-2 132,0-3 1,-4 1-91,5-6 1,-5 5-12,5-5 0,-7 2-4,2-3 8,3-2-32,-6 11-11,4-11 56,-6 11 1,0-5-5,0 7 1,-5-5-27,0-1 1,-6 1-2,1 5 1,-3 4-5,-2 1 1,2 5 23,4-6-20,-5 7 0,6-8 0,-5 5 32,3-2-128,4-1 1,6 0 97,0-1 0,0 1-7,0-6 0,0 1-57,0 0 1,0 0-148,0-1 0,2 1 167,2 0 1,-2-6 0,3 1-12,-3 2 50,4-6 1,-4 7-48,3-3 1,-4-2 123,-1 2-91,0 0 0,0 5 56,0-1-13,0 1 0,-1 0 8,-4-1 0,2 1 4,-7 0 0,5-1 1,-3 1 47,1 0-67,-4 0 1,7-1-8,-5 1 1,4 5-36,-5-1 0,7 1 18,-2-6 0,3 1 0,2 0-206,0 0 166,0-1 0,0 1 0,0 0-24,0-1 51,0-6 0,2 4 1,1-6-28,2 3 161,0-6-87,1 3 204,-4-6 213,5 0-377,-7 7-28,-7 1-281,-1 7 0,0-1 53,3 1 1,2 2 127,-2 2 1,1-1 4,-5 7 1,5-6 24,-1 6 0,-1-2 28,1 1 0,-2 4 5,3-4 1,2-1 75,-3 2 15,-3-1-111,6-1 0,-4 3 36,6-6 0,0 4-28,0-4 0,0 4 27,0-4 1,0 4-64,0-4 1,0 0-6,0-6 0,0 1-5,0 0 1,0-1-17,0 1 1,0-5 21,0 0 22,6 0 1,-4-1-20,3 1 45,-4-7 1,-1 6 175,0-5-178,0-2 0,0 6 0,0-3 22,0 5-109,0 3 85,0 2 1,0 1 0,0 2 17,0 2-42,0-1 1,0-2 0,0 1-125,0 1 132,0 1 1,0-1 0,0 3 6,0 0 35,0 3 1,0-1 0,0-1-8,0-1 1,0 2 64,0-4 0,0-1-77,0-4 1,2 0 7,3-1 0,-3 1-20,2 0 1,3-1-4,-2 1 1,1-5 8,-1 0 1,-1-5-2,5 4 0,-5-4-65,1 5 69,3-7-82,-7 10 0,6-9 57,-7 6 0,5-6-20,0 6 31,0 0 0,-5 5 1,0-1 0,-5 1-10,0 0 1,-5 0-4,5-1 0,-1 6 33,1-1 0,3 1-26,-3-5 1,-1 1 37,1 4 1,0-2-30,5 6 0,-5-6 1,0 2 1,0 1-14,5-2 1,0 1-2,0-5 1,2-1 11,3 1 1,-2 0 0,7 0 0,-5-1-5,4 1 0,-5-5 1,1 0 0,1-6-1,-1 6 0,5-5-19,-5 5 1,0-5-2,-5 5 0,4-5 14,1 4 0,0-4-2,-5 5 1,0 0 3,0 5 0,-5-4-6,0 4 1,-1-4 94,1 9 0,-2-4-84,-2-1 0,-3 4 40,7 1 0,-4 1-21,4-1 0,0-2 0,5 6 1,-5-6-33,0 2 0,0-2-8,5 1 1,0-2-10,0 2 1,0-2-8,0-3 1,0 1 5,0 0 1,5-1 20,0 1 0,1-5 13,-1 0 0,-1-5 36,5 4 1,-4-5 54,5 1-62,-7 3-6,10-7 1,-9 8-22,5-5-1,-5-2 0,2 6-96,-6-3 107,7-3 0,-6 11-2,4-3 0,-3-2-12,-2 2 0,0-1-2,0 6 0,-2 0 40,-3 0 0,4 4 11,-4 1 0,-2 1-22,2-1 0,-1 1 7,1 3 1,3 2-11,-3-6 0,2 5 12,-2-6 1,4 6-79,-4-6 1,3 6 38,2-6 1,0 1-5,0-5 0,5-1-8,0 1 0,5-5-26,-5 0 54,6-1 1,-3 4 2,7-3 1,-2-2-14,-3-3-1,3-3-55,-5 11 0,5-10 30,-3 7 0,-4-5-6,-6 5 1,0-5 57,0 5 0,0-6 1,0 6 1,0 0-4,0 5 0,-4-1 77,-1 1 0,-7 1 11,2 4 1,2-2-92,-2 7 0,6-6-9,-6 6 0,5-6-4,-5 6 1,7-6-8,-2 6 0,-2-6 1,2 6 1,1-7-84,4 1 1,0-2 40,0-3 1,0 1-104,0 0 0,0 0 53,0-1 0,0-4 22,0 0-23,6 0 73,2 4 1,2 1 8,0 0 1,-7-5-3,2-1 1,-3-4 11,-2 5 0,0 0 18,0 5 0,0-1 89,0 1 1,0 0 10,0-1 0,-5 3-16,0 2-16,-7-2 1,4 9 0,-6-5-21,-1 2 0,0 1 0,0 6 1,2-6-34,4 1 0,-3-2-2,7 1 1,0 2-30,5-6 1,0 4-217,0-4 32,0 0 1,7-6 111,3 1 1,3-5 74,1 0 0,1-7-24,0 2 1,0-2-15,-1 2 0,1-3 15,0 2 1,-6-2 12,1-2 0,-5 5-15,5 0 1,-7 6 30,2-1 166,-3 3 0,-4 7-70,-3-1 0,2 1 19,-7-5 0,0 1-43,-4 4 0,4-4-17,0 3 0,0 3-52,-4-3 0,4 6 1,0-6 1,5 6 11,-5-5 0,7 4-85,-2-4 1,3 4-56,2-4 1,0 4 74,0-4 0,0-1-59,0-4 0,7-2 48,3-3 0,3 1 13,2-6 0,-1 5 26,1-5 1,0 2 6,-1-3 0,-4 0-17,0 6 0,0-7 5,4 2 1,-4 3-11,0 2 0,-5-2-10,5 2 51,-7-1 1,4 6-8,-7 0 1,0 0 0,0-1 1,0 1 19,0 0-13,0-1 1,0 1 20,0 0 1,0-1 12,0 1 0,-5 0-57,0-1 1,0 1 22,5 0 1,0 0-104,0-1 1,0 1 30,0 0 0,6-1 24,4 1 0,-2-2 19,2-3 1,0 3-10,5-3 0,-1-2-4,1 2 1,0-2-1,-2 3-35,-3-1 87,3 0 0,-7 0-48,4 0 0,-2-1 97,-3 6 0,-3 0-14,3-1 1,-4 1-20,-1 0 1,0 4-34,0 1 1,0 0 3,0-6 1,0 1 0,2 0-136,3-1 133,-4 1 0,12 0-30,-3 0 1,5-2 26,5-4 0,2 0 149,8-5 1,1-2-135,3 3 0,-1-3-46,6-2 1,-1 0-13,1 0 1,2 0-1,-7 0-1,-1 0 22,-2 0 0,-2 0 0,0 0 8,1 0-25,-1 0 1,-4 1 20,-1 4 0,-6-3-5,2 3 1,-4 1-9,-1-1 1,-1 2 3,1-2 0,0-2-1,0 7 1,-1-7 4,1 2 1,0 1-1,-1-1 3,1-1 12,0-3 1,-1 4 0,1 0 40,0-2-37,0-1 1,-1-2 0,1 0 70,0 0-84,-1 0 0,1-2 1,0-1 9,-1-2 27,1 0 1,0 0-1,0 0 1,-1-4 11,1 4 1,0-5 10,-1 5-37,-5-6 1,4 7 22,-4-6-29,-2 7 57,-1-3-657,-6 6 265,7 0 247,1 0 0,7-5 0,0 0 206,-1 2-123,1-6 1,5 1-1,1-5 8,2 3 0,0-3 98,1 4 1,2-5-12,-6 0 50,-1-1 1,-6 5-27,-3 0 1,-2 7 70,-3-2-20,-3-3 166,4 7-482,-6-13 197,-6 13-243,4-6 95,-4 1-89,6-2 1,6-7 36,4 0 1,5 0 87,4 1 1,-1-6-6,7 1 1,-2-1-4,1 5 0,2-1 55,-6-4 1,1 9-46,-1-4 0,-4 4 122,4-4 0,-4 0-65,-1 1 1,-5 1 202,-1 3 0,-5-3-64,0 3 0,-2 2-93,-2-2 278,0 0 51,0-5-505,0 1 158,0-1 1,2 0-364,3 1 232,-4-1 0,11 5 1,-6 0-81,2-1 1,2-7 51,5-2 159,0 1 0,-6 2 0,1 0-109,2-3 1,1-5 4,1 6 0,6-7 5,0 1 0,-1-1 27,-4 2 0,-5-3 53,-1 8 0,0-6-40,0 6 0,3-3 60,-7 3 0,1 1-73,-1-7 92,-3 7 0,9-4 1,-4 2-69,1-5 0,0 3 14,2-3 1,3 2-33,-3-1 1,3-2 31,2 6-50,-1-6 0,-1 8 0,-1-5-51,-2 2 1,-7 0 65,2 1 14,3 4 1,-6-6 29,2 8 0,-4-1 1,-3 0-76,-2 1 81,-6 5 1,3-4-1,-7 4 91,0-4-56,1-2 1,-1 5 0,0 0-25,0-1 1,1-2 19,-1-2-57,0 7 1,1-5 0,-1 3 9,0-3-40,7-2 1,-3 1-1,6-3 56,2-2-17,1 2 0,2-4 1,0 5-60,0-4 1,2 4 46,2-4 14,-2 4 1,9-4 0,-4 1-12,1 1 17,-5-5 1,9 7 0,-7-4-5,-2 4-1,-1 1 0,-2 0 56,0 0 0,-2 1 0,-1-1 161,-2 0-167,-7-6 0,4 5 37,-6-4-51,-1 4 0,2 1 1,1 0 81,3 1-142,5-1 1,-7 0-1,6 1 29,2-1-92,-5 0 1,6 1 0,-3-1-59,3 0 144,2-6 0,0 5 0,0-6 44,0 1 1,0 5-82,0-4 108,0 4 1,0-4 0,0 1 46,0 1 0,0 1 26,0 3 1,-5-1-91,1 0 1,-6 1-37,5-1 0,-5 5-25,5 0 1,-5 1-211,6-6 118,-8 0 123,10 7 1,-6-12-68,3 1 1,4-1-86,-4 1 1,3 1-1,4 0 126,3-2 1,-4-1-5,4 1 1,2 2 80,-2-6 1,1 6-47,-1-2 1,-3-1 99,3 1 1,-4 1 29,-1 4-141,0-6 1,0 4-4,0-2 0,-6 3 1,-4 1 27,-3 0 0,-2 0-125,1 1 0,-1 4 46,0 0 51,0 0 0,1-4 0,1-1-10,3 0 1,-2 1 10,8-1 1,-1 0-175,5 0 0,1 1 39,4-1 95,3-6 0,2 3 0,0-5-11,1 2 0,1-5 41,-2 1 0,1 2 16,-6-1 1,5 1 240,-5-2-223,0-2 1,-5 9 0,0-5-7,0 2 1,-5-4 87,0 5 0,-7-1-89,2 2 1,-3 2 4,-1-2 1,-1-3 0,2 3-1,2-1-21,1-1-14,6 5 0,-7-10 0,6 4-304,2 0 275,1-3 1,2-4-37,0-1 0,2 1 0,1 1 35,2 4 0,6-4 8,-1 3 0,-3-2-27,-2-3 0,1 2-17,-1 4 88,0-4 0,-5 5 0,0-5-35,0 4 126,0-4 1,0 7-1,0-5 165,0 1-164,0 1 0,-5-1-48,0 1 0,-1 4 0,2-4 18,0-2 1,-3 3-32,2-2 0,3 2 1,-4-3-1,1 3-228,0 2 104,0-5 0,5 5 0,0-5-72,0 1 1,0 6 69,0-6 1,0 5-7,0-4 1,2 6 67,3-2-15,-4 4 0,6-4 0,-7 1 55,0 1 0,0 0-78,0-2 75,0 4 0,0-7 0,0 5 24,0-1 11,-7-1 0,6 4 1,-4-2-82,3-2 29,2-6 1,0 10-1,0-6 15,0 1 1,0 5 8,0-4-39,0-3 1,-1 7 0,-3-5-15,-1 0 1,1 3-1,4-5 1,0 0-27,0 0 1,1 3 36,4-4 25,-3 6 0,4-3 0,-4 4 19,3-2 1,-4 2 0,4-2-1,-1 3-15,0 1 1,-2 0-44,3 0 32,-3 1 1,-2-1 0,0 0-24,0 1 0,-2-6 32,-3 0 0,3 1-2,-2 4 0,-3 0 231,2 1-239,0-1 0,5 0 0,-1 1-56,-4-1 1,3 0 66,-3 1 0,4-6 7,1 0 0,0 1 17,0 4-156,0 0 1,4-4 0,1-1 44,-1 2 0,2-3 48,-1 1 1,0-4 46,-5 4 1,5-1 43,0 1-45,0 4 0,-7-7 0,-1 5 35,-2-1 1,-5-1-59,5 5 0,-5 1 12,5-1 1,-4-5-35,4 1 1,-2-1 38,2 5 0,4-1-1,-4-3 0,3 1-114,2-7 1,7 5 49,2-4 0,0 4-49,0-4 80,1 6 0,0-8 1,-2 6-14,-1 2 0,-2 0-7,-5-1 0,0 2-98,0-2 1,-2 2 66,-3 3 1,-3 4 27,-7 0 0,1 0-50,-1-4 0,-2-1 50,-2 0 1,3 5 130,-4 1 1,5-1-60,5-5 16,-3 0 1,12 1 0,-4-1 46,3 0 0,2 1-160,0-1 1,0 0 79,0 1-54,7-1 1,1-2 0,5 0-94,-3-3 129,3 0 1,-5 1 0,7-1 29,-1 2 1,-4 2-53,0 1 0,-7-4-19,2-1 53,-3 0 1,-2 6 0,0-1 244,0 0 0,-7 1-61,-3-1-116,4 0 0,-5 0 1,4 1-9,-1-1 1,5 0 25,-2 1 0,3-3-255,2-2 0,5 1 62,0-7 0,11 6-39,-1-6 0,4 2-3,1-1 107,-4-4 1,7 5-1,-5-6-31,2-1 1,-1 6 24,-4-1 0,-2 1-9,-3-6 1,-2 8-33,-3 2 143,-3-3 0,4 2 0,-6-4 108,0 6 1,0-2-166,0 1 0,-1 0 72,-4 6 1,1-6 285,-5 0-279,5 1 0,-4 4 0,5 0-52,-2 1-164,0-1 0,5 0 67,0 1 0,0-1-82,0 0 1,7-1 76,2-4 0,5 4-119,0-4 1,6-2 22,-1-3 1,3 2 185,-3-1 1,-2 4-184,2-4 252,-3 6 1,-2-10 0,-3 5 110,-1 0-172,-7 2 1,4 1 0,-7-1 7,0-2 1,0 5 12,0-1-29,0-4 1,0 6 0,0-4 47,0 0 1,-7 5-21,-3-4 1,2 4-49,-2 1 1,5-5-30,-4 1-8,5-1 0,-2 6 1,6-1-18,0 0 0,0 0 61,0 1 1,0-6-7,0 1-43,0-1 0,5 0-59,0 1 0,-1-1 0,-4 4 244,0-4-151,0 4 0,0-5 0,0 6 24,0 0 0,-4 1-91,-1-1 65,-7 0 0,9 0 1,-5 1 19,1-1-9,-4 7 0,8-5 0,-6 3 0,3-3-9,1-8 1,5 4 89,0-2 0,0 2 0,0 1-77,0-3 1,0 2-178,0-2 167,0 2 0,-2-2 1,-3-1 1,4 0 7,-4 6 1,3-1 0,1 0 0,-4 1 10,3-8 0,-9 6 0,4-4-12,-1 4-17,-2 1 1,-3-1 37,3-3 0,-3 2 0,2-2 172,-7 2 0,2 3-263,-4-1 87,4 0 1,1 0 0,0 1-232,1-1 141,5 0 1,-2 1 0,4-1 29,-1 0 10,5 1 1,-4-1 0,6 0-126,-4 0 119,3 1 1,-4-1 180,6 0 1,0 1-62,0-1 0,0 0 0,0 1 256,0-1-272,0 7 1,-5-5-1,0 3 55,2-3-51,1 5 0,-5-5 143,-2 3-443,2 3 1,-6-4-1,3 6-200,-3 2 300,-1-6 0,-1 8 157,0-4 0,5-2 0,1 2 20,-3 2 109,-1-5-82,-2 6 0,6-11-92,-1 4 27,6 2 1,-2-6 0,6 3-172,0-3 88,0 5 0,-5-5 1,-2 3-13,-1-3 74,5-2 0,-10 1-11,3-1 1,-4 2 0,-6 1 121,-5 3 0,3 0-52,-3 0 8,1-4 0,-6 6 0,-1-4 170,-3 1-183,9 7 0,-7-9 0,10 6 122,0-3-212,4 0 0,-4-1-276,8 0 0,-1 2 59,0-2-457,7-3 0,-5 11 714,3-3 0,-9 10 0,-4 4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4:06.58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89 88 7569,'8'-8'-514,"-1"-5"1304,-7 5-351,0 0-116,0-5 151,0 11 941,0-5-1236,-7 7 0,4 7-22,-7 3 0,2 5-76,-2 4 0,-3-1-4,3 7 0,-1-1 110,1 5 0,-2-6-209,8-3 1,-1 1 30,5-1 0,0-1-193,0-4 21,0 0 1,1-2-49,4-3 1,-2-4 122,7-6 1,0 0-27,5 0 1,4-1 70,1-4 1,1-4-30,-1-5 0,-2-1 69,6 0 1,-6 2-52,2 4 0,1-5 108,-1 5 0,-1 2-10,-4 2 0,0 2-18,-1-2 1,1 3-2,0-2 1,-1 8-1,1 6 1,0 5 27,-1 5 1,-4-3-44,0 8 0,-5-2-5,5 1 0,-5 7 9,4-6 1,-5 6-29,1-7 0,1 4 1,-1 2 1,0-3-4,-5-2 1,0 1 9,0-6 0,-2-1-4,-3-4 0,2 0-9,-7-1 1,5-1 12,-4-3 1,4 2-82,-5-8 78,0 8 1,-5-9-313,1 7 167,-1-7 1,0 4-78,1-7 0,-1 0-137,0 0 97,1 0 0,-1-2 111,0-3 0,5 2-165,1-7-13,-1 0 0,-3-4 24,3-1 0,-1 5-182,6 0 496,0 1 0,-2-13 0,-1-1 0</inkml:trace>
  <inkml:trace contextRef="#ctx0" brushRef="#br0" timeOffset="299">133 103 7696,'0'-15'1090,"0"7"1,2 2-858,2 6 1,5-2-10,5-3 1,3 3-12,2-2 0,4-3-114,7 2 1,-1-1-143,0 1 0,2 1-413,4-5 1,-4 5 297,3-1 0,-3-1-500,-2 1 1,-1 0 334,-3 5 1,-4 0 3,-6 0 319,-1 0 0,-6 13 0,-1 3 0</inkml:trace>
  <inkml:trace contextRef="#ctx0" brushRef="#br0" timeOffset="1130">956 279 7569,'0'-14'188,"0"4"1,-2 2 417,-2 1-329,2 2 1,-6 0 357,3 0-436,-3-6 0,-2 9 2,0-2 0,0 2-18,-4 2 1,4 0-40,0 0 1,0 0 0,-5 0 1,6 2-76,-1 2 0,0 3 49,-5 3 1,6 8-140,-1-4 1,5 6 11,-5 0 1,5 2 88,-5 8 0,7 1-136,-2 3 0,4-1 67,1 6 1,0-5 34,0 6 0,4-6-128,1 5 1,12-6-135,-3 1 0,6-9 129,0-6 1,-2-3 39,6-1 0,1-7 23,4-3 0,0-5-18,1-5 1,-1-9 197,1-11 0,-1-4-63,0-6 1,-6-1-17,-3-3 0,-4 2-20,-1 2 0,-7 4 68,-3-3 0,-3 3-105,-2 2 0,-2-1-9,-3 1 0,-3-1-182,-7 1 0,-1 1 72,-4 4 0,4 3-130,-4 6 1,4 2 58,1 3 0,1 3-729,-1 7 0,0 7 898,0 3 0,1 9 0,-1 4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4:05.142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427 74 7569,'0'-10'-187,"0"1"631,0-1 1,0 0 355,0 0-303,0 7 47,0-10-177,0 11 89,0-4 1,-5 19-456,0 6 0,-6 3-54,1 2 1,-3 2-1,-2 9 0,0 2-121,1 7 0,-1-5 156,0 1 0,-4-1 6,-1 5 0,-5-5-306,6 0 0,-1-1 111,6 1 1,4-3 4,0-7 1,0 6 21,-5-1 0,7-6-64,3-9 100,-3 4 1,7-11-367,-4 2-93,3-9 281,2 2 0,2-9 7,3-3 0,-4-3 315,4-7 0,3 1 0,0-1 0</inkml:trace>
  <inkml:trace contextRef="#ctx0" brushRef="#br0" timeOffset="368">45 133 7569,'-15'-7'174,"7"-1"1,1-5-1,2 2 676,0 1-235,0 7-392,5-4 0,2 7 14,3 0 0,-2 3 12,7 7 0,0 2-74,5 12 0,-1 1 8,1 4 1,0 5-158,-1 1 0,6 4 112,0-5 1,4 5-105,-4-4 0,6 2-39,-2-7 0,-1 7-106,2-7 0,-1-3 51,6-2 0,-1-2-126,0 1 1,-1 2-24,-3-6 0,2 0 79,-2-6 0,-4-4-48,-1 0 1,-4-7-43,-1 2-26,-7 3 135,5-6 9,-11 4-31,4-6 0,-6-1-307,0-4-68,0 3 0,-5-6-148,0 3 656,0 3 0,-1-4 0,-2 6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4:09.523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112 236 7007,'-17'-2'0,"-1"-1"-129,-1-2 199,-1-7 0,7 9 1120,3-7-513,-3 7-402,12-10-164,1 11 0,16-9 0,15 4 88,12-1 1,14-2-132,11-4 1,17-1 15,8 0 1,-41 8 0,1 0-147,0-1 0,2 1 1,2 2-1,0 0 149,-1 0 1,1 0 0,0 1 0,2 0-346,-1-1 0,1 0 0,0-1 0,0 1 230,0 2 0,-1 1 0,-2-1 0,-1-1-6,0 2 1,-2-1-1,0 3 1,-1-1-114,0-2 1,-1 1 0,38 0 46,-5 2 1,-14 0-95,-6 0 1,-7 0 81,-8 0 1,-7 0 255,-12 0 0,-7 2-286,-4 3 486,-9-4 1,-7 8-309,-13-4 0,-8 1 368,-16 4 0,-5 3-357,-10-3 1,-3 3 46,-7 2 0,-5 4 3,1 1 1,-6-1-75,5-4 1,5 0 43,6-1 1,13 1 2,6 0 1,10-5 302,9-1-327,7 1 0,4 3-46,14-3 0,13 2 63,16-8 0,12 6 9,8-5 1,0 5-162,4-5 1,9 0 39,2-5 0,-3 5-148,-2 0 1,-2-1 59,2-4 1,1 0-257,-6 0 0,-1 0 21,-4 0 0,-7 0-419,-3 0 791,4 0 0,-8 0 0,6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33.06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441 45 7569,'-23'-13'496,"4"3"0,-3-2 0,3 8 289,1 0-493,2 3 0,-6 1 55,-2 0 0,-4 6-135,-1 4 1,-1 6 0,1 7 260,-1 7-319,8 2 1,-6 4 0,5 3 261,0 4-166,2 8 0,13-6 0,3 4 250,3-3-454,2-2 0,7 0 0,2-1-102,5-4 47,7-3 0,0-7 103,3 1 0,4-3 1,-3-2 237,3-6-477,7-2 1,-5-4-237,-1-3 1,-1-4 0,-7-7-13,2-4 324,-5-4 1,3-10 0,-6-2 38,0-2 46,-1-2 0,-5-4 1,-5-2 57,-2-3-188,-2 2 1,0-8-134,0 5 0,0-1 47,0 2 1,0-3-138,0-8 1,0 3 144,0 3 1,0-2-264,0 7 1,2 4-1954,3 6 2408,3 6 0,7-3 0,-1 6 0</inkml:trace>
  <inkml:trace contextRef="#ctx0" brushRef="#br0" timeOffset="328">823 427 8303,'0'28'0,"0"-2"613,0-2-403,0 1 1,0 3-36,0-4 0,0-3 68,0-6 0,-1 0 870,-4-1-503,3 1-454,-4-7 1,4-1-1,-1-9 3,-2-3-107,0-3 0,5-11 0,2-3-24,2-1 15,-2-8 0,9 0 0,-4-5 185,1 1-162,2-3 0,6-8-231,4-3 1,-4 5 0,4 0 1,1-3 115,-1 7 1,4 3 131,-4 12 1,1 1 120,-1 9 0,-2-1-50,6 11 1,-6 0 178,2 5 0,-2 7-24,1 2 0,-2 13 94,2 7 0,2 5-276,-1 6 1,0 5 100,-6-6 0,1 7-569,0-7 0,1 4-247,4 1 0,-4-2-567,4-2 0,-4 0 526,-1-5 628,6 6 0,2-10 0,6 5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1:42.84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1485 103 7569,'-9'-14'0,"1"-1"160,3 0 6,4 7 0,-6-5 222,7 3-498,0 4 50,0-1 106,7 1 0,1 4-47,7-3 0,4 4 0,2 1 3,2 0 0,2 0 69,4 0 0,0 0-109,1 0 38,-1 0 1,1 0 0,-1 0-34,0 0 1,-1 1 16,-3 4 1,3-2-102,-4 7 0,-3 0-65,-1 5 107,-4-1 1,-6 1 0,0 1 34,1 4 1,-4-4-19,-2 4 1,-4 3 34,-1 1 1,0 2-56,0-1 172,-6 9 1,-2-9 0,-7 11-3,0 0 0,-6 1-91,-4 7 0,3-5 26,-3 1 1,2-1-11,-1 5 0,-4 0 0,12-6 0,-4-3 4,4 1 0,1-6-35,0-1 1,7-1 22,3-8 0,4-1-3,1-4 0,1-2-46,4-3 0,3 1 43,7-6 1,0 0-2,-1-5 1,6 0-3,0 0 1,-1 0-82,-4 0 1,4 0 61,1 0 1,-2-2-29,-8-3 0,3 4 9,-3-4 0,-2 3-49,2 2-99,-7 0 156,3 0 0,-1 7 49,0 3 1,0 8-54,-5 1 1,-5 7 108,0-1 1,-4 4-43,4 5 27,-7 4 1,9 11 0,-5 2 77,1 1 0,2 3-83,5 9 1,0-3-4,0 2 1,0 8-7,0-3 1,0 7-80,0-6 1,5 1 76,0-1 0,7-6-5,-3-9 0,4 2-46,2-7 0,-5-2-35,0-8 28,0-3 0,-2-6 1,-2-3-17,1-2 0,-6 1-3,4-6 0,-3-1 30,-2-4 0,-11-7 115,-4-3 1,-5-3-103,1-2 0,-4 0-16,-7 0 1,1-2 20,0-3 1,-1 2-116,1-7 0,-1 5 37,1-5-131,0 1 1,4-1 0,2 2-154,2 1 0,6-4 347,6 1 0,5-10 0,-2-3 0</inkml:trace>
  <inkml:trace contextRef="#ctx0" brushRef="#br0" timeOffset="205229">162 1676 7262,'0'-8'502,"0"1"-283,0 7-180,0 14 0,2-5 0,1 13 124,2-1-204,0 2 1,-5 1 0,0-1 102,0-2 1,1 5-5,4-1 1,-3-2-136,3 1 0,-4-6-37,-1 2 0,0 1-79,0-1 1,5-1 54,0-4 0,2 0-79,-2-1 0,-4-4-163,4 0 305,3 0 1,0-2-60,7-3-20,0-4 0,-5-2 154,-1-4 0,1-3 0,5-7 0</inkml:trace>
  <inkml:trace contextRef="#ctx0" brushRef="#br0" timeOffset="205484">427 1720 7569,'0'-29'-587,"0"6"0,0-5 788,0 4 1,0 7 22,0 3 1,4 7-69,1-3-83,0 7 1,-3-8-25,3 6 1,-2 0 67,7 5 1,-7 1 11,2 4 1,2 4-35,-3 5 0,6 3 0,-5 2 1,2-1-100,-2 7 1,-4-1 46,4 6 1,-3 1-107,-2 3 0,0-3 22,0 3 0,1-3-72,4-1 1,-3-1 2,3 0 1,-4-1-137,-1-3 0,0-4 157,0-6 0,0-1-40,0 1 129,7-7 0,-5 5 0,4-5 0</inkml:trace>
  <inkml:trace contextRef="#ctx0" brushRef="#br0" timeOffset="205753">59 1867 7569,'0'-8'0,"0"0"67,0 3 26,7 3 0,1-9 1,8 4 141,4-1 0,1 3-105,3-4 0,9 0-87,-3 0 1,2-3-108,-2 7 1,-1-5 71,0 6 0,1-6 141,-1 5 0,4 0-17,-4 5 1,4 0-636,-9 0 1,-2 0 129,-3 0 0,2 0-19,-1 0 1,0 0 156,-6 0 1,-4 0 234,0 0 0,-7 0 0,4 6 0,-7 3 0</inkml:trace>
  <inkml:trace contextRef="#ctx0" brushRef="#br0" timeOffset="206058">103 2029 7475,'-23'0'-11,"2"0"1,6 0 212,1 0 0,1 2 165,3 2 141,3-2-379,7 5 0,2-7-111,3 0 1,5 0 81,9 0 1,4-2-95,6-3 1,6 2-110,-1-7 105,7 0 1,-4 0-1,8 1-153,-1-3 0,1-6 41,4-1 1,-1-1 124,6 5 1,-7 2-189,2 3 1,-5-1-267,-5 6 1,2-5 118,-7 5 1,-1-4-16,-8 4 1,2-2 334,-2 2 0,-4-3 0,0-7 0</inkml:trace>
  <inkml:trace contextRef="#ctx0" brushRef="#br0" timeOffset="213635">1220 1647 7569,'-14'0'-332,"5"-7"1,-2 4 244,6-7 1,-1 5 276,1-5-126,3 1 0,-4-1 0,6 0 119,0-1 0,0 2 100,0 0-76,0-1 0,1-3-49,4 3 0,-3 2 308,3 3-20,-4 3 619,-1-4-998,0 25 0,0-1-101,0 17 0,2-3 96,3 3 1,-4 1-101,4 3 0,-3 8-61,-2-3 1,0 4 107,0-4 0,5 0-34,0 0 1,0-5 47,-5 0 0,0-4-145,0 4 1,0-7 6,0 3 1,0-6-66,0-4 0,1-4-139,4-6-13,-3-1 1,9-4-182,-6 0 1,2-7-162,-2 2 674,-4-3 0,12-9 0,-5-1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8:24.938"/>
    </inkml:context>
    <inkml:brush xml:id="br0">
      <inkml:brushProperty name="width" value="0.1" units="cm"/>
      <inkml:brushProperty name="height" value="0.1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F6630D"/>
    </inkml:brush>
    <inkml:brush xml:id="br2">
      <inkml:brushProperty name="width" value="0.17143" units="cm"/>
      <inkml:brushProperty name="height" value="0.17143" units="cm"/>
      <inkml:brushProperty name="color" value="#33CCFF"/>
    </inkml:brush>
    <inkml:brush xml:id="br3">
      <inkml:brushProperty name="width" value="0.17143" units="cm"/>
      <inkml:brushProperty name="height" value="0.17143" units="cm"/>
      <inkml:brushProperty name="color" value="#66CC00"/>
    </inkml:brush>
    <inkml:brush xml:id="br4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10599 1614 18867,'8'0'520,"-1"0"-430,-1 0-1,-4 0-1049,4 0 810,1 0 150,1 0 0,7 0 0,-1 0 0</inkml:trace>
  <inkml:trace contextRef="#ctx0" brushRef="#br0" timeOffset="4447">21197 1614 18265,'15'0'0</inkml:trace>
  <inkml:trace contextRef="#ctx0" brushRef="#br0" timeOffset="9416">2206 1614 19856,'-9'0'-252,"3"0"-58,6 0 0,0 0 0</inkml:trace>
  <inkml:trace contextRef="#ctx0" brushRef="#br0" timeOffset="10689">4278 1614 19772,'-8'0'528,"2"0"-1346,6 0 818,13 0 0,3 0 0,13 0 0</inkml:trace>
  <inkml:trace contextRef="#ctx0" brushRef="#br0" timeOffset="11616">6365 1614 19934,'9'0'-779,"-1"0"268,-3 0 486,-4 0 25,6 0 0,-1 0 0,3 0 0</inkml:trace>
  <inkml:trace contextRef="#ctx0" brushRef="#br0" timeOffset="12535">8512 1614 19856,'-9'0'-656,"3"0"500,6 0 1,0 0 0</inkml:trace>
  <inkml:trace contextRef="#ctx0" brushRef="#br0" timeOffset="13606">12730 1614 20311,'8'0'-680,"-1"0"466,-1 0 1,3 0 213,5 0 0,1 0 0,0 0 0</inkml:trace>
  <inkml:trace contextRef="#ctx0" brushRef="#br0" timeOffset="15433">14817 1614 19856,'-8'0'-929,"2"0"370,6 0 559,13 0 0,-3 0 0,11 0 0</inkml:trace>
  <inkml:trace contextRef="#ctx0" brushRef="#br0" timeOffset="16467">16919 1614 19609,'-8'0'290,"2"0"0,7 0-283,4 0-215,-3 0 0,6 0 0,-3 0 19,5 0 1,-2 0 188,2 0 0,0 0 0,4 0 0</inkml:trace>
  <inkml:trace contextRef="#ctx0" brushRef="#br0" timeOffset="17470">19139 1614 19856,'-8'0'-316,"1"0"75,7 0 196,13 0 1,-3 0-7,10 0 1,-4 0-398,-1 0 448,-1 0 0,1 0 0,0 0 0</inkml:trace>
  <inkml:trace contextRef="#ctx0" brushRef="#br0" timeOffset="-10486">74 1614 18807,'8'0'466,"-1"0"-614,-7 0 0,6 0 0,3 0 0</inkml:trace>
  <inkml:trace contextRef="#ctx0" brushRef="#br1" timeOffset="27045">45 15 7569,'0'8'-136,"-7"-1"66,6-1 0,-6-3 128,7 7 0,-5-5 28,0 5 1,0 0-27,5 4 1,-4 1-1,-1 0 0,0 1 41,5 4 0,0-2-7,0 6 1,0-4-84,0 4 1,0 1 76,0 4 0,0 5-12,0 1 1,0 6-8,0-2 0,1-2 0,4 2 1,-1 1 2,5 4 1,-5 0 7,1 0 0,1-2-43,-1-2 0,0 7-2,-5-3 0,5-1-25,0-4 1,0 0 18,-5 5 1,4 0-75,1 0 0,0 0 39,-5 0 1,0-4-9,0-1 1,5 0 19,0 5 0,0 0-1,-5 0 1,0-4-40,0-1 1,0-2-4,0 2 0,0 4 31,0-4 1,0-1-12,0 1 1,5-5-3,0 5 1,0-4-10,-5 4 1,1-5-4,4 5 1,-3-4 15,3 4 0,1-6-9,-1 1 0,5-3 19,-5-2 1,5 2 7,-5 4 1,4-4-19,-4 3 1,5-8 8,-5-1 1,5-1 5,-5 5 1,4 1-4,-4-1 1,5 1 0,-5-1 1,5 0-12,-5 1 0,5-2-2,-6-4 0,3 2 19,-2-6 1,-3 4-3,2-4 0,3 1 2,-2-1 1,0-4-8,-5 4 1,0-9 0,0-1 0,0 0 17,0 4 0,0-4 3,0 0 0,0-5-19,0 5 18,0-7 214,0 4-115,0-1-402,0-4-1636,0 4 1922,6-12 0,2-2 0,7-7 0</inkml:trace>
  <inkml:trace contextRef="#ctx0" brushRef="#br1" timeOffset="27973">383 2778 7135,'0'-8'44,"0"2"0,-2 6 63,-3 0 12,4-7 435,-6 5-161,7-4-431,0 6 90,-6 6 0,4-2-19,-3 5 1,-1-4-19,1 5 1,0 2 5,5 7 1,0-1-2,0 7 0,-2 1-7,-3 8 1,4-1 24,-4 6 1,3 0-86,2 5 0,0-5 42,0 1 1,0-1-8,0 5 1,2-5 4,3 0 0,-4-6-2,4 1 0,-3-3 7,-2-1 1,5-1-9,0 0 1,0-4 6,-5-1 0,1-6 0,4 2 0,-3-4 3,3-1 0,-4 0 7,-1-1 1,0-4-44,0 0 1,5-5-21,0 5 0,0-5-118,-5 4 1,0-4 61,0 5 0,2-7-402,2 2 402,-2 4 0,5-1 112,-7 6 0,6 1 0,2 0 0</inkml:trace>
  <inkml:trace contextRef="#ctx0" brushRef="#br1" timeOffset="30727">559 3778 7569,'-8'0'-345,"2"0"738,6 0-338,6-7 1,2 6 7,7-4 0,-5 3-3,0 2 0,-1 0-2,6 0 1,0 0-10,0 0 1,-1 0-17,1 0 1,0 0 1,-1 0 1,3 0 20,2 0 0,-1 0-63,7 0 1,-6 0 24,6 0 1,-1 0 1,6 0 0,-1 0 51,1 0 0,1 0 4,3 0 1,-3 0-67,3 0 1,-1 0-8,1 0 1,-1 0 33,6 0 1,0-5 47,5 0 1,2-1 74,3 1 0,-2-2-156,7-2 1,0-3-4,5 7 0,0-6-5,0 1 1,-1 2 3,1-2 0,0 5 0,1-5-89,4-1 109,-3 4 1,5-4-54,-2 6 0,-3-5 42,2 5 0,4-5-24,2 6 0,-4-3 7,-1 2 0,0 4 1,-6-4 0,9-2-33,-8 2 0,5 0-84,0 5 1,-4 0 81,4 0 1,-2-5-8,1 0 0,-1 1 58,7 4 1,-7 0-44,2 0 0,1-5 1,-1 0 0,1 0 32,-1 5 1,-4 0 8,4 0 0,1 0-6,-1 0 1,1 0 6,-1 0 1,-7 0-14,7 0 0,-5 0-4,9 0 1,-6 0 8,2 0 1,-4 0-9,-1 0 0,5 5 0,0 0 0,1 0 33,-1-5 0,-4 1 1,4 4 0,-2-3-26,2 3 1,-4-2 1,4 2 1,-4-4 1,-1 4 0,1 2-1,4-2 0,-4 1 2,4-1 1,-7-2 7,2 7 1,-3-5 196,7 5 1,4-5-90,2 5 0,-4-7-106,-1 2 1,6 1-12,-1-1 1,6 5 3,-7-5 1,4 0 6,2-5 1,-1 5-192,1 0 1,4 0 163,1-5 0,4 0 48,-5 0 0,7 0-46,-1 0 1,0 0 10,0 0 1,2 0-5,-2 0 1,7 0 15,2 0 1,0 0-1,-5 0 0,4 0-13,-4 0 0,5 0-320,-5 0 1,2 1 303,8 4 1,-6-3 19,1 3 0,2-4 19,-2-1 1,1 0-23,-1 0 1,-3 5 0,3 0 1,4 0 49,1-5 1,-2 0 6,2 0 0,-6 2-82,1 3 0,3-4 1,2 4 0,-3-3-15,-2-2 1,2 5 45,-2-1 0,5 1 33,-5-5 1,5 0-38,-5 0 1,0 0-4,-5 0 0,7 0 24,3 0 0,-2 0 5,2 0 1,-8 0-29,-2 0 0,5 5 4,-5 0 0,6 0 27,-1-5 1,-8 0-10,3 0 41,3 0 0,4 0 5,3 0 1,2 0-86,-7 0 0,1 0 37,0 0 1,-3 0 0,7 0 0,-7 0 10,3 0 0,-5 0-50,0 0 1,4 0 13,0 0 1,0 2-6,-5 3 1,0-4-90,0 4 0,2-3 0,2-2 77,1 0 0,-2 0 6,-7 0 1,2 0-223,-3 0 0,4 0 231,1 0 1,-5 0 1,1 0 0,-1 0 0,5 0 1,-1 1 39,-4 4 1,2-3 0,-5 3-32,2-4 4,1-1 1,0 0 0,-1 0-22,-2 0 15,5 0 1,-10 0 0,3 0 16,-2 0-14,4 0 1,-9 0 0,6 0-75,0 0 69,0 0 1,-4 0-14,1 0 1,-6 0 107,1 0 1,0 2 0,2 1-127,-2 2 27,3 0 1,-10-5-2,6 0 1,-4 0-11,5 0 0,-6 0-1,6 0 0,-5 0 9,4 0 0,-6 0-1,2 0 1,-3 0-25,-3 0 1,1 0 19,0 0 1,0 0 16,0 0 0,-2 0 306,-3 0 0,3 0-299,-3 0 0,-2 0 118,2 0 0,-7 0-135,2 0 0,-1 0 275,1 0 1,-4 0-266,4 0 1,2 0-9,-2 0 1,-3 0 2,-2 0 1,-3 0-8,8 0 0,-9 0 3,0 0 0,-3 0 0,2 0 0,4 0 10,-4 0 0,-1 0 2,1 0 0,-5 0-9,5 0 0,-1 0 0,1 0 1,2 0 2,-7 0 0,7 0-1,-2 0 1,-3 0-18,-2 0 0,2 0 13,-1 0 0,4 0-1,-5 0 0,5 0-27,-4 0 0,5 0-6,0 0 1,-3 0 29,2 0 0,-4 0-4,4 0 1,-2 0-32,3 0 0,1 0 23,-7 0 0,5 0 51,-5 0 1,2 0-31,-1 0 1,-3 5 6,7 0 0,-6 0 11,1-5 0,2 0 6,-1 0 0,4 1-24,-5 4 0,5-3-1,-4 3 1,1-3-3,-2-2 0,-3 0 8,3 0 0,2 0-42,-2 0 1,1 0 29,-6 0 0,5 0-2,1 0 1,-1 4 0,-5 1 1,1 0-1,-1-5 0,-4 0 2,-1 0 1,-1 0 2,2 0 1,1 0 26,-7 0 1,1 0-29,-5 0 1,4 0 67,1 0 0,-1 0-58,-4 0 1,-5 0 2,0 0 0,-1 0 50,6 0 0,-5-5 74,0 0-66,0 1 0,-1 4 81,1 0-67,-7-7 70,4 5 34,-7-4 1,0 4-169,0-3-214,0 4-336,0-6-119,0 1 0,-7 4 647,-2-3 0,-4 3 0,-2 2 0</inkml:trace>
  <inkml:trace contextRef="#ctx0" brushRef="#br1" timeOffset="33833">162 15 6799,'9'0'152,"4"0"-98,-5 0-37,7-7 1,-1 6 33,1-4 1,0 3 0,-1 2 0,3 0-41,2 0 1,-1 0-3,7 0 0,-1 0 1,6 0 1,-4 0-6,3 0 0,-1 0-3,11 0 0,-5 0 9,6 0 1,-1 0-9,5 0 1,0 0 9,0 0 1,2 0-1,3 0 1,-2 0-8,7 0 1,-5 0 13,5 0 0,-2 0-3,2 0 0,3 0-26,-3 0 0,-2 0-4,2 0 1,0 2 12,5 3 0,2-4-6,2 4 0,-2-3 43,2-2 0,-2 5 74,-2 0 1,-1 0-101,1-5 0,5 0 6,0 0 1,1 1 4,-1 4 1,-7-3 4,6 3 0,-1-4 8,7-1 0,-2 0-22,-3 0 1,-2 0-91,6 0 1,-1 0 76,2 0 0,1 0-4,-6 0 0,6 0-4,-1 0 1,-2 0-116,1 0 0,1 0 124,4 0 0,-2 0-15,2 0 1,-8 0-2,9 0 1,-6 0 13,1 0-1,-2 0 0,-3 0 0,1 0 1,4 0 0,3 0 0,-4 0 0,-6 0-41,2 0 1,-7 0 34,7 0 1,1 0-1,-1 0 0,1 2 6,-1 3 0,-4-2-1,4 7 1,-4-7 12,-1 2 1,0 1 2,0-1 0,0 2 6,-1-2 0,1-2 7,0 7 0,1-7-23,4 2 1,-4 2 5,4-3 1,-3 1 1,-3-5 1,6 2-13,0 3 0,4-3-3,-4 2 0,5-2 9,-6-2 1,8 0-7,-3 0 1,-1 0-22,2 0 0,-2 0 2,1 0 0,9 0 15,-3 0 1,2 0 2,-2 0 0,-1 0 1,-4 0 0,0 0-2,1 0 0,2 0-1,1 0 0,1 0 2,-1 0 1,1 0-126,-1 0 0,-1-2 127,-3-2 1,1 2 1,-7-3 1,11 3-3,-5 2 0,4-5-1,-9 1 15,-1-1 0,-2 5 0,1 0-5,2 0 1,1 0 0,-1 0 1,-4-5-7,4 0 0,1 0 1,-1 5 1,1 0 59,-1 0 0,-7 0-27,7 0 1,-7 0-37,7 0 0,1 0 14,-1 0 0,-1 0-1,-4 0 1,0 0 0,0 0 1,-1 0-1,1 0 1,0 0-9,0 0 0,0 5-4,-1 0 1,1 0-16,0-5 1,0 1 141,0 4 1,-5-3-122,-1 3 0,1-4 5,5-1 1,0 5 53,0 0 0,0 0-53,-1-5 1,6 0 3,0 0 0,-4 5-1,-1 0 0,-4 1 4,9-1 0,1-3-46,-1 3 0,5-4 19,-6-1 0,6 2-9,-5 3 1,4-3 26,-4 3 0,5-4-4,-6-1 1,6 0 8,-5 0 0,6 5 2,-2 0 0,-5 0-16,0-5 0,-1 0 2,7 0 0,1 0-7,-6 0 1,4 0-1,-4 0 0,6 0 5,-1 0 1,1 0-8,-1 0 1,1 0-4,-6 0 0,6 0 8,-2 0 1,4 0-2,2 0 1,-2 0-4,-4 0 1,4 0-1,-3 0 1,-2 0 45,1 0 0,-1 0-30,2 0 0,3 0 13,-4 0 0,3 0-28,-3 0 0,2 0 0,-6 0 1,5 0-5,-6 0 0,8 0-2,-3 0 0,2 0 14,-1 0 1,3-2-4,-4-3 1,-1 4-26,2-4 1,0 3-6,4 2 0,1 0 40,-1 0 1,1 0-17,-1 0 0,-1 0 2,-3 0 0,2 0 6,-2 0 1,3-5 1,1 0 0,-1 0-6,-3 5 0,6 0 2,-6 0 0,6 0 36,-7 0 1,4-1-27,2-4 1,-1 3-24,1-3 0,-2 4 7,-4 1 0,4 0-3,-3 0 0,2-5-15,3 0 1,1 0-4,3 5 0,-6 0 18,7 0 0,-12 0-1,6 0 1,2-5 5,4 0 0,-6 0 3,-4 5 1,-1 0 51,6 0 0,-6 0-49,1 0 1,-5 0 4,4 0 1,-6 0-14,2 0 1,1 0 4,-1 0 1,0 0 1,-5 0 1,-2 0 3,-3 0 0,3 0 1,-3 0-53,3 0 40,2 0 1,-1 0-13,1 0 1,-5 0 11,0 0 1,-5 0 0,3 0 0,-1 0 0,-2 0 0,-5 0 0,0 0 1,0 0-9,0 0 1,0 0 108,1 0 1,-6 0-107,0 0 1,-5 0-1,5 0-4,2 0 7,-5 0 0,2 0 4,-4 0 0,-3 0-2,3 0 0,-1 0 0,1 0 0,-3 0 0,4 0 1,-4 0-4,-2 0 1,1 0 1,-1 0 0,0 5 8,1 0 0,-6 0-7,1-5 1,-2 0-1,1 0 0,2 0 8,-6 0 1,6 5-1,-2 0 1,-1 0 11,2-5 1,-6 0 3,6 0 0,-7 0-18,1 0 0,-1 0 1,2 0 0,-4 0-5,4 0 0,-4 0-2,-1 0 0,0 0 1,-1 0 0,3 0 0,1 0-19,1 0 21,1 0 1,-5 0-1,-1 0 0,1 0 0,0 0 0,-1 0-3,1 0 0,0 0 0,-1 0 1,1 0 32,0 0 0,0 0-9,-1 0 0,1 0-17,0 0 1,-1 0 0,1 0 0,0 0-12,-1 0 1,1 0 3,0 0 0,0 0-2,-1 0 1,1 0-37,0 0 0,-1 0-5,1 0 0,0 1 26,-1 4 4,1-3 0,0 4 19,0-6 1,-1 0-14,1 0 1,0 0 0,-1 0 1,1 0 7,0 0 1,-1 0 0,1 0-11,0 0 12,0 0 0,-1 0 22,1 0-26,0 0 1,-1 0-51,1 0 31,0 0 0,-1 0-2,1 0 0,0 0 16,0 0 0,-1 0-3,1 0 0,0 0-11,-1 0 1,1 0-2,0 0 1,-1 0 8,1 0 0,0 0 4,0 0 0,-1 0 21,1 0 0,0 0-23,-1 0 1,-4 0 1,0 0 1,-5 0 30,5 0 1,-5 0-3,4 0 1,-4 0-24,5 0 7,-7 0 41,10 0 0,-9 0-9,5 0-48,-5 0 18,9 0 1,-10 0 6,7 0-14,-7 0 1,5 0-3,-3 0-89,-3 0-218,11 0 161,-12 0-271,6 0-288,0 0 236,-6 0 470,6 0 0,-14 7 0,-1 1 0</inkml:trace>
  <inkml:trace contextRef="#ctx0" brushRef="#br1" timeOffset="35398">21506 294 7569,'0'-10'-202,"0"0"134,-7 7 149,5-3 1,-6 6 376,3 0-144,4 0-105,-6 0 1,2 1 273,0 4-396,0-3 1,5 11 172,0-3 1,0 3-113,0 1 1,0 8-1,0 2 145,0 4-184,-6 1 1,4 2-1,-3 4 179,4 4-207,1 3 0,-5 4-28,0 3 0,0-2 1,5 7 0,0 0 0,-2 5-71,-3 0-21,4 0 1,-6 1 91,7 4 0,-1 3 35,-4 6 0,3-4-67,-3-1 1,-1-4-9,1 5 0,-2-6 12,2 6 0,4-5 1,-4 4 1,2-9-88,-2 5 0,3-7 102,-3 7 1,2-4-96,-2-1 1,3 0 70,-3-1 1,-1 0 0,1-3-19,2-1 17,1-7 0,2 4-5,0-7 1,0 0 8,0 0 1,0-1 5,0-4 0,0 2-39,0-7 0,0 7 29,0-2 0,0-1-15,0 1 0,0-2 0,0 4-34,0-1 41,0-8 0,0 9 34,0-7 0,0 5-4,0-4 1,0 4-15,0-5 0,0 1 0,0-6 0,0 0 0,0 1-104,0-1 93,0 1 0,0-1-68,0 0 1,0 1 52,0-1 0,0 1-5,0-1 1,0 5 3,0 1 1,0-1-9,0-5 0,0 1 7,0-1 0,0-1 4,0-4 0,0-1-39,0-3 1,0-2 33,0 6 0,0-6-103,0 2 1,-2-4 39,-2-1 0,2 0 21,-3-1 0,3-4-21,2 0-17,0-7-1568,0 4-257,0-20 1909,0 3 0,0-11 0,0 6 0</inkml:trace>
  <inkml:trace contextRef="#ctx0" brushRef="#br1" timeOffset="37058">2191 176 7569,'-7'-14'-283,"4"1"-317,-7 3 391,7-3 329,-3 11 1,4-9 0,-1 4-21,-2-1 0,-2 5 277,2-2-289,4-3 4,-6 6 203,7-4 419,0 6 1,-5 11-556,0 4 1,0 9-30,5 1 0,0 2-14,0 3 0,-4 6 2,-1 3 0,0 10-44,5 5 1,0 5-9,0 4 0,0-2-99,0 3 1,0-4 52,0-1 1,0 4-42,0 1 1,5 5 60,0-6 0,4 6-12,-4-5 0,5 6-101,-5-1 1,5-2 103,-5 1 0,4-6 0,-4 2 1,5-4 3,-5-1 1,5 0-77,-5 0 0,5-1 42,-6 1 0,6-5-75,-5 0 1,7-7 49,-3 2 1,0 2-97,0-2 0,-4 2 83,5-2 0,-2-4-16,2 4 1,1-4 144,-6-6 1,2 3-122,-2-3 0,-2 4 55,7 1 1,-7-5-62,2 0 0,2-4 43,-3 4 1,1-5-53,-5 5 0,2-4 5,3 4 1,-4-7 25,4 3 0,-1-4-2,1-2 0,-4 1-8,4-1 1,-2-1-5,2-4 1,-3 2 47,3-6 1,-2 4-57,2-4 48,-3 0 1,4-6 0,-6 1-58,0 0 1,0-5 5,0-1 1,0-4-80,0 5-8,0 0 67,7 5 0,-6-1-8,4 1 1,-3 0-71,-2-1 1,0 1-38,0 0-127,6-1 0,-4 1-559,3 0 859,3 0 0,0-1 0,7 1 0</inkml:trace>
  <inkml:trace contextRef="#ctx0" brushRef="#br1" timeOffset="38122">4322 147 7569,'-8'0'-127,"2"0"1654,6 0-1389,0 7 0,0 1 41,0 6-121,0 1 0,-5 6 0,0 4 89,2 3 0,1 3-46,2 3 0,-2 5-1,-3 10 1,4-1 17,-4 5 1,3 3-58,2 8 1,2-2-120,3 6 0,-2-1 6,7 2 0,-5 3 64,4-4-88,1 4 0,5 7 0,-2-1 88,-3-1 1,1-7-5,-6-1 1,5-2-40,-5 1 1,1 2-81,-1-6 1,-1 1 102,5-1 0,-5-2 1,1 7 1,1-9 78,-1-1 1,2 5-83,-3-6 27,-2-2 0,9 1 0,-6-3-15,-1 3 0,2-3 2,-1 0 1,2-7-17,-2 2 0,-4-8-1,4-2 1,-2 1 13,2 4 0,-2-2-7,7-3 1,-6-1-1,0-4 1,3-3-1,-2 4 7,0-4 1,0-2-1,0-1 8,-2-4 1,0 2 2,2-6 0,-3 6-12,3-1 1,-4-3 3,-1 3 0,0-7 9,0 2 0,0-4 14,0-1-144,0-1 121,0 1-769,0 0-23,0-7-267,0-2 586,0-6 469,7 0 0,1-6 0,7-2 0</inkml:trace>
  <inkml:trace contextRef="#ctx0" brushRef="#br1" timeOffset="39090">6380 191 7929,'0'15'241,"0"0"1,5-6-129,0 1 0,0 5 46,-5 4 0,0 3-63,0-3 1,0 4 22,0 7 1,0 1 26,0 3 0,0 3-8,0 8 0,0 4-41,0 0 1,0 8-87,0 2 0,0 1 34,0 9 0,0-2-91,0 1 1,-5 6 61,0-1 1,-1 2-236,1 9 1,3-1 238,-3 5 1,-1-5-22,1 1 0,0-3 0,5 3 1,0-4 14,0-7 0,0-3-120,0 4 1,0-9 103,0 9 1,0-11-2,0 1 0,1-4-24,4-1 1,-3 0 40,3 0 1,1 0-4,-1-1 1,5-4-13,-5 0 1,5-6-3,-5 1 0,4 1 233,-4-1 0,2-3-236,-2-2 0,-4-6 111,4 11 1,2-7-132,-2 7 1,0-8 5,-5-2 1,0-5 12,0 6 0,0-6-12,0 5 0,0-1 38,0 1 1,-2 2 4,-3-7 1,3-5 1,-2-4 1,2-2 4,2 1 1,0-3-45,0-6 0,0 0 6,0 0 0,0-6-519,0 1 193,0-7-429,0 4 433,6-7 1,1-2-205,3-3 533,3-3 0,2-13 0,7-2 0</inkml:trace>
  <inkml:trace contextRef="#ctx0" brushRef="#br1" timeOffset="40075">8556 103 7569,'-9'-7'42,"3"6"64,6-6 0,2 7-35,2 0 1,-2 2-6,3 3 1,-3 3-4,-2 7 0,0 1 114,0 4 0,0 4-76,0 10 1,0 4 33,0 6 0,0 0-87,0 0 0,0 5 2,0 0 0,0 7-13,0-2 0,-5 4-4,0 6 0,0-3 39,5 2 0,-5 4-9,0 2 1,0 3-1,5 1 0,0-4-1,0-1 1,0 1-42,0 5 0,0-8 9,0-2 1,0-3 28,0-3 0,5 1-39,0 0 1,5 0-67,-5 0 1,0-1 87,-5 1 1,5 7-14,-1 2 0,1-3-19,-5-1 1,0-8 5,0-2 0,0-7-115,0 2 1,0-3 86,0-2 1,0-2 36,0-3 1,0 7 11,0-7 1,0 7 11,0-7 0,0-1 1,0 1 0,0-1 6,0 1 1,0 2-40,0-7 0,-1 0-2,-4-4 0,3-1-13,-3 0 1,4-4-4,1-1 1,0-4-10,0 4 1,0-4 0,0 5 1,0-7-3,0 1 0,0-3 15,0-1 0,0 0-12,0 0 0,0-1-158,0 1 42,0 0 1,1-2-160,4-3-65,-3 3 53,11-5 1,-10 0-218,7-3-250,-7 3 349,10-6 1,-9 4 412,5-6 0,-5 0 0,2 0 0</inkml:trace>
  <inkml:trace contextRef="#ctx0" brushRef="#br1" timeOffset="41017">10658 59 7516,'0'15'-283,"0"1"402,0 4 1,0 2-1,-2 9-15,-3 4 1,3-1-11,-2 10 1,2-6-68,2 11 1,0-7-13,0 7 1,0-3 107,0-2 0,0 2-3,0 3 0,0-4-14,0 4 0,0-1 3,0 1 0,0-2-6,0 7 1,0 0-66,0 5 1,0 0 11,0-1 1,0 3 38,0 2 1,0-2-5,0 3 1,0 1-87,0-1 1,0-1-32,0-4 1,0 0 7,0 0 0,-2-5 95,-3-1 1,4 0-10,-4 1 0,3 1-11,2-6 1,0 5 7,0-5 0,0 7 7,0-3 0,0 5 5,0 0 1,0 1-33,0 0 1,0-5-1,0 0 0,0-2-69,0 2 1,0-3 49,0-7 1,0 0-17,0 0 1,0 0 16,0 0 1,0-5-3,0 1 1,0-3 1,0 2 0,0 2-9,0-7 0,0 1 22,0-6 1,0-1-37,0-4 0,0 2-72,0-6 0,0 1 71,0-1 0,0-4-8,0 4 0,5-4-25,0-1 0,0 0-91,-5-1 0,2 1 111,2 0 0,-2-1-36,3 1-392,-3 0-72,-2-1-591,0 1 102,0-7 1005,0-1 0,6-7 0,2 0 0</inkml:trace>
  <inkml:trace contextRef="#ctx0" brushRef="#br1" timeOffset="42057">12774 191 7388,'-6'-8'-715,"4"1"553,-4 7 850,6-6-230,0 4-7,0-4 0,4 14-337,1 7 1,0 1 72,-5 8 1,0 1-66,0 4 1,0 7 5,0 4 1,0 4-119,0 5 0,0-2 102,0 7 1,0 1-122,0 9 0,0-3 62,0 2 0,0 3 23,0-3 1,0 6-17,0-5 0,0 2-3,0 3 1,0-5-104,0 9 0,0-4 95,0-1 0,0-1-101,0-3 1,0-3 7,0 2 0,0-2 61,0-3 1,5 0 10,0-4 0,0 3-3,-5-3 0,0-2-5,0 2 1,5-2-8,0 2 0,0 3 44,-5-3 0,0-2 17,0 2 1,0-5 32,0 5 0,0-11-72,0 1 1,0-4 6,0 5 1,0-1-39,0 0 1,-5-2-4,0-3 1,0 4 14,5-4 1,-2-1-9,-3 1 0,4-5 8,-4 5 0,3-6 0,2 1 0,0-3-70,0-1 1,0-6 44,0 1 0,0-2 29,0 1 0,0 2-34,0-6 1,0-1-1,0-4 0,2 0-37,3-1 1,-4-4-6,4 0 1,-3-5-175,-2 5-318,6-7 97,3 4 1,0-7 161,1 0 0,-2-7-1165,2-3 1454,3 4 0,-5-14 0,7 4 0</inkml:trace>
  <inkml:trace contextRef="#ctx0" brushRef="#br1" timeOffset="43017">14876 235 7183,'0'-8'-155,"0"2"876,0 6 1,0 16-586,0 4 1,0 11 99,0-2 0,0 7-89,0 8 0,-1 2 3,-4 3 1,3 3-118,-3 7 1,-1 4 66,1 1 1,0 3-4,5-8 0,0 10-17,0-6 0,-5 1-89,0 0 1,0 1 81,5-1 1,-5 1-12,0-1 0,-1-2-19,1 6 1,3-4 1,-3 5 0,-1-1-193,1 6 0,-5-2 209,5-4 0,0 2-48,5-6 1,0 5 7,0-6 0,-5 1-4,1-5 1,-1 0-17,5-1 0,0-4-9,0 0 0,0-5 39,0 5 1,1-6 2,4 0 1,-3-2 32,3-2 0,-4 0-39,-1 1 0,0-1 143,0 0 0,0 0-171,0 0 1,0-2-1,0-2 0,0 0 6,0-5 1,0 4-8,0-5 1,0 5-5,0-4 1,5-1-8,0-5 1,0 1-12,-5-1 0,0 1 27,0-1 0,5 0-4,0 1 1,0-6-15,-5 1 0,5-6 4,0 6 1,-1-7-31,-4 1 0,0-2-83,0-3 0,0-4-87,0 0 0,2-7-747,3 2 45,-3-3 0,9-4 912,-6-3 0,13-3 0,-2-7 0</inkml:trace>
  <inkml:trace contextRef="#ctx0" brushRef="#br1" timeOffset="44027">16949 235 7058,'0'-8'679,"0"2"-558,0 6 126,0-7 288,0 5 352,0-4-890,0 19 0,0-7 121,0 14-73,0-7 1,0 15-1,0-4 65,0 4 1,0 8-19,0 3 0,0 9-20,0 1 1,0 8 2,0 2 0,0 6-122,0 8 0,0 1 21,0-1 1,0 6-22,0-1 0,-2 7-224,-3-2 0,4 4 287,-4 1 0,1-4-2,0-1 0,2-2 8,-3 3 1,3 1-29,2-7 0,-1-3-125,-4-1 0,3-9 138,-3 9 1,4-11 29,1 1 0,0-2-25,0 2 1,0-9 16,0 4 0,0-5 97,0 0 1,0-4-144,0-5 1,0-1 254,0 0 1,1-2-259,4-3 1,-3 4 125,3-4 0,-2-1-113,2 1 1,-3-7 28,2 3 1,-2 1-41,-2-2 1,0 2 21,0-2 0,0-8 0,0 4 1,0-4-29,0 3 1,-2 1 3,-2-1 0,2-1-11,-3-4 1,2-1-66,-2-3 0,3-4-17,-3 4 0,4-4 86,1-1 0,0-5-582,0-1-102,0-5 204,6 2 0,2-6 507,7 0 0,6-6 0,2-3 0</inkml:trace>
  <inkml:trace contextRef="#ctx0" brushRef="#br1" timeOffset="45085">19271 44 7569,'-10'0'134,"1"0"-184,5 0 233,-2 0 0,1 7 0,0 3 1,-1 4-102,1 6 1,3-1-156,-3 11 1,2-4 104,-2 8 1,3 2-71,-3-2 0,4 7 107,1-1 1,0-3-5,0 2 1,0 0 115,0 6 1,0-1-41,0 0 1,0 1-46,0 4 1,0-1-9,0 6 1,-5 0 18,0 4 1,-2 1-54,3 0 1,2 1-4,-3 4 0,2-5-88,-2 0 1,3 4 65,-3-4-77,-3 3 1,6 2 0,-2 1 45,2 2 0,2-5-7,0 2 1,0-4 14,0-1 0,0 0-7,0 0 1,0-2-44,0-3 0,0 3-7,0-3 1,0-2 50,0 2 1,0-6-5,0 1 0,0 1 97,0-1 1,-5 0-20,0-5 1,-1 2 53,1 3 1,1-2-114,-5 7 0,5-6 13,0 1 0,0-7-12,-1 2 0,4-8 4,-4 8 1,3-5-12,2 1 1,0-3 25,0-3 0,0-3-120,0 4 1,5-3 108,0 3 0,2-4-9,-3 3 1,-2-3-7,3-2 1,-3 4 3,-2-3 0,1 2-16,4-7 0,-3-2-3,3 1 1,1-6-11,-1 2 1,0-9 23,-5-1-472,0-7 182,6 4-47,-4-7 4,5 0 119,-1 0-27,-4 0-1634,4 0 1207,1 6 348,1-4 312,7 4 0,-1-6 0,1 0 0</inkml:trace>
  <inkml:trace contextRef="#ctx0" brushRef="#br2" timeOffset="80057">20477 632 7150,'9'0'-628,"1"0"0,-5 0 628,5 0 0,-5 0 0,5 0 0,-6 0 123,6 0 264,-6 0-287,9 0 0,-10 0 123,7 0 128,-7 0 313,3 0-256,1 0-58,-5 0 28,4 0 0,-17 0-239,-4 0 0,-5 2-142,1 3 1,1-4 84,-7 4 1,1-3-132,-6-2 0,1 5 40,0 0 1,1 0-51,3-5 0,-1 4 81,7 1 0,-6 0-21,6-5 0,-1 0-18,5 0 1,1 0-54,-1 0-42,7 0 118,-5 0-9,11 0 1,-4-1-71,6-4 0,6 3-121,4-3 1,3 4 126,2 1 1,4-5 21,1 0 0,6 0 50,-2 5 0,4 0 8,2 0 0,6 0 3,3 0 0,-2 0-32,2 0 0,2 0 11,8 0 1,-5 0 18,1 0 0,-3 1 72,-8 4 0,1 4-53,-6 5 0,-6 1 76,-4 0 1,-2-1-57,-3 1 0,0 0 11,-5-1 0,-2 6-49,-7 0 47,0-1-84,-7-4 0,-1-2 0,-8-2 49,-4-1 0,2-6-13,-6 0 1,4-2-19,-4-2 0,-1-2-10,-4-2 0,1 0 29,4-6 0,-3 1-7,8-6 0,-6 0-10,6 1 16,-1-1-264,5 7 100,7 1-14,2 7 1,6 3 159,0 7 1,0 0-9,0 10 0,0-2-19,0 1 1,0-1-3,0 7 1,-2-7 8,-3 1 1,-5-2 2,-9-3 0,-4 1-15,-7 0 0,1-7 43,0-3 1,-1-4 6,1-1 0,-1 0 20,1 0 0,1-5 99,4 1 1,-2-8-115,6 2 0,1-3 12,4-1 0,5-6-12,0 0 1,7 1-16,-2 4 1,3 5-189,2 0 113,0 1 0,2-4-153,3 3 0,-2-2 13,7 7 1,-5 1-500,5 4 365,0 0 1,4 4-178,1 1 522,-7 7 0,5-4 0,-5 7 0</inkml:trace>
  <inkml:trace contextRef="#ctx0" brushRef="#br2" timeOffset="80476">20418 1205 7569,'10'9'-267,"-1"-5"419,-5-2 0,4-2 657,-3 0-580,-4 0 0,6-2-75,-7-2 0,0 0-67,0-5 0,-7 4 57,-2-5 1,-6 0 17,-5-5 0,4 6 10,-4-1 1,-1 5 4,1-5 0,-4 7-76,4-2 1,1-2-164,4 2 0,0 1 138,1 4 1,4 4-77,0 1 0,7 7-728,-2-2 560,3 3 0,2 1-26,0 1 0,2 0 81,3-1 1,3 1 42,7 0 1,4 0 45,1-1 1,-1-4 21,-4 0 0,-5-5 103,0 5-44,0-7 88,-2 3-38,-2-6 86,-6 0 0,-16 5-160,-4 0 1,-7 0-83,7-5 1,-5 2-172,6 3 1,-1-2-123,6 7 1,-1-5 105,0 4 1,7-4-49,3 5 1,4-5-23,1 5 1,0 0-135,0 4 1,6-4 439,4 0 0,9 0 0,4 4 0</inkml:trace>
  <inkml:trace contextRef="#ctx0" brushRef="#br2" timeOffset="81083">20756 1499 7569,'8'0'1470,"5"0"-1234,-11 0-181,4 0 1,-17 0 126,-4 0 1,-4 0-21,-1 0 0,-3 5 21,-6 0 1,-1 0 10,1-5 1,-2 2-118,-3 3 1,3-4-199,-4 4 0,-1-3-98,2-2 0,0 0 27,4 0-53,7 0 1,-3 0-1,7 0-262,1 0 1,1 0-137,3 6 96,6-4 1,3 5 299,10-7 1,3 0 246,6 0 0,1 0 0,0 0 0,-1 0-58,1 0 1,0 0-5,0 0 1,-1 0 84,1 0 1,0-2 5,-1-3 1,-4 3 377,0-3 48,-7 4 0,5-4 108,-3 0-216,-3 0 1,4 7-325,-6 3 1,0-2 118,0 7-386,0 6 0,0 0 0,0 6 167,0-1 0,5-3 120,0 6 1,0-1-224,-5 2 0,0 2-311,0-2 0,2-2 256,3 1 1,-4-6 82,4 2 1,-3 1 178,-2-1 1,5-6-132,0-4 260,0 0 0,-4-2 108,4-3 295,-3-3-224,4-2-117,1 0 0,-6-2-58,4-3 1,-3 2 138,-2-7 0,0 5-39,0-5 0,-7 2 46,-2-2-253,2-3 1,-6 5 0,2-5 124,-7 3 0,1-1-128,-2 6 0,1 0 60,-2 5 0,4 0-74,-4 0 1,-1 0-18,1 0 1,1 2-157,4 3 1,0 3-226,1 6 0,6 1 47,3 0 0,-2 4-105,2 1 0,0 5 66,5-6 0,7 2-87,3-1 0,3-2 207,1 6 1,8-6 233,2 2 0,-3-4 0,1-1 0</inkml:trace>
  <inkml:trace contextRef="#ctx0" brushRef="#br2" timeOffset="81432">20756 2190 8375,'0'-8'298,"-7"2"0,-2 6-116,-5 0 1,-7 0-173,-3 0 0,-4 4 87,-1 1 0,-2 5-47,-4-5 1,4 2 79,-3-3 0,-2-2-13,2 3 0,-1 2-68,6-3 1,0 1 88,-1-5-254,7 7 0,2-5 1,6 2-101,1-2-268,6 5 343,1-6 1,9 6-50,3-7 0,8 5 67,6 0 1,6 4-6,-6-4 1,6 2 94,-6-2 0,1 1-110,-5 4 291,-1 3 0,1-6 0,-2 4-7,-3-1 0,-4-5 401,-6 5-367,0-1 0,-6 6 39,-4 0 0,-5-5-84,-4-1 1,1 1 14,-7 5 0,1 0-462,-6-1 0,6 1 77,-1 0-611,1-1 1,-1 1 850,1 0 0,0-1 0,-6 1 0</inkml:trace>
  <inkml:trace contextRef="#ctx0" brushRef="#br2" timeOffset="82418">18375 809 7569,'-15'-14'710,"-1"3"0,-4 3-281,-5 1-410,-2 2 1,-3 5 137,1 0 0,-7 0-65,-3 0 0,3 2-166,2 3 1,-2-3 120,1 3 1,6 1-107,4-1 1,6 0 141,-6-5 0,7 0 148,-1 0-100,2 0 24,3 0-21,6 0-142,1 0-124,20 0 1,-3-2 113,10-3 1,2 4-98,3-4 1,3 3 72,1 2 0,5 0-15,1 0 1,5 0-61,0 0 0,-3 0 65,2 0 88,-6 0 1,6 7 0,-8 2-41,-3 5 1,-7 0 20,4 1 0,-12 0-25,2-1 1,-9 1-6,4 0 1,-7-1 37,2 1 0,-5 0 17,-5 0 1,-3-7 20,-7-3 1,-1-4-40,-4-1 3,-2 0 1,-8 0 0,2-1 6,4-4 0,-4-3-4,4-7 1,-3 0 15,3 0 0,3 1 60,6-1-163,0 7 29,1-5 1,5 13-128,5 0 1,2 6-47,2 9 97,0 0 0,0 6 0,0 2 27,0 0 1,0 4 9,0-2 1,-5-2-43,0 1 1,-11-6-20,1 2 0,-9-4 90,-1-1 0,-3-7 143,-1-3 1,0-3-5,-1-2 0,1-2 27,-1-3-9,1-3 0,4-7 0,3 1-69,0-1 1,3-1-14,4-4 1,5 4-46,0-4 0,7 9-210,-2 1 31,4 0-89,1 2 1,6 1-2,4 7 1,3 0-442,2 0 354,-1 7 1,1 1-1,0 7 364,0-1 0,-1 6 0,1 0 0,0-1 0,-1-4 0</inkml:trace>
  <inkml:trace contextRef="#ctx0" brushRef="#br2" timeOffset="82814">17992 1411 7569,'7'8'-8,"-5"-1"0,6-9 549,-3-3 1,-4 2 58,4-7-509,-3 7 1,-4-10 0,-3 3 111,-4-3 0,-5-2-57,0 1 1,-1-1 36,0 0 1,-1 1-21,-4-1 0,4 0 54,-4 1 1,4 5 32,1 4 1,1 4-335,-1 1 1,5 0 74,0 0 1,7 6 171,-2 4 0,4 3-327,1 2 0,0 0-450,0-1 1,1 6 441,4 0 0,3 1 11,7-2 1,0-2 1,-1 2 1,-4-2-106,0-3 1,0-1 271,5-3 0,-6 2-59,1-7 254,-7-1 1,6 1 20,-5 0 176,-2 0-286,5-5 1,-19 0-64,-2 0 0,-4 0 21,3 0 0,-5 0-251,1 0 1,-1 2-41,5 3-89,-6-4 0,10 12 0,-4-3-109,2 3 0,6 2-86,2 0 1,4-1 179,1 1 0,6 1 43,4 4 280,3-4 0,8 5 0,2-6 0</inkml:trace>
  <inkml:trace contextRef="#ctx0" brushRef="#br2" timeOffset="83058">18448 1793 7569,'15'-6'1269,"0"-2"-1057,-7 0 1,-3 1-55,-10 7 0,-3 0-38,-7 0 0,-2 2-153,-2 3 1,-4 1 96,-6 4 0,-1-2-66,1-3 0,-2-3-1,-4 2 1,3 3 39,-7-2 1,1 0-209,-1-5 0,1 1 20,4 4 1,3-3-144,-3 3 0,4-4-7,6-1 0,-2 0-162,6 0 1,0 0-171,6 0-28,-1 0 661,7 0 0,8 0 0,8 0 0</inkml:trace>
  <inkml:trace contextRef="#ctx0" brushRef="#br2" timeOffset="83192">18022 1823 7569,'15'0'504,"-2"1"-137,-4 4-76,4-3-216,-11 11 1,10-5-71,-8 7 0,1 0-242,-5-1 0,5 1-20,0 0 1,0-1-309,-5 1 0,0 5 565,0-1 0,0 1 0,0-5 0</inkml:trace>
  <inkml:trace contextRef="#ctx0" brushRef="#br2" timeOffset="83457">18110 2278 7979,'0'-14'182,"-5"-1"-516,0 0 0,0 1 472,5-1 0,-5 0 607,1 1 1,-3 4-495,2 0 0,-1 5-153,-4-5 0,-8 5 77,3-4 1,-3 5 2,3-1 0,-4 4-21,-1 1 0,-4 0-39,4 0 1,-4 0-3,4 0 0,-1 5-102,1 0 1,6 6-220,-1-1 1,0 5-13,5 4 0,4-3-196,1 4 0,3-2 63,2 2 1,2-4-260,3 4 1,8 1 6,6-2 1,6 1 310,-5-5 1,6 1 290,-2 4 0,4-11 0,8 18 0,1-11 0</inkml:trace>
  <inkml:trace contextRef="#ctx0" brushRef="#br2" timeOffset="83773">18433 2514 7569,'9'0'522,"-3"-7"146,-6 5 0,-11-4-331,-4 6 1,-10 0-163,1 0 1,-5 5-194,-6 0 0,3 1 18,-8-1 0,3-3 91,-2 3 0,-4-2 22,4 2 0,1-3 2,-1 2 1,8 3-9,2-2 0,1 5-26,8-5-287,1 6 1,11-3-311,3 7 1,6-5 170,9-1 0,2 1 164,12 5 0,-1-2 203,2-3 0,1 3-27,-7-3 0,6 1 131,-6-1 0,-1 3 225,-8-3 132,3 3 0,-11 2-188,3-1 1,-4 3 125,-1 2 0,-11-3-403,-4 4 1,-9 1 118,-1-1-549,-9 0 1,3-6-1,-3 1 250,3 0 0,-4-1 195,1 1-33,6 0 0,0-1 0,6 1 0</inkml:trace>
  <inkml:trace contextRef="#ctx0" brushRef="#br2" timeOffset="84808">16229 867 7569,'0'-8'316,"-2"-3"470,-3 6-592,3 0 0,-12 5-49,-1 0 0,-1 2 7,-9 2 1,-6-2 14,-8 3 1,1-3-35,-1-2 1,0 5-4,-5-1 1,1 1 43,4-5 1,-2 0-8,7 0 0,-5 0-150,5 0 1,4 0 21,6 0 0,6-5-71,-2 1 0,9-1 79,1 5-260,7 0 58,-4 0-37,20 0 1,2 0 104,9 0 0,4 0-47,-3 0 0,2 0 85,3 0 1,4 0 6,0 0 0,6 0 83,-6 0 0,7 1-54,-2 4 0,-2-3 81,3 3 1,-8 3-80,3 2 0,-6-2 25,-4 2 0,-4-1 29,-7 6 1,-5-5-36,-4 0 1,1 0-19,-1 4-5,0 1 1,-12 0-8,-2-1 0,-5-5 3,0-5 1,-3-2-4,-2-2 1,1 0 20,-7 0 0,6 0 1,-6 0 0,7-6 11,-1-4 1,-3-3 4,3-2 0,-1 0 10,6 1 1,-1 0 14,0 5 13,7-4-188,-5 11-66,11-5 0,-4 14 144,6 3 0,0 9 28,0 6 0,-2 3-55,-3 1 0,2 0 45,-7 1 0,0-1-22,-4 1 1,-6-3 18,0-2 1,-4-2 102,4-4 0,-6-7-48,2 2 0,1-9 84,-2 0 1,6-3-49,-6-2 1,6-7 99,-6-2 1,7-4-65,-1-2 0,2-2-20,3-2 1,4 1-155,0-7 0,7 7 50,-2-1 1,3 3 31,2 1 1,0 0-79,0 0 1,0 6-194,0-1 0,2 7 181,3-2 0,3 3 15,7 2 0,-1 7-573,1 2 0,0 4-5,-1 2 1,1 0 658,0 0 0,-5 1 0,-1 3 0,0-2 0,0 2 0,4-2 0,-4 4 0,5 2 0</inkml:trace>
  <inkml:trace contextRef="#ctx0" brushRef="#br2" timeOffset="85176">15758 1485 7569,'8'8'374,"-1"-2"97,-7 1-276,0-5 0,0 2 218,0-8-281,-7-5 0,4 0 15,-7-1 1,0 0 74,-4-5 1,-6 1-28,1-1 0,-3 5-12,3 0 1,2 2-48,-2-2 1,2 4-134,3 6 0,-1 0 30,0 0 0,6 0-168,-1 0 1,7 1 43,-2 4 0,3 4-201,2 5 1,0 1 1,0 0 0,8-1 57,7 1 0,0 5 27,4-1 1,2 1 145,-1-5 0,0-2-16,-6-4 1,-1 4-46,-3-3 1,2-2-120,-8 2 678,8-7 33,-10 4-103,4-7-228,-6 0 1,-6 5-77,-4 0 0,-3 1-61,-2-1 1,-5-2 1,1 7 0,-1 0 42,5 5 1,-4-1 37,-1 1-663,1 0 1,6 0-59,3-1 1,3 1 82,7 0 0,0-1 278,0 1 0,8 0 275,7-1 0,6 1 0,9 0 0</inkml:trace>
  <inkml:trace contextRef="#ctx0" brushRef="#br2" timeOffset="85417">16258 1911 7569,'8'-8'213,"-1"1"-21,-7 7 1,-7 0-96,-3 0 0,-4 0-78,-6 0 0,-3 5-13,-6 0 1,-2 5 75,-4-5 1,3 5 81,-7-6 1,1 3-114,-1-2 1,1-3 2,4 2 1,-2 3 46,-3-2 1,3 1-167,6-1 0,-2-3-365,2 3 1,-2 1 23,7-1 0,4 0-714,1-5 743,4 7 377,8-6 0,1 6 0,7-7 0</inkml:trace>
  <inkml:trace contextRef="#ctx0" brushRef="#br2" timeOffset="85567">15788 1984 7569,'14'0'0,"-4"0"823,0 0-542,-7 7-107,4 1 0,-7 7-517,0 0 0,0 4-21,0 1 0,0 4-180,0-4 0,0 6 325,0-1 0,0-3 219,0 3 0,0-1 0,0 6 0</inkml:trace>
  <inkml:trace contextRef="#ctx0" brushRef="#br2" timeOffset="85792">15832 2425 7569,'0'-14'0,"0"-1"0,0 5-157,0 0 896,0 1-116,0 0-416,0-4 1,0 10 139,0-7-177,-7 7 1,-1-8 6,-7 6 0,1 0-24,-1 5 0,0 0-52,0 0 1,-1 1-100,-3 4 1,1-1 31,-7 5 1,7 1-94,-1 5 1,2 0 79,2-1 1,1 1-530,-1 0 0,7 4-800,3 1 0,3 0 792,2-6 1,2 1 515,3 0 0,10 6 0,7 2 0</inkml:trace>
  <inkml:trace contextRef="#ctx0" brushRef="#br2" timeOffset="86150">16140 2661 7569,'18'0'1044,"-3"0"-405,-10 0-423,8-7 1,-13 5-11,0-2 0,-7 2-94,-7 2 0,-3 5-91,-2 0 1,-11 5 133,-9-6 1,2 6 7,-3-5 0,1 5 20,-5-5 1,0 1 22,0-1 0,5 2-373,0 3 1,6-2-41,-1-3 1,4 1 82,6 4 1,-1-2-243,11-3 114,-4-3 0,16 6 84,-3-3 0,5-4-20,5 4 0,8 2 24,7-2 0,4 5-4,-4-6 0,4 6 134,-4-5 1,4 7 143,-4-3 0,-1 0 62,-4 0 0,0-1 90,0 2 0,-6 3 126,1-3 0,-7 3 218,2 2-150,-3 0 1,-4 4-183,-3 1 1,-4-1 47,-11-4 0,2 0-562,-6 0 0,-1-1-268,-4 1 0,1 0 455,3-1 0,-1 1-619,7 0 1,-6-2 671,6-3 0,-1 3 0,5-5 0</inkml:trace>
  <inkml:trace contextRef="#ctx0" brushRef="#br2" timeOffset="87219">13965 823 7569,'0'-8'0,"-2"-3"0,-3 6 0,-3 0 166,-7 5 0,-6 0 223,-3 0 0,-6 0-368,-4 0 0,-3 5-35,-8 0 1,-4 4-11,0-4 0,0 0 88,5-5 0,5 0-2,0 0 0,6 0 15,-1 0 0,9 0 109,6 0 254,3 0-340,7 0 0,4 0-147,10 0 0,5 0 30,10 0 0,4 0-61,11 0 1,0 5 105,5 0 0,7 0-80,-3-5 1,5 2 72,0 2 0,2-2-35,3 3 0,3-3 75,-3-2 0,3 0 48,2 0 1,-12 5 56,-3-1 0,-5 8-41,1-2 0,-11-2-62,-9 2 1,-4-1-37,-1 6 0,-7-5-86,-3 0 168,-4 0-81,-1 4 1,-11-4 17,-4 0 0,-9-7-14,-1 2 0,-3-5-84,-1-5 1,-5 2 13,-1-7 0,-1 0 2,2-4 0,3-1 14,-3 0 0,3 2-10,1 3 1,8-3 13,2 3-24,4 4-164,1-1 0,7 14 38,3 3 0,3 4 59,2 6 0,0-2 92,0 6 0,0-1-2,0 2 0,-1 3-13,-4-4 0,-5 2 80,-10-1 0,-3-4-61,-6-6 1,-2-1 23,-3 1 0,1-7-7,-6-3 0,5-3 29,-6-2 1,8-2 71,-3-3 0,4-3-105,2-7 0,1 1 7,4-1 0,2-1 44,8-4 0,6 4 98,3-4 1,-2 4-175,2 1 1,0 0-124,5 1 1,2 4 65,3 0 1,3 7-95,7-2 0,-4 3-293,4 2 1,-4 0 63,9 0 0,-2 2-89,1 3 0,-2 3 191,2 7 1,3-1 302,-3 1 0,7 6 0,-3 2 0</inkml:trace>
  <inkml:trace contextRef="#ctx0" brushRef="#br2" timeOffset="87607">13730 1411 7569,'10'8'593,"-1"-3"-19,-5 3-162,9-6-45,-12 5-220,6-7 1,-9-2-50,-3-3 0,-5-1 107,-9-4 0,1-3 0,-7 3 0,1-3 45,-5-2 0,-1 0-23,1 1 0,4 6-208,1 3 1,6-2 61,-2 2 0,4 0-83,1 5 0,2 2-46,3 3 1,-1 3-206,6 7 1,0-4 105,5 4 0,7-4-28,2 9 1,9-4 38,2-1 1,1 5 35,-1-1 0,-2 1 75,6-6 1,-6 1-28,2 0 1,-4-5 16,-1-1 0,0-4 51,-1 5 1,-4-7 32,0 2 39,-7-3 176,10-2-128,-11 0 0,-12 5-246,-10 0 0,-7 5 92,7-6 1,-4 8 46,4-2 0,-5 1-311,6-1 0,-6 3-463,6-3 1,1 3 281,8 1 0,-1 1-178,6 0 1,0-4 640,5 4 0,6-10 0,9 21 0,8-10 0</inkml:trace>
  <inkml:trace contextRef="#ctx0" brushRef="#br2" timeOffset="87857">14303 1911 7569,'8'0'614,"-1"-7"-745,-7 6 1,-2-6 294,-3 7 1,-5 0 394,-9 0 1,1 5-362,-7 0 0,-1 7-300,-8-3 1,1-1 194,-6 2 0,0-6-3,-5 0 1,0 3 17,-1-2 0,-4 1-60,0-1 1,1-3-4,3 3 0,1-4-129,0-1 1,2 0-229,3 0 1,-1 0-15,11 0 0,-2 0-237,11 0 1,1 0-797,4 0 1359,7 0 0,1 0 0,14-6 0,1-2 0</inkml:trace>
  <inkml:trace contextRef="#ctx0" brushRef="#br2" timeOffset="88026">13818 1882 7569,'8'0'804,"5"0"1,-10 0-465,7 0 1,-7 6-175,2 4 0,-3 5-111,-2 4 0,5 4-43,0 6 1,0 1-240,-5-1 0,0 1-579,0-1 0,0 4 471,0-4 1,0 7-280,0-11 0,0 6 381,0-7 0,-2-1 233,-3 1 0,4 1 0,-6 4 0</inkml:trace>
  <inkml:trace contextRef="#ctx0" brushRef="#br2" timeOffset="88248">13877 2455 7569,'8'0'-360,"5"0"0,-11-7 729,2-2 0,-2 0 329,-2 0-515,0-1 1,0-5 11,0 0 0,-2 2 4,-2 3 1,-5-1-13,-5 6 1,2-5 73,-2 5 0,2-4-66,-7 4 0,-4 0 14,-2 5 1,2 0-90,-1 0 1,1 0-112,-2 0 0,-1 6 130,7 4 1,-3 3 39,3 2 0,4 0-418,0-1 1,2 1-605,9 0 1,-1-1 590,5 1 1,3 5-223,7-1 0,1 1-544,14-5 0,-1-1 1018,6 1 0,-1 0 0,7-1 0,1 1 0</inkml:trace>
  <inkml:trace contextRef="#ctx0" brushRef="#br2" timeOffset="88598">14288 2675 7569,'10'0'1146,"0"0"-556,-7 0 134,4 0-550,-20 0 1,-4 0-32,-12 0 1,-2 5-89,-3 0 0,1 7 78,-6-3 0,-1-2 7,-4-2 0,0 1 1,0-1 1,0 0-149,0-5 0,2 2 54,2 3 1,0-4-191,5 4 0,7-2 158,9 2 0,3-3 152,1 3-1192,7-3 759,1 4 0,19-3-44,2 7 0,9-5 59,-3 5 0,6-5-4,-2 5 1,4-1 186,2 6 0,-3-2 67,-2-3 1,1 3-103,-7-3 1,1 3-13,-5 2 1,-5-6 669,-1 1 0,-5-5-276,1 5 1,-4-5 230,-1 5 0,-8-7-132,-7 2 1,-6 1-70,-8-1 1,-1 5-205,1-5 0,-5 5-222,-1-5 0,1 6-171,5-1 0,-4 3-430,4 2 0,-4-1-596,8 1 1314,4 0 0,-7-1 0,6 1 0</inkml:trace>
  <inkml:trace contextRef="#ctx0" brushRef="#br2" timeOffset="89609">11966 691 7166,'-15'0'-939,"-1"0"664,-4 0 533,4 0 0,-18 5 558,-1 0 0,-1 5-527,-3-6 0,0 3-184,-5-2 0,5-3-45,-1 2 1,3 3 66,-2-2 1,-2 0 105,7-5 0,4 0-51,6 0 1,6 0 57,-2 0-164,4 0 34,8 0-269,1 0 0,9-2-36,3-3 109,3 4 0,8-6 0,4 7 48,4 0 1,4-2-4,1-2 0,6 2 17,-1-3 0,7 3-10,-2 2 1,5-1 19,5-4 1,-2 3 6,7-3 1,-6 4 78,1 1 1,-5 1-91,-5 4 106,-3 3 0,-7 7 1,-1 0-51,-3-1 1,-4 6-21,-6 0 1,-2 4 7,-4-4 0,-2-1 6,-7-4 1,-2 0-31,-3-1 1,-4 0-3,-11-5 1,-1-2 11,-4-7 1,-3 0 18,4 0-50,-10 0 1,3-2-1,-4-3 21,4-4 0,7-5-7,-1 0 1,6-1 10,-6 0 1,7 2 1,-1 3 0,7-1-104,2 6-13,7 0-377,-10 5 311,11 0 0,-6 7 69,3 3 0,4 4 31,-4 6 0,-3-2-18,-2 6 0,-5-6 48,-4 2 0,-3 1 9,-2-1 0,-4-1-8,4-4 1,-6 0 100,-4-1 0,3-5 16,-3-4 1,3-4-42,1-1 102,1 0 1,6-1-1,2-4 125,-1-5-95,6-3-150,-5-8 2,6-2 1,7-5-100,3 3-105,3 4 0,2 6-141,0 1 1,5 4 65,0 0-111,7 7 1,-4-4 0,7 7-35,-1 0 1,-2 0 407,2 0 0,-2 7 0,7 3 0,-2 9 0,-3 4 0</inkml:trace>
  <inkml:trace contextRef="#ctx0" brushRef="#br2" timeOffset="90019">11687 1382 6949,'0'-10'590,"0"0"0,-2 0-186,-3-4 0,2 1-281,-7 3 1,0-3 56,-5 3 0,-4-3 7,-1-2 0,-4 2-20,4 3 1,-4-1 22,4 6 1,-4 0-96,4 5 1,-5 0 113,6 0-341,-1 7 1,6-1 0,-1 7-24,0 2 0,7-4-138,3 9 0,3-4 208,2-1 1,0 0 24,0-1 0,7 1-44,3 0 0,4 0-233,6-1 0,-4 1 204,4 0 1,-2-2 9,2-4 0,-4 0 194,4-4 1,-9-4 35,-1 4 1,-2-2 102,2 2-156,3-3 145,-12 4-179,6-6 201,-7 0-255,-13 7 0,1-4-117,-12 7 1,6-5 34,-2 5 1,4-5-184,1 4 0,1 0 20,-1 0 0,2 4-94,3-3 0,-1 3 86,6 2 1,0 0 286,5-1 0,1-4 0,4 0 0,4 6 0,5 7 0</inkml:trace>
  <inkml:trace contextRef="#ctx0" brushRef="#br2" timeOffset="90284">12245 1779 7569,'0'-8'-45,"0"-1"-115,0 4 1,-2 4 245,-2-4 0,-6 3 461,-10 2 0,2 2-316,-6 3 0,-2-2-196,-9 7 1,-2-5-114,-7 5 1,3-6 205,-3 6 0,3-5 125,-8 5 0,3-7-164,2 2 1,2 2-109,2-2 1,0 1-17,5-1 1,-4-3-210,5 3 1,4-4 187,6-1 0,6 0-186,-2 0 0,9 0-1100,1 0 744,7 0 316,-4-6 0,14-1 282,3-3 0,9-3 0,4 5 0</inkml:trace>
  <inkml:trace contextRef="#ctx0" brushRef="#br2" timeOffset="90426">11775 1779 7569,'14'0'309,"1"0"-73,0 6 0,-5-3 190,-1 7-343,-5 0 1,2 10-128,-6-1 1,0 1-470,0-5 0,0 4 225,0 1 1,0 4 32,0-4 1,-1 1 64,-4-1 0,3-4 190,-3 4 0,-3-4 0,0-1 0</inkml:trace>
  <inkml:trace contextRef="#ctx0" brushRef="#br2" timeOffset="90668">11863 2234 7569,'2'-13'180,"2"3"276,-2-3-64,5 5-1,-7-6-208,-7-1 1,-1 2 91,-7 3-110,-6-3 1,5 11-1,-6-4 64,1-1 1,-2 6-35,-6-4 0,1 3-54,4 2 1,-4 0-122,3 0 1,3 7-31,-3 2 1,7 4-244,-2 2 0,4 0-386,1 0 1,7-1 341,3 1 1,4 5 98,1-1 0,1 1-194,4-6 0,5 6-388,10 0 0,3-1 780,6-4 0,0 5 0,1-1 0,6 1 0,1-6 0</inkml:trace>
  <inkml:trace contextRef="#ctx0" brushRef="#br2" timeOffset="91016">12113 2499 7569,'19'0'16,"1"0"1,-5 0 238,-5 0 287,-7-7-91,3 6 0,-12-6-199,-4 7 0,-10 5-72,-4 0 1,-4 2 0,-1-3 0,-6 0 2,1 6 1,-7-6 10,2 6 1,2-5-45,-3 5 1,6-5-12,-5 5 1,6-5-103,-1 4 0,9 0-217,6 0 0,2 3-290,3-7 1,6 1 142,3-1 1,3-2-48,2 7 0,2-7 136,3 2 0,4 2-37,11-2 0,1 5 147,4-6 1,-2 6-16,-4-5 1,-1 5 47,7-5 1,-3 6 179,3-1 1,-4-2 191,-6 2 1,0 0-51,-1 5 1,1-1 122,0 1 0,-7-4-91,-3 4 1,-4-4 58,-1 9 0,-3-4-94,-7-1 0,-1 0-51,-14 0 0,1-1-54,-5 1 1,-6 0-110,1-1 1,-5 1-488,4 0 1,3-1-164,7 1 0,-1 0-1247,7 0 1887,-1-1 0,-1 1 0,-2 0 0</inkml:trace>
  <inkml:trace contextRef="#ctx0" brushRef="#br2" timeOffset="92017">9893 632 8197,'-10'5'411,"1"0"0,-8 6-321,-7-1 1,-4 3-119,-1 2 1,-1-5 80,1 0 0,-5-7-96,-1 2 0,1-4 118,5-1 0,-2 0 5,-4 0 0,9 0-54,-3 0 1,7 0 53,-2 0 1,8-1-34,1-4-16,0 3 15,14-4-65,-6-1 0,9 5-161,3-2 0,9 2 157,11 2 0,-1-5 14,6 0 1,-3 0-136,13 5 0,-1 0 47,5 0 0,2 0 69,3 0 0,-2 5 14,7 0 1,-8 5 78,-2-5 1,-2 6-51,-7-1 0,-6 3 84,-5 2 0,-6-1-83,2 1 1,-9-2-1,-1-3 1,-6 3 14,0-3 1,-2-2 31,-2 2 0,-6-7 3,-4 2 1,-10 2-39,-4-3 1,1 1 3,-2-5 1,2 0-36,-1 0 0,-4-1-1,4-4 1,2 2 70,3-7-68,-4 6 1,7-7-425,-4 6 126,10 0 180,4 5 1,6 2 36,0 3 0,0 5-11,0 9 1,-5-1 47,0 7 0,-2-6 3,2 6 0,-4-6-11,-11 6 0,-3-7 84,-6 1 1,-1-2 11,1-3 1,-5-5-24,-1-4 1,-4-4-20,5-1 0,-2 0 53,2 0 0,3-6 97,-4-4 1,6-3-113,4-2 1,3 0-13,2 1 0,9-1 24,-4 0 1,8 1 31,-3-1-637,7 0 410,-3 0 0,7 2 99,4 4 1,3 2-227,7 7 1,0 0-356,-1 0 0,1 2 168,0 3 458,0-4 0,6 12 0,2-5 0</inkml:trace>
  <inkml:trace contextRef="#ctx0" brushRef="#br2" timeOffset="92419">9643 1382 7747,'0'-10'210,"0"0"1,-1 2-297,-4-2 1,2-3 162,-7 3 0,0 2 212,-5-2 0,-1 2-79,-4-2 0,4-3-76,-4 4 0,-2 2 95,-3 2 1,4-1-122,1 1 1,-1 0-1,1 5 1,1 1 38,4 4 1,7-1 6,3 5 1,3 1-446,2 5 0,0 0-27,0-1 1,2 1 215,3 0 0,3-1 119,7 1-262,-1 0 0,1 0 85,0-1 161,0 1-101,-1 0 30,-6-7 158,-1-2 0,-7-4 39,0 3 0,-2-4-16,-3 4 1,-3 4-118,-6 0 0,-3 0-141,-2 0 0,2 1 3,-2 5 0,-1-5-225,5-1 0,-3 1 208,9 5 0,-3 0 83,2-1 1,4 1-722,6 0 428,0-1 0,6 1 371,4 0 0,10-1 0,3 1 0</inkml:trace>
  <inkml:trace contextRef="#ctx0" brushRef="#br2" timeOffset="92675">10055 1793 7569,'8'0'15,"0"0"-331,-3 0-74,-3 0 1493,4 0-760,-19 7 0,2-4-97,-14 7 0,1-7-78,-6 2 1,1 2-46,0-2 0,-7 4-9,-3-4 1,-4 2 5,-1-2 1,0-4-14,0 4 0,1 2 20,4-2 0,-3 0-297,2-5 1,5 1-51,0 4 1,4-3-398,2 3 0,1 1 123,4-1 0,7 0-687,7-5 735,1 0 446,0 0 0,3 0 0,6 0 0</inkml:trace>
  <inkml:trace contextRef="#ctx0" brushRef="#br2" timeOffset="92849">9717 1823 7569,'15'-7'219,"-7"6"-83,-2-6 1,-6 14 279,0 2 0,0 6-382,0 5 1,0-2-370,0 6 1,-5-4 29,0 4 1,-1-4-141,1 4 0,2 1 223,-7 4 1,7-4 30,-2-1 191,-3-6 0,-1 10 0,-5-5 0</inkml:trace>
  <inkml:trace contextRef="#ctx0" brushRef="#br2" timeOffset="93102">9746 2308 7569,'0'-10'-135,"0"0"0,0 0 461,0-4 1,0 4 26,0 0 0,-1 2 35,-4-2 0,1-3-117,-5 3 1,-1 2-64,-5-2 0,-1 5-25,-4-4 1,2 4 22,-6-5 1,4 7-1,-4-2 1,-1 3-121,-4 2 0,4 0-25,1 0 0,4 7-120,-4 3 0,1-2-200,-2 1 0,4 6-29,6 5 0,2-1-265,4-4 0,2 5 160,7-1 1,0 6-220,0-6 0,7 6 205,2-6 0,9 3 79,2-3 1,6-2 327,-1 2 0,2-4 0,3-5 0,6 9 0,1-2 0</inkml:trace>
  <inkml:trace contextRef="#ctx0" brushRef="#br2" timeOffset="93460">10011 2558 7569,'15'0'441,"-1"0"711,-6 0-477,-1 0-491,-20 0 1,-3 0-70,-14 0 0,-4 5-91,0 0 1,-6 1 79,6-1 1,-7-3 18,2 3 0,1 1 42,-1-1 0,7 1-66,-3-1 0,6-3-105,4 3 1,-1-3-30,7-2-313,-1 6 328,5-4 1,7 6 86,3-3 0,5-4-627,5 4 1,3 2 101,7-2 0,1 5 143,4-6 1,-2 8 88,6-2 0,-4-2 85,5 2 0,-7-2 12,1 2 1,-3 3 171,-1-4 29,0 5 272,0 0 49,-7 1 1,-8-2-196,-10-3 1,-5-2 79,-4-3 1,-4-2-91,-7 7 1,1-2-20,0 2 1,-6 3-61,1-3 0,0-2-13,4 2 0,6 0 62,-1 4 1,6 1-20,-6 0 0,9-1-1761,1 1 1622,0 0 0,14 6 0,-6 2 0</inkml:trace>
  <inkml:trace contextRef="#ctx0" brushRef="#br2" timeOffset="94552">7571 632 7569,'14'0'0,"-4"0"-210,0 0 45,-7 0 177,4 0 661,-1 0-51,-4 0-441,5 0 1,-14 5-27,-3 0 0,-8 0-2,-1-5 0,-7 0-8,1 0 0,-8 1-1,-1 4 1,0-3-70,4 3 1,-4 1-52,0-1 1,0 0-71,4-5 1,2 0 43,4 0 0,-2 0-66,6 0 1,1 0 24,4 0-86,7 0 141,1 0-20,7 0 1,12 0-162,2 0 0,9 0 10,-3 0 1,7 0 118,3 0 1,-1 0 17,6 0 0,2 0-12,2 0 0,1 0 5,4 0 1,-2 0 3,12 0 0,-5 0-13,5 0 0,-7 0 20,2 0 0,-10 7 137,-4 3 1,-6-2-69,-4 2 1,-4-1-20,-6 6 0,-7-5 82,-3 0-50,-4-1 1,-1 6 9,0 0 0,-8-5 6,-7-1 0,-1-5-70,-8 1 1,4 1-8,-5-1 0,1 0 35,-5-5 1,4 0-46,1 0 0,4 0-62,-5 0 0,8-5 57,-3 0 0,4-5-27,1 5-66,0 1-195,7 4 276,-5 0 1,11 1-1,-3 4 0,9 3-127,1 7 0,-1 0-21,-4-1 1,0 1 164,0 0 1,0-1-28,0 1 0,-8 0 79,-6 0 0,-8-1-65,-7 1 1,0-5 85,-1 0 1,1-7-49,-1 2 0,-1 1 4,-3-1 0,8 0 68,-3-5 1,4-2-49,1-2 1,2 0 82,8-6 0,1 1-57,3-6 1,-2 5 15,7 0 0,1 1-78,4-6 1,0 0-3,0 0 1,0 6-38,0-1 0,4 5-157,1-5 0,7 7-139,-2-2 1,3 3 1,1 2 24,1 0 0,-5 0-10,0 0 0,-5 2-119,4 3 1,-5-2 431,0 7 0,5 0 0,-1 4 0,7 1 0</inkml:trace>
  <inkml:trace contextRef="#ctx0" brushRef="#br2" timeOffset="94969">7571 1382 7500,'0'-15'-19,"0"7"0,0-5 513,0 3 0,-5 2-257,0-2 1,-6 2-104,1-2 0,-8-3-46,-2 3 0,-4-3-31,4-1 1,-6 4 205,1 0 0,-2 5 125,-3-5-244,1 7 0,4-4 0,1 7-12,-2 0 1,5 0-84,1 0 1,5 7 85,5 3 1,4 3 10,6 2 0,0 1-232,0 3 1,2-2-538,2 2 0,6-2 312,10-3 1,-2 1-27,6 0 317,-6-7 0,8 5 0,-6-5-39,-2 0 0,3 1 13,-1-5 1,-1-2 32,-4 3 0,0-3 245,0-2-225,-1 0 153,1 6-114,-7-4-28,-1 4 19,-7 1 0,-7-4-23,-3 7 0,-8-5 2,-1 5 0,-3-1-152,3 6 0,-2-5-213,-4 0 1,-1 0 60,6 4 0,1-4-89,4 0 0,2 0-140,3 4 1,4 1 516,6 0 0,0-7 0,0 5 0,13-5 0,3 7 0</inkml:trace>
  <inkml:trace contextRef="#ctx0" brushRef="#br2" timeOffset="95227">7968 1764 7569,'8'-8'-89,"-2"1"0,-7 2 616,-4 0 1,-3 1-213,-7 4 0,-5 0-219,1 0 0,-9 4-83,-1 1 0,-1 5 5,-4-5 0,-4 2 31,-1-2 1,2-4 2,-3 4 0,1 2 87,-5-3 0,2 1 159,2-5 0,0 5-448,5 0 1,1 2 71,5-2 1,1-4-479,3 4 1,4-2 102,6 2 1,6-3-704,-1 3 880,7-4 1,-2-1 275,10 0 0,3-6 0,6-2 0</inkml:trace>
  <inkml:trace contextRef="#ctx0" brushRef="#br2" timeOffset="95377">7541 1779 7569,'15'0'118,"-5"-2"-5,0-3 0,-2 5 261,2 0 0,-4 7-279,-6 7 1,5 3-179,0 2 0,2 3-306,-3 2 1,-2 2 73,3-6 1,-3 4-139,-2-4 1,-7 1 267,-3-1 1,2-4 184,-2 4 0,0 3 0,-4-1 0</inkml:trace>
  <inkml:trace contextRef="#ctx0" brushRef="#br2" timeOffset="95644">7571 2234 7199,'8'-6'-185,"5"-2"0,-11-7 427,3 0 0,-4 5 311,-1 1 1,0 4-241,0-5 0,-1 5-73,-4-5 1,-2 5 4,-3-4 0,-8 4-40,4-5 0,-6 2 11,0-2 1,-1 2-22,-3 3 0,-4 3-12,3-3 1,-2 4-200,-3 1 1,3 0-160,2 0 1,-3 6-110,4 4 0,3 3 54,1 2 1,4 1-242,1 4 1,7-4 156,3 4 0,3 1-143,2-2 1,2 3 179,3-3 0,8-2-12,6 2 0,8 2 22,-3-1 0,4 0 267,1-6 0,6 1 0,-1 0 0,7-1 0,-4 1 0</inkml:trace>
  <inkml:trace contextRef="#ctx0" brushRef="#br2" timeOffset="95992">7865 2484 7569,'23'-8'190,"-4"3"276,-2-3-213,-9 6 1,-3-4 70,-10 6 1,-5 0-176,-10 0 0,-3 0-46,-6 0 0,-2 0 47,-3 0 1,-4 5-66,-6 0 0,5 0 121,0-5 0,1 4-67,-1 1 1,-4 0-219,4-5 0,3 0 15,2 0 0,8 0-29,1 0 0,7 2-148,-1 3-41,9-4 1,4 8 55,6-5 1,1 0-82,4 6 0,10-6 22,9 6 0,-1-2 119,2 2 0,-7 2 127,1-7 1,2 6-43,-1-1 1,0-2 177,-6 2 1,1-2-170,0 2 0,-6 3-16,1-3 1,-6 3 392,0 1 0,-2 1 395,-2 0 0,-6-2-356,-4-3 0,-5 3-153,-5-4 0,-2 5-178,-8 0 0,1-1 4,-1-3 0,1 3-254,0-3 0,1 3-43,3 2 1,2-1-253,4 1 0,3-5 201,-4 0 331,10 0 0,-3 11 0,5 2 0</inkml:trace>
  <inkml:trace contextRef="#ctx0" brushRef="#br2" timeOffset="97027">5557 544 7649,'-8'0'748,"-5"0"-599,3 0 0,-3 0-59,-2 0 1,-4 0 67,-1 0 0,-11 0-132,2 0 0,-4 2 22,4 3 1,-6-2 52,1 7 1,0-6-127,4 6 0,-2-6 60,2 0 1,-2 3 14,7-2 0,4 0-28,1-5 0,4 0 12,1 0 28,7 0 34,1 0-116,7 0 1,18 0-211,7 0 0,1 0 187,-1 0 0,1-5 36,8 0 0,0-2-40,10 3 1,-3 2-15,8-3 1,-1 3 7,1 2 0,-4-5 4,4 1 123,-3-1 0,-8 6 0,-4 4-35,-3 5 0,-7-2 63,1 2 1,-9 0-73,-1 4 0,-2 1 51,-8 0-53,0 0 1,-5-1 13,0 1 1,-7-5-59,-3 0 0,-4-7 62,-6 2-20,4-4 1,-12-1-1,5 0 2,0 0 0,-4-1-13,2-4 1,4 2 35,1-7 1,-1 2 3,1-2 1,6-2-11,4 7 15,7 1-286,-4-3 1,7 7-62,0 0 163,0 7 1,0 7 0,0 1 16,0 0 1,0 1 23,0 4 1,0-2 3,0 6 0,-2-6-27,-2 2 1,-11 1 68,-10-2 1,-1-1 119,2-8 1,-6 2 36,1-7 1,0 4-59,-6-4 0,3 0 59,-3-5 1,6-1-58,0-4 0,-1-2 93,6-3 0,2-3-113,3 3 0,2-3 11,3-1 0,6-1 67,3 0-134,3 1-457,2-1 191,0 0 1,2 5-128,3 1 0,3 5 84,6-1 0,1 4-101,0 1 0,-5 1 221,-1 4 0,0-1 201,0 5 0,4 1 0,-4 5 0</inkml:trace>
  <inkml:trace contextRef="#ctx0" brushRef="#br2" timeOffset="97468">5454 1294 7144,'0'-15'713,"0"0"1,-5 5-494,0 1 0,-11-1-90,1-5 1,-4 0-35,-1 1 0,-1-1 32,-4 0 0,-2 2 221,2 3 0,-3-1-133,-1 6 1,1 0-101,4 5 0,-2 0-34,6 0 1,2 7-232,8 3 1,2 3-23,3 1 0,3 3-148,-2 2 1,8-2 232,6 2 0,3 2-89,2-1 1,1 0-144,4-6 1,-4 1 199,4 0 0,-2-5 202,1-1 0,-2-5-58,2 0 0,-2 3 370,-3-2-152,1 0 37,0-5-23,0 0-76,-7 0-175,-2 0 55,-6 0-93,-13 6 0,-2 3-122,-9 5 1,1-1-37,4-3 1,2 3-189,-2-3 0,2-2-609,3 2 649,-1 0 1,2 4-352,3 1 479,3 0 1,7 0 208,0-1 0,14 1 0,2 6 0,13 2 0</inkml:trace>
  <inkml:trace contextRef="#ctx0" brushRef="#br2" timeOffset="97709">5763 1749 7569,'23'-6'-1244,"3"4"1524,-7-3 1202,1 4-758,-5 1-293,-7 0-233,-8 0 1,-15 1-16,-9 4 1,-1-2-1,-4 7 1,3-7-28,-9 2 0,-2-1-23,-2 1 1,-2-2 7,2 7 1,-4-7-109,4 2 1,1 1-271,-1-1 0,5 5 107,-5-5-518,6 0 0,-3-4 0,8 3 532,4 1 1,-2-1-210,6-4 1,0 0-76,6 0 1,4 0-551,0 0 950,7 0 0,-10-6 0,5-2 0</inkml:trace>
  <inkml:trace contextRef="#ctx0" brushRef="#br2" timeOffset="98112">5454 1720 8068,'0'15'258,"0"4"-285,0 1 0,0 6-179,0-2 1,0-1-258,0 2 0,-5-6 139,0 6 0,-1-7 324,1 1 0,2 3 0,-7-3 0,7 3 0,-2-3 0,3-3 0,2 6 0,0-8 0,0 1 0,2 0 0,3-1 0,1-4 0,4 0 0,3-7-136,-5 4 187,7-7 1,-7-2 327,-3-3 1,1 2 79,-1-7-127,0 0 0,-10-4-39,0-1 0,-6 5 25,1 0 0,-3 7-115,-2-2 0,-1 2-9,-4-2 0,-2 4-72,-8-4 0,2 8 20,4 2 0,-9 6-176,4-1 1,-2 3 23,6 2-162,-2-1 1,10 6-1,-2 0-82,2-2 1,9 0-173,3 1 1,4-2 234,1 2 1,1-1 94,4 2 0,10-4-266,9 4 0,4-6-322,2-4 1,-1 3 683,0-3 0,7-3 0,2 12 0,6-3 0</inkml:trace>
  <inkml:trace contextRef="#ctx0" brushRef="#br2" timeOffset="98451">5778 2455 7569,'29'0'-389,"0"0"0,-6 0 1308,-3 0 38,-4 0-392,-8 0-354,-1 0 0,-20 1 230,-7 4-319,-6-3 0,-5 9 1,-3-6 244,-6-1-268,-2-3 1,-2 4 45,0 0 1,0 2 37,0-3 1,0-2-45,-1 3 0,8 2-196,3-3 0,3 3-39,1-2 1,7-3-75,4 2 0,7 0-221,2 1 9,7-4 1,-2 7 184,10-3 1,5-1-15,10 5 1,-2-4 45,6 5 0,-4-5 82,4 5 0,-1-2 64,1 2 1,-2 3-2,-8-3 1,4-2 172,-3 2 0,1-6 9,-11 6 0,0-5 253,-5 5 0,0-5-219,0 5 1,-6-5-67,-4 4 1,-8-4 62,-2 5 1,-6-5-233,2 5 0,-2-2-299,1 2 1,-1 3-42,6-3 0,-4-2-327,4 2 0,-4-1 224,4 6 482,1-7 0,4 5 0,0-5 0</inkml:trace>
  <inkml:trace contextRef="#ctx0" brushRef="#br2" timeOffset="99454">3573 397 7653,'8'0'357,"-15"7"-122,-12 2 0,-7 4-133,-4 2 1,-6-2-27,-3-3 0,0 3-2,-5-3 1,8-4 51,-8-1 1,8 2-52,-3-2 1,6 0-9,-1-5 0,4 0 45,6 0 1,2 0-90,8 0 1,-1-2 5,0-3 14,7 3-58,2-11 0,9 10-155,7-7 0,1 7-24,14-2 1,-4-1 75,8 1 1,-3 0 39,9 5 0,-3 0 41,3 0 1,2 0-55,7 0 0,2 0 89,3 0 1,-3 6 126,3 4 1,-10-2-87,-5 2 1,-9 0 89,-6 5 1,-2-1-63,-3 1 0,-4-2-43,0-3-33,-7 3 0,4-5 0,-9 5 26,-3-3 1,2 3-6,-7-3 1,-4-4 5,-6-1 0,-6-3-8,1-2 0,-2 0-13,-3 0 1,6 0-3,-1 0 0,1-7-5,-6-2 0,7 0 19,4 0-16,-4-1 1,7 0 13,-4 0 0,9 2 0,1-2-17,6 4 1,-2 7-4,6 4 0,0 5-225,0 10 1,5-2 66,0 6 1,0 1 180,-5 4 1,-7-6-85,-3-4 115,-9 4 1,1-6-1,-7 2-68,-1-2 1,-7-3 3,-1 1 0,0-7 40,4-3 1,-4-3 66,0-2 1,0-2-45,4-3 1,1-3 91,-1-7 0,3 1-146,2-1 1,4 0 47,6 0-140,0-6 0,7 10 0,3-4-141,4 2-11,1 0 0,1 0 113,4 3 1,3 4-89,7 6 0,0 0 81,0 0 0,4 4-72,1 1 0,1 7 224,-1-2 0,-4 3 0,5 1 0</inkml:trace>
  <inkml:trace contextRef="#ctx0" brushRef="#br2" timeOffset="99853">3190 1147 7569,'0'-15'0,"0"0"230,0 1-8,0 5 51,0-4 4,-6 5 1,-2-7-70,-7 1 0,-5 4-52,1 0 0,-2 5-62,1-5 0,4 7-121,-4-2 1,-1-1 64,1 1 1,1 0 32,4 5 1,2 2 3,3 2 1,-1 0-99,6 6 0,0-1-215,5 6 0,0 1 59,0 4 0,6-4-60,4 4 1,3-4 167,2-1 1,5 0 9,-1-1 1,-4-4-78,-5 0 25,-1-7 1,6 4 619,0-7-123,-7 0 4,-1 0-43,-7 0-291,0 6 0,-2-4-18,-3 3 1,-3-4-74,-7-1 1,0 5-59,1 0 1,-6 2-546,1-2 398,-1 3 1,5 5-235,1-3-72,5 3 0,3-5 164,6 7 0,3-6 384,7 1 0,0 0 0,24 5 0,-3-1 0</inkml:trace>
  <inkml:trace contextRef="#ctx0" brushRef="#br2" timeOffset="100094">3661 1455 7569,'10'0'-96,"-1"0"360,-5 0 869,2 0-891,-12 7 1,-4-4-127,-10 7 0,2-5-24,-6 5 1,-2-5 39,-9 4 1,4-4-11,-3 5 0,-3-5-23,-3 5 1,3-7 12,-2 2 0,4-2-242,-4 2 1,5-3-144,-5 3 0,6 1-76,-1-1 1,4 0-28,6-5 0,-2 0-795,6 0 387,0 0 155,6 0 629,6 0 0,8 0 0,8 0 0</inkml:trace>
  <inkml:trace contextRef="#ctx0" brushRef="#br2" timeOffset="100253">3220 1499 7569,'18'-4'448,"-3"-1"1,-6-2-19,1 2-17,-3 4-400,-7-6-180,0 7 320,0 13 0,0-8-246,0 10 1,0-4-394,0 4 1,0 0 215,0-1 1,0 1-204,0 0 1,-2-1 170,-3 1 1,3 0 301,-2-1 0,-5 8 0,1 0 0</inkml:trace>
  <inkml:trace contextRef="#ctx0" brushRef="#br2" timeOffset="100554">3367 1926 8820,'0'-10'399,"0"0"1,0 5-178,0-5-217,-7 7 39,-1-10 1,-7 7 80,1-4 0,-3-2 0,-1 7 242,-1 2-314,-1 1 0,6 2 0,-3 0-56,-2 0-17,2 7 1,-4-4 120,6 7 0,2 0-442,4 5 0,-3-1-138,7 1 1,-5 0-675,5-1 836,1 8 1,5-1 112,4 3 0,8-2-146,7-8 0,6 1 54,-2 0 0,4-1 296,2 1 0,1 0 0,3-1 0,3 8 0,8 1 0</inkml:trace>
  <inkml:trace contextRef="#ctx0" brushRef="#br2" timeOffset="100895">3587 2234 7569,'30'0'-203,"-2"0"1,-2 0 262,-2 0 1,-6 0 239,2 0 153,-4 0 302,-8 0-147,-1 0-210,-7 0 1,-12 0-255,-2 0 1,-11 0 4,1 0 1,-4 0-70,-2 0 0,-4 5 86,0 0 1,-5 2-30,4-2 1,1-4-57,5 4 1,-1-2-152,1 2 1,4-3-393,1 3 375,6 3 0,-2-5-894,10 7 423,-3-7 319,12 10 1,-1-9 79,7 5 1,11-4-17,-1 5 1,10-2-60,-1 2 0,-1 3-18,1-3 0,-6-2 302,2 2 1,-2-2 179,2 2 1,-9 1 450,4-6-191,-4 7 91,-3-4-356,-1 7 1,-14-1 79,-2 1 1,-11-5-214,-5 0 1,3-2 0,-3 3 189,-1-1-340,-2 0 1,0 4-171,4 1 1,-2 0-512,6 0 1,1-1 63,4 1 1,0 0 674,0-1 0,1 1 0,-1 0 0</inkml:trace>
  <inkml:trace contextRef="#ctx0" brushRef="#br2" timeOffset="101879">1177 617 7569,'-7'-14'253,"-1"6"90,-7 3 1,-4 3-257,-1 2 1,-8 0-138,-1 0 0,-5 0 60,-6 0 1,-2 5-123,3 0 0,3 0 112,2-5 1,3 0 10,1 0 0,2 0 232,4 0-192,3 0 153,6 0-215,7-7-69,1 6 1,14-6 87,3 7 0,9-2-107,6-2 0,9 2 131,5-3 0,10 3-20,5 2 0,2 0-93,-3 0 0,10 5 64,-5 0 1,4 5 96,-3-5 1,-7 6-33,-3-1 0,-4 2 114,-6-3 1,-5 4-54,-9-3 0,1 3-25,-7 2 1,-4-2 33,-5-3-64,-7 3 0,4-5 18,-7 7 0,-12-7 18,-3-3 0,-9 1-123,-1-1 1,-4 0 37,-5-5 0,3 0-68,-4 0 0,4-1 46,2-4 0,1-2-2,4-3 0,2-1 51,8 6-24,-1 0-223,7-1 0,1 6-101,7 0 0,7 11 194,3 9 1,-2 4 64,2-4 0,-2 6 8,2-2 1,-4 1 2,-6 4 1,0-8 98,0 9 0,-8-6-88,-7 1 0,-1-4 104,-9-6 1,1-7 54,-5-3 0,-1-4-31,1-1 1,4 0 66,1 0 1,-1-6-61,-4-4 1,4-3-32,1-2 1,6 1-66,-2-1 0,4 0-9,1 1 1,2-1-38,3 0 0,-1 5-193,6 1 0,0 4-572,5-5 333,0 7 70,0-4 1,7 7 127,3 0 1,3 0 275,1 0 0,1 5 0,0 0 0,6 6 0,2-3 0</inkml:trace>
  <inkml:trace contextRef="#ctx0" brushRef="#br2" timeOffset="102301">1338 1382 7569,'0'-15'981,"0"7"-776,0-5 0,-1 6 185,-4-2 0,-5-3-255,-10 7 0,2-6-123,-6 1 0,-1 2 77,-4-2 1,5 5-23,-1-5 1,2 5 12,-1-4 1,-2 5 75,6-1-297,0 4 0,6 2 23,-1 4 0,5-1-166,0 5 0,7 1 175,-2 5 0,5 0 88,5-1 0,8 6-57,7 0 0,4-1-118,-4-4 0,4-2 261,-4-3 1,4 3-100,-4-3 1,5-4 483,-6-1-230,1-3 1,-6-2-14,1 0 0,-5 0 15,0 0 106,-7 0-246,4 0-239,-20 6 0,1-3-41,-12 7 1,4-5 19,-5 5 0,6-5-176,-6 5 1,7-5 164,-1 4 1,-2-1 56,1 2 0,2 3-214,8-3 0,-1 3-894,6 2 972,0 0 1,8 4 267,7 1 0,6-1 0,14-4 0,-1 0 0</inkml:trace>
  <inkml:trace contextRef="#ctx0" brushRef="#br2" timeOffset="102546">1779 1852 8818,'0'-15'832,"0"7"-693,0 2 0,-1 6-123,-4 0 0,-8 0 30,-7 0 1,-4 1 56,4 4 0,-11-1 36,2 5 1,-6-4 2,1 5 0,1-7-14,-6 2 0,2 2-53,-3-2 1,0 4-144,5-4 0,-6 5 52,2-5 1,3 5-78,2-5 0,3 1-498,2-1 0,1-3 77,3 3 0,-1 1-171,7-1 0,-1 0-116,5-5 801,7 0 0,-5-6 0,5-3 0</inkml:trace>
  <inkml:trace contextRef="#ctx0" brushRef="#br2" timeOffset="102935">1412 1823 7569,'15'0'128,"-6"-5"-338,1 0 166,-7 0 1,4 12-109,-7 2 1,0 4-23,0 2 0,0 2 92,0 2 0,-5-3-95,0 4 0,-6 1-4,1-1 1,2 4 180,-2-4 0,5 4 0,-5-4 0,7 5 0,-2-6 0,3 2 0,2-1 0,0-4 0,0 4 0,0-4 0,0-1-107,0 0 240,0-1 0,2-5 264,3-5-126,-3-2 20,4-8 0,-1-3-74,0-5 1,0-1 62,-5 0 1,-2 5-91,-3 1 1,2 1 57,-7-2 0,0-3 80,-4 3 1,-6 3-198,1 2 1,-8 4-123,3 1 0,-4 0-2,-1 0 1,1 0-136,4 0 0,-3 6-77,8 4 0,-1-2-205,6 2 0,-1 0 272,0 5 1,7-1-166,3 1 1,3 0-260,2-1 1,12 1 289,3 0 0,9 1 272,1 4 0,7-4 0,2 4 0,7-4 0,-3-1 0,6-1 0</inkml:trace>
  <inkml:trace contextRef="#ctx0" brushRef="#br2" timeOffset="103362">1691 2425 7569,'23'0'-170,"3"0"-43,-6 0 1,-1 0 346,-4 0 0,-5 0 852,0 0-559,-7 0-230,3 0 59,-12 7 0,-4 0-96,-9 2 1,-1 4 18,-9-3 1,1 2-43,-11-3 1,-1 4-23,-4-3 0,0 2-8,0-2 1,5-2-102,0-3 1,6-2 17,-1 7 1,3-7-104,1 2 0,7-2 187,4 2-406,2-3-117,3 4 1,7-1 130,7 0 0,4 5-121,10-5 1,4 6 222,12-1 1,-6-2 51,1 2 0,-1 0 65,5 4 1,-4 1 172,-1 0 0,-6-5 455,2-1-309,-4 1 76,-1 5 0,-7-5 173,-3-1-223,-3-5 1,-10 7-78,-7-6 1,-1 5 0,-7-4 294,1 3-374,-4 0 0,5 1-48,-3 0 1,-3 0-182,8 4 0,-6 1 80,6 0 1,-1 0 149,5-1 1,6 1-148,-1 0 0,7-1-195,-2 1 0,3-5 57,2 0 0,0-1 2,0 6 1,0 0 41,0 0 1,0-1-32,0 1 0,0 1-253,0 4 0,5-4 145,0 4 0,5-4-630,-5-1 1,8-2 884,1-3 0,1 9 0,6-2 0</inkml:trace>
  <inkml:trace contextRef="#ctx0" brushRef="#br2" timeOffset="112141">1427 3528 7539,'-5'-10'0,"0"0"110,2-1 408,1-2-40,-5-2 123,6 7-240,-6-5 0,7 11 282,0-4-453,7 6 1,-6 6 22,4 4 1,2 10-171,-2 4 0,4 10 121,-4 6-173,7 9 0,-9 3 1,5 8 122,-1 4 0,3 3-88,-6 6 0,8 3 8,-2 2 1,-2-8-1,2 4-81,1-2 67,-4-7 0,6-1-77,-3-11 1,-2 0-20,1-4 0,-4-8 102,5 3 1,-5-10-147,5 0 0,-7-4 80,2-6 1,2-3 36,-3-6 0,1-5-144,-5 0-233,0-7-1628,0 3 1701,0-19-532,0 10-726,0-16 1565,0 10 0,0-5 0,0-1 0</inkml:trace>
  <inkml:trace contextRef="#ctx0" brushRef="#br2" timeOffset="113221">1397 4792 7569,'0'-15'-495,"0"6"359,0-1 1,0 5 358,0-5 0,0 5 273,0-5 341,0 7-384,0-10-76,0 11 106,0-4-264,7 19 0,1 3-188,7 14 0,4-1 71,1 0 1,1 2 27,-1 4 1,-4-3-32,4 8 0,1-8-95,-2 3 0,6-4 79,-6-2 1,1-1 7,-5-4 0,4-3-118,1-6 0,-5 0-140,-6 0 1,1-7 214,5-3 1,-5-4 17,0-1 1,-2-8-3,2-7 0,3-6-52,-4-8 0,3-2-51,-2-4 0,3 3-63,-4-7 0,0 4-207,0-4 1,-4 6-116,5-1 0,-5 3-860,5 2 1284,-7-1 0,10 1 0,-5 0 0</inkml:trace>
  <inkml:trace contextRef="#ctx0" brushRef="#br2" timeOffset="113980">3661 3160 7569,'-8'-8'993,"1"2"-547,7 6-125,-6 0-324,4 0 238,-5 0 0,7 6-9,0 4 1,0 3-44,0 2 1,0 4 11,0 1 0,5 11-48,0-2 1,2 12-30,-2 3 0,1 2-85,4 8 0,3 5 2,-3 4 0,1 6-84,-1-5 0,3 6 78,-3-1 0,-2 1-98,2-2 1,-5 3 92,5-8 1,-5 1 2,4-5 1,-4 0-33,5-1 0,-5 1-72,5 0 1,-7-7-42,2-3 1,1-3 30,-1-2 1,0-8-71,-5-7 1,5-1 28,0-8 1,0-1-187,-5-4 1,2-2 77,2-3 34,-2 3-958,5-11 160,-7 4 91,0-6 909,-7 0 0,-1-6 0,-7-3 0</inkml:trace>
  <inkml:trace contextRef="#ctx0" brushRef="#br2" timeOffset="114296">3690 4777 7569,'-10'-8'334,"1"3"271,5 4 691,-2 1-1201,6 6 1,6 2 78,4 7 0,-2 5 103,2-1 0,0 9-91,5 1 0,-1 7 19,1 8 1,0-4-59,-1-1 0,1 0-102,0 5 0,1-6 111,4-4 0,-4-3-84,4-2 1,-4-7-369,-1-8 241,-1 1 0,1-13-20,0 3 0,-2-5 73,-3-5 0,3-5 0,-3-10 0,1-3-119,-1-6 1,3 0-151,-3-1 0,-2 1-84,2-1 1,-2 1-180,2 0 0,1 6-1101,-6 3 1635,6-3 0,-2 7 0,5-5 0</inkml:trace>
  <inkml:trace contextRef="#ctx0" brushRef="#br2" timeOffset="114954">5454 3307 7569,'0'-8'-252,"0"2"196,-6 6 0,4-2-94,-3-3 310,3 4 1,2-4 499,0 10 0,5 3-380,0 6 1,5 8-112,-5 2 1,1 4 13,-1 1 1,-1 7 4,5 3 0,0 4 74,0 1 0,4 7-145,-3 3 1,-2-2-66,2 2 0,0 3 72,5 2 1,-1 3-127,1-8 1,-2 3 136,-3 2 0,3-1 18,-3 1 1,-4-2-243,-1-3 1,2 2-336,-2-7 0,0 0 212,-5-5 1,0-2 52,0-3 1,5-1 1,-1-4 0,1-8 63,-5 4 1,0-6-6,0 1 1,2-4-30,3-6 1,-4-1-126,4 1 1,-3-5-20,-2 0 1,0-5-640,0 4-88,0-5 999,0 2 0,-7-6 0,-1 0 0</inkml:trace>
  <inkml:trace contextRef="#ctx0" brushRef="#br2" timeOffset="115245">5542 4792 7569,'-8'0'207,"2"2"2,6 3 1,0 3-6,0 6 0,1 1 199,4 0 0,3 1-219,7 4 1,0 3-25,-1 6 1,1-5 115,0 1 1,0-1-133,-1 6 1,1-6-20,0 1 0,-1-7 86,1 1 0,0-4-89,-1-5 0,-4-2-127,0-3 1,-5-3 0,5 3 1,-5-5-75,4-5 1,-4-5-59,5-10 0,-5-1-275,5-3 1,0-9 135,4 3 0,1-2-52,0 2 0,-2-1-113,-3-3 0,3 5-690,-4-1 1130,4 1 0,9 6 0,1-6 0</inkml:trace>
  <inkml:trace contextRef="#ctx0" brushRef="#br2" timeOffset="115889">7556 3425 7569,'-8'0'838,"1"0"-542,7 7 0,0 2-184,0 11 1,2 3-78,3 6 0,-2 2 128,7 4 0,-2 2-11,2 7 0,1 2-11,-6 3 1,2-2-1,-2 7 1,-2 0-38,7 5 1,-5-5-7,4 0 0,-5 0-77,1 4 1,1 1-35,-1 0 0,0 0-102,-5 0 1,2-7 83,3-3 1,-4 1-82,4-1 0,-3 0 41,-2-4 1,1-3-51,4-3 0,-3 2-3,3-7 1,-2 2-141,2-1 1,-3-6-30,2 0 0,-2 1-45,-2-6 1,0-3-92,0-1 1,-2-4 44,-2-1 0,2-5 384,-3 0 0,-3-7 0,0 3 0,-7-6 0</inkml:trace>
  <inkml:trace contextRef="#ctx0" brushRef="#br2" timeOffset="116187">7541 4807 7395,'-8'-8'329,"-5"1"1,12 14-159,-4 2 1,3 6-54,2 5 1,7-2 224,2 6 0,4 2-146,2 9 1,0-4-40,-1 3 0,1-3 4,0-2 1,0-4 19,-1-1 0,1-6-62,0 2 0,1-4-76,4-1 0,-4-7 94,4-3 0,-4-3-17,-1-2 1,-1-4-209,1-5 0,0-3 7,-1-12 1,1 4-147,0-5 1,-1-4 1,1-5 0,0-5-24,0 4 0,-1-1-187,1 2 1,0 3-918,-1-3 1352,1 3 0,6 1 0,2 1 0</inkml:trace>
  <inkml:trace contextRef="#ctx0" brushRef="#br2" timeOffset="116783">9673 3587 7769,'0'-15'121,"0"0"-121,0 7 0,0 0 244,0 3 103,6 3 1,-2-4-145,5 6 1,-5 2-55,1 2 0,1 6 31,-1 10 1,1 4 27,-1 11 0,-3 2 41,3 7 0,1 5-15,-1 0 0,7 7-17,-2-2 0,-2 3-104,2 2 0,-2 4-97,2 1 0,3-5 37,-4-5 1,-2 0-123,-2 4 0,1-5-310,-1-4 0,5-5 238,-5-5 1,5 2-354,-5-7 1,1-1 16,-1-9 1,-2-2-162,7-8 1,-7 1 185,2 0 1,-1-7 451,0-3 0,-2 3 0,5 0 0</inkml:trace>
  <inkml:trace contextRef="#ctx0" brushRef="#br2" timeOffset="117082">9732 4601 8329,'0'15'608,"0"1"0,0 2-357,0 2-112,0 6 0,6-3 43,4 6 0,1 0-11,-1 1 1,3-1-170,-3 0 1,3 1 91,2-1 0,-1 1 63,1-1 0,0-4-35,0-1 0,1-6 1,3 2 1,-2-11 4,2-4-123,-2-3 1,-3-2 77,1 0 1,0-3-114,0-7 1,-6 0 36,1-9 0,-2-4 31,2-2 1,2-3-301,-8-1 0,6 0-121,-5-1 0,2 1-257,-2-1 0,-2 1-3,7 0 1,-5-1 642,4 1 0,-5-1 0,2 1 0</inkml:trace>
  <inkml:trace contextRef="#ctx0" brushRef="#br2" timeOffset="117656">11804 3469 7569,'0'-8'1106,"0"1"-739,0 7-191,0 20 1,0-2 33,0 16 0,2 1-23,3 4 0,-2 2-2,7 12 1,-7-4 23,2 5 0,3-5-57,2 5 1,-2 0-81,2 5 0,0-5-72,4 0 0,1 0 41,0 4 0,-2 0-226,-3-5 0,1 3 78,-6-7 1,1-5-39,-1-5 1,-3-1 14,3 1 0,-3-1-113,-2-4 1,0-6 68,0 6 1,0-11 89,0 6 0,0-9-363,0-1 1,0-2-668,0-3 113,0 1 1001,-7-7 0,5 5 0,-4-4 0</inkml:trace>
  <inkml:trace contextRef="#ctx0" brushRef="#br2" timeOffset="117965">11834 4616 7569,'-15'0'114,"7"6"-214,-5-4 755,11 11 1,-3 0-255,10 7 0,-2 6-175,7-2 1,0 6-110,5 4 0,-1 2 16,1 3 1,0 3 13,-1-2 0,1 0 2,0 0 1,-1 5-67,1-5 0,0-1 63,0-10 0,-1-1-152,1-4 1,0 1-6,-1-10 0,1 1-67,0-11 126,-1 0 1,1-13-8,0-7 1,0-6-29,-1-9 0,3 1-106,2-1 1,-3-4-189,4 0 0,-4-2 121,-1 2 0,-5 3-512,0-4 1,-1 4-39,6 2 0,-5 1 710,0 4 0,0-4 0,4 5 0</inkml:trace>
  <inkml:trace contextRef="#ctx0" brushRef="#br2" timeOffset="118571">14068 3498 7569,'-7'-8'-61,"-1"2"20,0-1 615,-5 6-66,11-6-240,-4 7 1,6 2-113,0 3 1,0 4-20,0 11 1,0 3 29,0 6 1,0 7-4,0 3 1,1 6 30,4 4 0,-2 8 11,7 6 1,-5 1-106,5-5 0,0 6 51,4 4 1,0-2-148,-5 1 1,4-6 8,-3 2 0,-2-3-114,2-3 1,-5-1 67,5-3 1,-7-3-107,2-7 0,-2 0 17,2 0 0,-3-6-129,3-4 1,-4 0 7,-1-4 0,0 1 114,0-12 1,-5 1-350,1-5 1,-6-1-583,5 1-103,-7-7 1162,4-1 0,-13-7 0,-2 0 0</inkml:trace>
  <inkml:trace contextRef="#ctx0" brushRef="#br2" timeOffset="118871">13950 4792 8107,'15'15'1906,"0"1"-1660,-1 4 1,1 2-240,0 8 0,1-1 80,4 1 1,-9-1-40,4 0 0,-4 1 171,4-1 0,-5-1-88,-1-3 1,1-3 12,5-2 0,-5-5-47,0-1 0,-6-1-22,6-8 18,-6 0-83,9-5 0,-7-1 37,4-4 0,1-3-100,-6-7 1,7-5-295,-2 1 0,-2-7 176,1 1 0,1 2 110,5-1 0,0-1-447,-1-4 0,-4-1-1449,0 1 1957,0 6 0,11-5 0,2 5 0</inkml:trace>
  <inkml:trace contextRef="#ctx0" brushRef="#br2" timeOffset="119424">15905 3498 7569,'0'-9'21,"0"-1"1,-1 2 461,-4-2 95,3 3-432,-5 7 1,7 2 23,0 3 0,2 3 6,3 7 1,-3 13 6,3 6 1,-2 7-12,2 3 0,-4 6-40,4 4 1,2 5-115,-2 5 0,4-4 110,-4 4 0,7-4-126,-2-1 1,-2 0 18,2 0 0,-6 0-144,6-1 0,-2 1-111,2 0 0,-2-5 88,-3 0 0,-3-7-6,3 2 0,-4-2 21,-1 2 0,0-8-66,0 3 0,0-4 38,0-1 0,0-3-97,0-7 1,-1-1-348,-4-4 603,3 4 0,-4-12 0,6 6 0</inkml:trace>
  <inkml:trace contextRef="#ctx0" brushRef="#br2" timeOffset="119722">15832 4895 7942,'0'-8'1304,"0"13"-1420,0 9 493,6 4 0,2 2 0,7 1 54,0 2-367,-1-5 0,1 10 1,0-5 272,0-1-216,-1 6 1,1-11 0,0 2-40,-1-3-66,1-1 0,0-2-48,-1-3 1,1-3-200,0-7 0,0 0-205,-1 0 1,6-9 225,-1-5 1,6-1-234,-5-5 0,-1-1 162,-4 2 1,0-6-1,-2 5-445,-4 3 527,4-6 1,-9 6 0,4-4-343,-2 0 357,6 5 184,-10-6 0,11 1 0,-5-2 0</inkml:trace>
  <inkml:trace contextRef="#ctx0" brushRef="#br2" timeOffset="120366">18198 3469 8615,'0'16'540,"0"4"1,5 3-386,0 6 1,5 12-91,-5 3 1,1 8 100,-1-3 0,-3 7-4,3-2 0,-4 3-94,-1 2 1,0 0 109,0-1 0,5 1-130,0 0 0,0 0-30,-5 0 1,0-2-92,0-3 0,0 1 24,0-6 0,0 0-153,0-5 1,0-4 99,0-1 0,0-2 0,0 2-277,0-4 131,0-4 0,0-7 0,0-1-173,0-2 328,0-1 1,-5-10-802,0 0 894,0-7 0,5 10 0,0-5 0</inkml:trace>
  <inkml:trace contextRef="#ctx0" brushRef="#br2" timeOffset="120665">18095 4865 8291,'-8'0'595,"2"0"0,7 7-128,4 3-273,-3 3 1,11 3-1,-3 2-229,3 2 18,1-1 0,1 1 0,-2 0 174,-3-2-78,3-2 0,-5-1 160,7-1 0,-5 1 92,0 0-152,-1-1-82,6-5 1,-5-3 110,0-6-185,-7 0 0,10 0 38,-3 0 18,3-6 0,-3-3 0,-1-5 69,3-1-809,-6-6 0,7 4 318,-3-2 1,-2-2 0,2 1-456,2 2 1,1-3 296,1 1 501,1 1 0,6-3 0,2-1 0</inkml:trace>
  <inkml:trace contextRef="#ctx0" brushRef="#br2" timeOffset="121255">20256 3631 7569,'0'-15'445,"0"0"1,0 6-296,0-1 1,2 7 48,3-2 1,-2-2 176,7 2-333,-7 0 1,10 5 44,-3 0 33,-4 0 0,6 8 0,-7 7 288,-2 8-288,5 5 0,-6 8 0,3 5 52,-4 6-132,-1 5 1,0 7 70,0 0 1,0 4-107,0 1 1,0 6 0,0-3-75,0 0 50,0-1 1,0-8 0,0 1-225,0 0 137,0 0 0,0-7-24,0-3 1,0 0-15,0-5 1,0 4-86,0-9 1,0-3 113,0-2 1,0-3 52,0-2 1,0-1-490,0-3 1,0-4 0,0-6-794,0-1 899,0 1 444,0 0 0,-6-7 0,-2-2 0</inkml:trace>
  <inkml:trace contextRef="#ctx0" brushRef="#br2" timeOffset="121557">20153 4939 8748,'0'21'421,"0"-4"1,5 9 0,2-5-121,1 2-193,2 1 1,4 6 0,1-3 51,0-2-92,6 3 0,-5-7 0,5 5 381,1-1-383,-6-14 1,7 9-31,-3-11 1,-4-2 0,3-2-50,-2-4 1,2-1-50,1 0 45,0-6 1,-6-7-1,1-8-131,0-2 72,-1-2 1,-4-4 0,-2 1-278,-1 4 332,4-4 0,-9 5 1,4-6-378,1-1-428,-5 1 0,6 1 826,-3 4 0,3-4 0,7 5 0</inkml:trace>
  <inkml:trace contextRef="#ctx0" brushRef="#br3" timeOffset="141847">20153 5586 7746,'-1'-10'945,"-4"0"-453,3 7-312,-4-4 1,7 9 0,2 3 232,2 5-249,0 9 0,-5-1 1,0 7 147,0 1-180,0 8 1,0-3 0,0 5-20,0 0-66,0-5 1,0 10-1,0-5-445,0 1 262,0-4 1,0 3-179,0-7 1,2 4-87,3-4 0,-4 4 0,4-10-43,-3 0 56,4-2 1,-4-6 386,3 0 0,3-1 0,0 1 0</inkml:trace>
  <inkml:trace contextRef="#ctx0" brushRef="#br3" timeOffset="142184">20594 5953 7569,'-8'0'189,"-5"0"1,5 0 0,-7 0 193,0 0-195,1 7 0,-1-1 0,0 6 163,1-2 1,-1-1-196,0 6 0,2 5 120,3-1-194,-3 1 0,12-5 0,-4-1 21,3 1 1,4 0-161,3-1 0,-2-1 24,7-3 1,1 2-319,9-7 243,-4-1 0,5-4 0,-6 0-75,0 0 1,-1 0 126,1 0 0,0-6-14,-1-4 1,0-3-150,-5-2 198,-2 1 0,-7-1 0,0 0-17,0 1-7,0-1 0,-5 0 18,0 0 1,-6 1-132,1-1 123,-3 0 1,3 1-41,0-1 9,7 7-1330,-4-5 1396,7 11 0,7 2 0,1 8 0</inkml:trace>
  <inkml:trace contextRef="#ctx0" brushRef="#br3" timeOffset="142734">21035 5880 7569,'-15'0'-8,"7"0"1,-5-2 149,3-3 0,2 4 156,-2-4 32,7 3 1,-10 2-154,3 0 0,2 0 213,-2 0-23,7 0-92,-3 7-147,6-6 1,-2 7 43,-3-3-189,3-3 1,-4 6 148,6-3-236,0-3 185,0 4 93,-7-6-180,6 0 73,-6 0 0,6 5 39,-4 0-46,3 0-245,-5-5 192,7 6 0,-1-2-174,-4 5 54,3-5 47,-4 9 0,6-10-187,0 7 188,0-7 1,0 5-99,0-3 1,1-3 14,4 3 65,-3-4 0,11-1 0,-2 0-45,7 0 0,-1 5-73,2 0 0,-2 0 5,-3-5 0,6 5 30,0 0 108,-1 6 1,-9-7 0,0 4-207,1-2 16,-4 6 243,-1-4 304,-6 7-252,-6-1 1,-2-4 0,-7-2 172,0-1 1,-1-1-55,-4-1 1,2-3-141,-6 3 1,6-2-130,-2 2 130,4-4 1,1 6-1,0-7-424,1 0 131,6 0 246,-5 0 0,13 0-464,0 0-522,6 0 1006,9 0 0,-1-7 0,1-1 0</inkml:trace>
  <inkml:trace contextRef="#ctx0" brushRef="#br3" timeOffset="143028">21359 5909 7569,'0'-8'251,"0"-5"0,4 5 593,1-7-235,0 7-253,-5 1 1,-1 7 87,-4 0-276,3 0 1,-9 7-53,6 3 0,-5 3 37,5 1 1,0 1-177,5 0 1,0 4 104,0 1 1,0 5-131,0-6 1,7 6-28,2-6-18,5 1 0,-1-5 0,-2-1 49,-1 1 1,-2 0-60,2-1 1,-4 1-137,-6 0 164,0-1 59,-6 1 1,-7-5 0,-7-2-18,2-1 1,-3-1-200,1-1 0,-4-3-175,4 3 0,-4 1-701,4-1 879,-6 0 1,5 0 228,-4 0 0,-9 6 0,3-3 0</inkml:trace>
  <inkml:trace contextRef="#ctx0" brushRef="#br3" timeOffset="140476">17890 5586 7569,'0'-8'489,"0"1"0,0 9 113,0 3 0,0 9-380,0 11 0,0 4-39,0 5 1,0-1-52,0 6 1,0-1 52,0 1 0,0 2-40,0-7 1,0 5-1,0-3-494,0 2 257,-7-5 1,5 3-1,-3-7-943,4 0 678,1-6 1,0 3 0,0-4-550,0 0 0,0-9 906,0 2 0,6-3 0,3 2 0</inkml:trace>
  <inkml:trace contextRef="#ctx0" brushRef="#br3" timeOffset="140770">18257 5953 7569,'-10'-5'0,"0"0"0,1 1 800,-6 4-508,0 0 0,1 6 1,0 5 38,5 7 0,-3-1-148,7 2 1,-4 3 22,4-3 1,0 1-407,5-5 164,0 6 1,0-5 202,0 4 0,1-6-19,4-4 1,3 2-356,7-7 1,0-1 30,0-4 81,-1 0 0,-4-6 1,0-4 12,1-3 0,1-2-15,-3 1 1,3-1-76,-7 0 1,0 1 26,-5-1 126,0 0 0,0 0 0,0 1-29,0-1 0,-2 2-507,-3 3 1,2-3 56,-7 3 0,7 2-473,-2-2 971,3 7 0,-4-10 0,-2 5 0</inkml:trace>
  <inkml:trace contextRef="#ctx0" brushRef="#br3" timeOffset="141086">18654 5865 7569,'-15'-8'0,"5"0"0,1 4 394,-3 0-170,-1-1 1,-2 5 0,1 0 387,-1 0 0,2 1-297,3 4 1,-3 3 6,3 7-245,4-7 0,-6 12 57,7-1 0,1 1-321,4 0 0,6-4 155,4-1 1,3-1 178,2 1-194,-1 0 1,1-5 0,0-1-503,-1 3 0,1-1 265,0-1 8,-7 3 0,-2-5 123,-6 7 143,0 0 1,-1-6 0,-4 0 33,-5-3 4,-3 6 1,-6-11-1,-1 6-105,2-1 69,-5-4-517,7 4-202,-5-6-196,12 0 923,9 0 0,15 0 0,8 0 0</inkml:trace>
  <inkml:trace contextRef="#ctx0" brushRef="#br3" timeOffset="141353">18904 5924 7845,'-15'-7'950,"0"6"-174,1-4-193,-1 3-60,0 2-313,1 0 1,5 7-1,5 2 90,2 5-237,8 0 1,7 1-39,7 0 1,1-1-1,-1 1-154,4 0 1,3-1 124,-3 1-175,4 0 0,-12 1 0,2 2-153,-6 2 1,-6-1 148,-6-4 1,0 0-120,0-1 222,-13 1 1,2 0 49,-14 0 1,5-6 0,-4-1 12,-2-1 1,0 0-316,1-3 1,-1 0 110,6 6 1,1-6-959,4 6 1179,0-7 0,1 11 0,-1-6 0</inkml:trace>
  <inkml:trace contextRef="#ctx0" brushRef="#br3" timeOffset="138886">15817 5571 8059,'-8'11'439,"3"4"1,3-2-303,2 12 1,-1-1 105,-4 6 0,3-1 0,-3 2 147,4 3-405,-6-3 1,5 7 44,-2-4 1,2-1 0,2 4 42,0-1-188,0-1 1,0-6 0,0 1-403,0-1 152,0-6 0,0 3 0,2-5-707,2 2 1072,-2-5 0,11 3 0,-5-6 0</inkml:trace>
  <inkml:trace contextRef="#ctx0" brushRef="#br3" timeOffset="139204">16126 5968 7569,'-15'0'40,"0"0"162,1 0 1,4 6 0,0 4 274,-1 3 0,-3 2-255,0 0 1,4 1-87,0 4 1,5-4-143,-5 4 57,7-4 1,-3-1-32,6-1 1,1-1-12,4-3 1,3 2 85,7-7 1,0-1-367,-1-4 180,1 0 1,1-1-1,2-2-110,2-2 1,-2-7 139,-8 2 1,1-3-34,-6-1 66,7-1 1,-11 0-1,4 1-65,-3-1 87,-2 0 0,-5 0 0,-2 1-41,-1-1-45,-2 7 1,-3-5-1,2 3-262,1-3-180,7 5 0,-5-4-61,3 7 595,3 1 0,-4 4 0,6 0 0</inkml:trace>
  <inkml:trace contextRef="#ctx0" brushRef="#br3" timeOffset="139541">16508 5909 7569,'-15'-8'198,"0"3"-198,7-3 0,-5 6 460,3-3 0,2 4 1,-2 2-121,-1 4 0,3-1-157,-2 5 1,7-4-164,-2 5 126,3 0-81,2 5 1,2-1-108,3 1 1,3-5-1,7-2 1,-2 0-1,0 0 1,-2 4-531,1 1 456,4-5 1,-8 5 0,5-3-163,-3 3 249,-3 2 1,-3-1 0,1 1-91,-1 0 64,-9-1 0,1-4-11,-5 0 1,-1 0 101,-5 4 1,0-4 0,1-2 38,-1-1-116,0-2 1,1-5 0,1 1-450,3 4 39,-3-3-542,11 5 452,-4-7 541,6 0 0,6-7 0,2-1 0</inkml:trace>
  <inkml:trace contextRef="#ctx0" brushRef="#br3" timeOffset="139844">16817 5953 7569,'-7'-8'314,"5"-5"0,-6 11 396,3-3-150,4 4-504,-6 1 137,1 0-142,4 0 1,-5 6 28,7 4 0,2-2-15,3 2 0,-3 0 95,2 5-236,5-1 0,-3 1 1,6 0-65,-3-1 0,1 1-13,5 0 64,0 0 1,-6 4-1,0 1-237,-3-2 268,6-2 0,-11-1 1,4-1-20,-3 1 0,-9 0 14,-3 0 0,2-6-32,-2 1 187,1-7 1,-6 6 0,0-6-160,1 2 0,-1 0 48,0-5 1,0 5-441,1-1 1,4 1 39,0-5 419,0 7 0,-4-6 0,-1 6 0</inkml:trace>
  <inkml:trace contextRef="#ctx0" brushRef="#br3" timeOffset="137516">13744 5542 7569,'-8'-2'665,"3"-3"-322,4 3 1,1-2-26,0 8 1,0 5-93,0 5 0,0 8-12,0 2 1,0 4-20,0 1 0,0 2-56,0 4 0,0-3 1,0 6-352,0-2 183,0 5 1,-2-9-222,-3 7 1,4-6 0,-4 1 133,3-3 1,2-1 37,0-1-337,7-6 0,-4 3 0,7-6 415,1-2 0,2-2 0,2-1 0</inkml:trace>
  <inkml:trace contextRef="#ctx0" brushRef="#br3" timeOffset="137808">14053 5939 7569,'-15'0'347,"7"0"0,-5 0 1,5 1 9,0 4 1,-5 3-241,3 7 1,2 0 65,-2-1 1,7 1-28,-2 0 1,3 4 118,2 1-200,0 0 1,7-7 0,3-2 196,3-1-346,1 0 1,1-2 0,1-3-105,4-4 1,-2-1 28,6 0 187,-6 0 1,4-6-1,-8-4 0,1-3-67,-7-2 1,4 1 0,-8-1-143,0 0 0,2 0-264,-1 1 255,0-1 1,-7 0-1,-2 1-567,-6-1 306,3 0 1,-4 1-97,6-1 0,-5 5 537,5 0 0,0 0 0,5-4 0</inkml:trace>
  <inkml:trace contextRef="#ctx0" brushRef="#br3" timeOffset="138133">14568 5792 7569,'-15'0'112,"0"0"449,0 0-357,1 0 1,-3 0 0,-1 0 202,-1 0 0,-6 1-249,6 4 0,1-2 37,8 7 0,-1-5-61,6 5-66,0 0 0,5-1 0,1 1-97,4 2 0,3-4-115,7 2 1,5-1-154,-1 6 1,3 0-116,-3 0 315,-2-1 0,4 1 1,-7 0-50,1-1 0,-7 1 80,-3 0 1,-3 1-21,-2 4 1,0-4-57,0 4 265,-7-4 0,-2-3 0,-9-2 106,-2-1 0,0-5-42,6 5 0,-1-7-241,0 2 64,1-3-591,-1-2 182,7 0 1,3-5 273,10 0 113,9 0 12,3-2 0,10-1 0,-4-6 0</inkml:trace>
  <inkml:trace contextRef="#ctx0" brushRef="#br3" timeOffset="138399">14803 5894 7569,'-10'-1'251,"0"-4"-115,7 3 427,-10-4 0,11 4 705,-3-3-1004,4 4-98,1-6 0,6 14-96,4 2 0,-2 4 125,2 2 0,0 0-150,4 0 1,-4-1-397,0 1 246,0 6 1,3-5 0,-3 4-95,-5-4 1,1 4 145,-1 0 0,0-1 60,-5-4 1,-2 5 1,-3-1-24,-3 1 1,-8-10 0,-2-1 100,-2 3 0,-1 1-246,2 2 0,2-6-209,-2 1 0,2 0-1184,3 5 703,-1-7 850,7 5 0,-5-5 0,4 7 0</inkml:trace>
  <inkml:trace contextRef="#ctx0" brushRef="#br3" timeOffset="136007">11613 5586 7628,'-8'-15'1167,"1"9"-857,7 6 0,0 6-195,0 9 1,0 6 0,0 3 135,0 4-183,0 2 0,0-1 1,0 2-33,0 3 0,5-1 44,0 6-120,0-6 0,-5 8-191,0-7 1,0 5-320,0-4 1,0-1 331,0-5 1,5 1 0,0-3 48,-2-2 1,4 1 168,-2-6 0,6-1 0,-3-4 0</inkml:trace>
  <inkml:trace contextRef="#ctx0" brushRef="#br3" timeOffset="136308">11995 5924 7569,'-6'-8'742,"-2"1"-490,-7 7 1,0 7 241,0 2-376,7 5 0,-5 0 1,5 3 41,0 2 1,-4-1 114,8 7-221,-1-7 1,5 3-1,1-5 156,4 4-201,3-4 0,7 0 0,1-6-157,4 2 0,-2-4-27,6 2 0,-4-7 104,5 2 1,-8-5-75,3-5 150,-4 3 1,-3-11 0,-1 3-31,-2-3 0,-7 2-41,2-4 1,-3 4 49,-2-9 1,0 4-316,0 1 171,-7 0 1,-1 1 0,-5-1-257,3 0 0,-3 6 79,3-1-264,4 0 0,-1-5 601,7 1 0,0-1 0,0 0 0</inkml:trace>
  <inkml:trace contextRef="#ctx0" brushRef="#br3" timeOffset="136608">12495 5821 7569,'-23'0'129,"-5"0"0,10 5 456,-6 0-383,6 6 0,-8-3 1,6 5 244,2-3 0,7 3-372,1-3 1,7 3 55,-2 2 1,5-5-83,5-1 1,3 1 152,7 5-268,6 0 0,0-1 0,5 1-218,-1 0 1,-7-1-51,1 1 1,-2 5-137,-3-1 339,-6 1 0,4-5 1,-7-1 48,-2 1 1,-3 0-14,-5-1 1,-3 1-19,-7 0 0,-4-5-50,-1-1 292,0-5 1,-1 4 0,-2-5-102,1 2 0,0 0-379,8-5 111,-1 0-505,7 0 506,1 0 239,14-7 0,14-1 0,10-6 0</inkml:trace>
  <inkml:trace contextRef="#ctx0" brushRef="#br3" timeOffset="136882">12760 5909 7569,'-7'-8'339,"-3"3"-214,4 3 720,-7 2 1,6 2-424,-3 3 1,4 3-402,6 7 0,0-5-134,0-1 1,6 1 33,4 5 78,3 0 0,2-1 0,0 1-132,-1 0 152,1-1 1,-5 3 0,-2 1-97,-2 1 1,-1 1-215,-5-5 259,0-1 0,0 1 2,0 0 0,-6-1-16,-4 1 0,2-7 31,-2-3 1,5-2-9,-5 2 0,7-3 1,-5 5-312,3-7 92,-3 6 0,-2-3 0,0 7 242,-1 2 0,-2 1 0,-2 1 0</inkml:trace>
  <inkml:trace contextRef="#ctx0" brushRef="#br3" timeOffset="134524">9526 5733 9375,'5'14'381,"0"1"1,-1 0-177,-4 0 0,0 6-46,0 3 1,0 4-1,0 1-66,0 1 1,0-1 75,0 1-397,0-1 0,0 0 1,0 1 183,0-1 0,0 1 174,0-1-580,0 0 1,0-6-1,0-3-1257,0-4 1377,7-1 330,1-7 0,7 5 0,0-5 0</inkml:trace>
  <inkml:trace contextRef="#ctx0" brushRef="#br3" timeOffset="134823">9893 6056 7569,'-8'-8'-15,"0"0"15,3 3 264,-3 3 1,-5-3 0,1 9 279,3 1 0,0 6-382,0-1 0,-3 3 42,7 2 1,-5 4-127,6 1 1,-1-1 106,5-4-120,0 0 0,0-1-99,0 1 0,6-2-39,4-3 0,3 1 101,2-6-151,-1 0 0,6-5 60,0 0 1,1-1 0,-3-4 60,1-5 0,1-3-75,-5-2 0,-5 0 26,-1 1 0,-5-1-105,1 0 96,-4 7 0,-1-5 1,-1 3-12,-4-3-72,-4-1 0,-5 4 0,1 0-321,3-2 1,-3 4 106,3-1 92,3 5 265,-6-9 0,12 5 0,-6-7 0</inkml:trace>
  <inkml:trace contextRef="#ctx0" brushRef="#br3" timeOffset="135135">10349 5880 7569,'-15'0'68,"-4"0"1,-1 0 292,2 0 1,2 1 52,1 4 1,-5-1-106,1 5 1,-6-4 57,6 5-240,-1 0 0,10 0 1,2-1 116,2 3-185,1 1 0,6 2-130,4-1 0,3-4-270,7 0 287,0 0 1,4 0 0,1-1-147,-2 3 0,3 1 106,-1 2 1,-1-1 34,-4 1 1,-5 0-90,0-1 26,-7 1 1,4 0 0,-7-1-89,0 1 240,0 0 0,-7-2 0,-3-2-70,-3-1 0,-2-5-1,1 5-164,-1-7 1,5 4-84,0-7 0,6 0 173,-6 0 25,6 0 90,-2 0 0,6 0 0</inkml:trace>
  <inkml:trace contextRef="#ctx0" brushRef="#br3" timeOffset="135427">10643 5939 7569,'-7'-15'269,"-1"0"1,-2 7 1275,1 3-778,-1 3-584,-5 2 0,5 0 66,1 0-174,5 7 1,-2 1 0,6 7-65,0 0 1,1-1-254,4 1 215,3 0 1,5 1 0,-1 2-153,-2 2 1,-2-1 15,2-4 1,1 0 47,-6-1 1,2 3 256,-3 2-111,-2-3 1,5 6 0,-9-8-64,-3 1 1,2 0 76,-7 0 1,2-6 139,-2 1 1,-3-5-62,3 5-380,4-7 0,-7 9-441,3-8 0,3 3 138,2-2 130,-3-4 0,7 8 429,-4-4 0,-4 3 0,1 6 0</inkml:trace>
  <inkml:trace contextRef="#ctx0" brushRef="#br3" timeOffset="133144">7541 5718 8896,'2'15'66,"3"-1"0,-3 8 129,2 2 0,-2 2-89,-2-1 1,0 4-160,0 1 0,-2-1 94,-2 5 0,2-3-73,-3-1 0,3 1-137,2 3 1,-5-3-87,1 3 0,-1-4 153,5-6 0,0 2 116,0-6 0,5 5-14,-1-6 0,8 1 0,-4-6 0</inkml:trace>
  <inkml:trace contextRef="#ctx0" brushRef="#br3" timeOffset="133452">7850 6071 7569,'0'-15'-82,"0"7"0,-6-3 971,-4 6-150,3 0-606,-6 5 0,10 0-31,-7 0 0,5 6 0,-3 4-110,1 3 121,-4 2 1,9 0 12,-2-1 0,2 6 0,2-1-144,0-1 1,0-1-44,0-3 64,6 1 1,3-5-1,5-2-100,1-1 66,0 4 1,1-9 0,2 3 28,2-4 0,-1-1-17,-4 0 0,0-1 44,-1-4-12,-6-3 1,4-2-81,-7 0 0,5 0 0,-6-5-109,0 1 0,-3-1-66,-1 0 89,0 7 0,-6-5 1,-2 3-512,0-3 337,-6 5 1,6-3-712,-6 6 1038,5 0 0,-4-2 0,5-1 0</inkml:trace>
  <inkml:trace contextRef="#ctx0" brushRef="#br3" timeOffset="133760">8262 5983 7602,'-15'0'247,"0"0"276,1 0 1,4 0-237,0 0 0,0 0 220,-5 0-426,7 0 1,-5 0-1,3 0 125,4 6 1,-1-3 160,7 7-511,7 0 1,1 5-334,7-1 0,-1-4 162,1 0 0,5-2 0,1 4-72,2-3 239,-5 1 0,-2 0 0,-8 0 153,-1 1-3,-2-4 1,-5 6-110,0-3 0,-7 3 37,-3 1 1,-3-4 306,-1 0 0,-3-5-11,-2 5-302,2-7 0,1 8-209,6-6-525,7 0 31,-4-5 779,7 0 0,14-6 0,2-2 0</inkml:trace>
  <inkml:trace contextRef="#ctx0" brushRef="#br3" timeOffset="134018">8526 6012 7569,'-8'-7'629,"-5"6"1,5-6 219,-7 7-388,7 0-379,-5 7 1,11 1-116,-3 7 0,5-2 91,5-3 0,3 3-127,7-4 1,-5 0 10,0 0 119,0 1 1,3 5-89,-4 0 1,-2-1-164,-7 1 232,0 0 1,-2-1 236,-3 1-304,-3 0 1,-6 0 48,-1-1 1,0-6 39,0-3 0,6 2-6,-1-2 0,5 5-2340,-5-6 2282,7 8 0,-10-4 0,5 7 0</inkml:trace>
  <inkml:trace contextRef="#ctx0" brushRef="#br3" timeOffset="131668">5645 5792 7934,'0'14'-43,"2"1"202,3 0 1,-4 6 273,4 3 1,-1 4-249,0 2 0,-2-1-104,3 0 1,-3 2-27,-2 4 0,0-4-81,0 3 0,0-3 0,0-3 224,0-4-91,0 4 1,0-7-915,0 4 1,0-4 170,0-6 0,6-1-39,4 1 675,-4-7 0,8-1 0,-6-7 0</inkml:trace>
  <inkml:trace contextRef="#ctx0" brushRef="#br3" timeOffset="131983">5983 6071 7569,'-14'0'128,"5"0"0,-4 0 1,4 0 1135,-5 0-991,6 0 0,-5 6-98,3 4 0,2 3 1,0 2-33,2 0 0,1 4 178,5 1-273,0-1 1,0-4-1,0 0 97,0 0-228,0-7 0,6 3 1,6-6 157,6-2-228,-2-1 0,5-2 0,-6 0-9,0 0 176,-1 0 1,1-7-89,0-2 1,-2 0-1,-3 0-317,-6-3 347,-2-1 0,3-2 1,0 1-70,-2-1 0,-3 0-189,-5 1 232,4-1 0,-11 5 0,6 0-401,-3-1 88,6 4 1,-10-6-325,3 3 208,4 4-103,-1-1 602,7 7 0,7-6 0,1-2 0</inkml:trace>
  <inkml:trace contextRef="#ctx0" brushRef="#br3" timeOffset="132359">6336 5968 7569,'-15'0'308,"1"0"0,-1 0-127,0 0 0,1 0 0,-1 2 317,0 2-307,0-2 0,-4 11 207,-1-3-166,1-4-89,11 8 0,1-6-212,7 6 1,0-4 215,0 0-301,7-7 1,1 5 0,6-4-301,1 1 358,0 6 1,-1-9 0,1 3-82,0-4 122,6-1 1,-5 5-389,4 0 263,-4 0 0,-6-5 89,0 0 117,-7 6 260,4 3-126,-7 5 0,0 1 143,0 0-294,0-1 0,-2-1 1,-1-1 74,-2-2-91,-6 0 1,7 3 0,-4-2 70,2-1-184,-6-7 0,4 9 43,-7-8 0,1 6 1,-1-3-373,0 1-67,0-5 158,1 10-316,-1-11 404,7 4 1,3-6 269,10 0 0,3-6 0,7-2 0</inkml:trace>
  <inkml:trace contextRef="#ctx0" brushRef="#br3" timeOffset="132631">6615 6041 7569,'-14'-6'351,"5"4"0,-4-4 1,4 6 208,-4 0 0,-2 0 90,0 0-200,0 0-333,1 6 9,6 2 0,1 2-159,7 0 1,7 0-8,2 5 0,4-1-413,2 1 317,0-7 1,0 5-80,-1-3 1,-1 3 0,-1 0-10,-2-3 0,-7 3 61,2-3 158,-4 3 1,-2 2 0,-4-1 62,-5 1-65,3-7 1,-6 4 0,4-6-41,-4 2 1,-2 0 35,0 2 11,0 3 0,1-5 0,-1 7 0</inkml:trace>
  <inkml:trace contextRef="#ctx0" brushRef="#br3" timeOffset="129976">3587 5850 7364,'-8'7'29,"2"1"710,6 7 0,0 1-467,0 4 0,0 3-110,0 6 0,1-5-95,4 1 1,-3-1-1,4 6-140,1-1 58,-5 1 0,9-3-60,-6-2 0,0 1-205,-5-6 1,5 4 215,0-4 0,4-1 8,-4-4 0,7-5 56,-3 0 0,5-1 0,0 6 0</inkml:trace>
  <inkml:trace contextRef="#ctx0" brushRef="#br3" timeOffset="130315">3955 6056 7569,'-10'0'281,"0"0"0,0 0 0,-4 2 131,-1 3-281,0 3 1,6 7 0,-1-1 142,-2 1-125,6 0 0,-2 1 46,3 4 0,3-4-86,-3 3 0,4-2 0,2-2 25,4-1-95,3 1 0,7-5 1,0-2-26,-1-2-68,1-1 1,5-5 0,1 0-121,2 0 77,-5 0 0,8-1 0,-7-4-293,-1-5 199,-1 3 0,-3-6 51,1 4 0,-2-4 93,-3-2 0,-3 0 0,-7 0 130,0 1-130,0-1 0,-2 0 1,-1 1-109,-2-1 97,-7 7 1,4-5-20,-7 3 0,1 2-252,-1-2 0,5 7-391,0-2 272,7 3-98,-10 2 546,11 0 0,-4 7 0,6 1 0</inkml:trace>
  <inkml:trace contextRef="#ctx0" brushRef="#br3" timeOffset="130751">4440 5968 7569,'-7'-8'473,"6"1"-123,-6 7 55,1 0 1,-3 0 21,-5 0-290,-1 7 1,0-4 68,1 7 1,4-5 160,0 5-287,0-1-95,2 6-252,2 0 128,6-1 1,1-5 0,4-5-186,5-2 292,3 5 0,7-6 1,1 4-66,2-3-69,-5-2 1,3 5-173,-6 0 1,-1 6 0,1-1 79,0 3 0,-7 2 22,-3-1 244,-4 1 0,-1 0 1,0-1 64,0 1-77,-6 0 0,-2-2 0,-7-2-94,0-1 62,1 0 0,-1 0 0,0-2 144,0-2 95,7-1-224,-5-5-287,5 0 1,2-1-473,6-4 780,6 3 0,9-17 0,-1 2 0</inkml:trace>
  <inkml:trace contextRef="#ctx0" brushRef="#br3" timeOffset="131023">4778 5983 7569,'-15'0'-136,"1"-5"0,-1 0 83,0 2 210,0 1 1,1 2 1433,-1 0-821,0 6-618,7-4 0,2 11-188,6-3 1,6 3 16,4 2-10,3-1 1,2-4-1,-1 0-248,1 1 298,0 3 1,-2 0 0,-3 1-169,-5 0 174,3-1 1,-7 1 0,4 0-66,-3-1 216,-9 1 1,4 0-81,-7 0 1,1-6-23,-6 1 1,0-5-590,0 5 133,1-7 299,-1 10 109,0-5-28,7 0 0,-5 6 0,5-6 0</inkml:trace>
  <inkml:trace contextRef="#ctx0" brushRef="#br3" timeOffset="128340">883 5747 7461,'0'-14'-566,"0"4"967,0 0-162,0 7 0,0-5 127,0 3-76,0 3 115,0-11 134,0 11-132,0-4-307,0 26 0,0-7-84,0 16 0,0-3 31,0 4 1,0-1-87,0 0 1,0 2 62,0 4 0,0-4-11,0 3 1,0 2-111,0-2 0,5 1 34,0-6 0,-1-5-79,-4 1 1,0-5 46,0 4 1,2-8-310,3-1-8,-3 0 21,11-7 1,-10 0-34,7-3 140,0-3 284,4-2 0,1 0 0,0 0 0</inkml:trace>
  <inkml:trace contextRef="#ctx0" brushRef="#br3" timeOffset="128725">1191 5983 7569,'-8'-10'-439,"3"0"616,4 7 0,1-5 770,0 3-694,0 3-122,-7-4 0,6 12-21,-4 4 1,3 3 33,2 2 0,-5-1-1,0 1 0,0 5-63,5-1 1,0 2 2,0-1 1,0-4 3,0 4 0,0-2-122,0 2 0,2-9 25,3 4 0,1-4 37,4 4 1,3-7-125,-3-3 0,3-3 33,2-2 1,1 0-76,4 0 1,-4-2 94,4-3 1,-4-3 12,-1-7 0,-1 0-186,1 1 1,-5-3 6,0-2 0,-7 2 48,2-2 108,-4 3 1,-1 1 146,0 0 1,-1 0-90,-4 1 1,-3 1-47,-7 3-44,0-3 0,1 10-297,-1-7-4,0 6 36,1-2 1,4 11-63,0 0 413,7 6 0,-4-3 0,7 7 0</inkml:trace>
  <inkml:trace contextRef="#ctx0" brushRef="#br3" timeOffset="129084">1603 5894 7569,'0'-8'769,"0"-5"-82,0 12-524,-7-12 1,4 11-7,-7-3 1,2 5-12,-2 5 1,-3 3 6,4 7 0,0-1-15,0 1-62,5 0 1,-2 0-177,6-1 1,0 1 12,0 0 0,1-6-106,4 1 1,3-2-32,7 2 1,2 3 72,2-3 1,-3-2 130,4 2 0,-4 0-101,-1 5 0,-2-6-58,-3 1 1,-2 0 110,-3 5 0,-3-1-3,3 1 1,-5 0 31,-5-1 0,-4-4 84,-5 0 1,-1-5 61,0 5 1,-1-5-69,-4 4 1,4-5-36,-3 1 1,2-4-126,2-1 16,7 0 117,-5 0-2,12 0 1,1-5-593,9 0 0,4-6 582,2 1 0,6-3 0,2-2 0</inkml:trace>
  <inkml:trace contextRef="#ctx0" brushRef="#br3" timeOffset="129401">1882 5880 7440,'0'-15'169,"0"5"-3,0 0 52,0 7 1,-1-3 260,-4 6 0,-3 1-139,-7 4 0,0 3-131,0 7 1,1 0-120,-1-1 1,5 1-42,0 0 1,7 4-181,-2 1 138,4 0 1,6-6-157,-1 1 0,13 0 117,-3-1 1,11-1 67,-1-3 1,-2 3-151,-3-3 0,3 2-58,-3-3 0,1 4 67,-6-3 0,-4 3 112,0 2 0,-7-5 3,2 0 0,-3-5 39,-2 4 0,0-4 339,0 5-339,-7-7 1,-1 4 4,-7-7-43,1 6 0,-1-4-163,0 3 0,6-2-654,-1 2 1,5-2 805,-5 7 0,7 0 0,-4 5 0</inkml:trace>
  <inkml:trace contextRef="#ctx0" brushRef="#br3" timeOffset="151088">721 6703 7569,'0'-15'-66,"0"5"1,-2 2 0,-1 0-1,-2 0 1,0 3 116,5-5 26,0 7 1,-1-5 95,-4 3-92,3 3 0,-4-6 141,6 3-50,0 4 183,0-6-286,0 20-55,0-3 48,0 11-26,0-6 0,0-1-8,0 1 0,5-5 0,-1 0 26,0 1-47,-3 2 1,4-3-1,0 0 21,-2 1-50,6 2 1,-6 7 0,5 0 71,-1-2-85,4-2 1,-9 3 47,2 1 1,0 0-5,1-6 0,-4 6-27,4 0 0,2 1-6,-2-2 0,0-2-4,-5 2 1,0-2-3,0-3 0,4 1 1,1 0 0,2-5 7,-2-1 28,-4 1 1,6 0-15,-7 0 3,0-7 1,2 4-5,2-7 6,-2 0 183,5 0 0,-1 0-140,4 0-56,-4 0 0,8-2 6,-5-3 1,6 3 0,5-3 0,-4-1 28,4 1 1,-2-1-3,1 1 0,-1 3-58,7-3 0,-6-1-123,6 1 0,-7 0 162,1 5 0,4-2-23,2-3 1,-3 4 44,3-4 0,-1 3-19,6 2 0,-1 0 2,1 0 1,1 0-9,3 0 1,-1-5 8,6 0 0,-5 0-17,5 5 1,1 0 0,4 0 1,-2 0-6,-3 0 1,4 0 9,-4 0 0,3-1 2,3-4 1,0 3 3,4-3 1,-3 4 0,3 1 0,2-5-9,-2 0 1,5 0-4,-5 5 7,6-7 0,-9 6 1,3-4-2,-3 3 0,3 2-94,0 0 1,1 0 87,-1 0 1,-3 0-53,3 0 0,1 0 53,-1 0 1,5 0-7,-5 0 1,5 0 14,-5 0 0,5 0 2,-5 0 1,7 0-28,-2 0 1,3-5 4,2 0 0,-1 1 154,1 4-135,0-7 1,-2 5 0,-1-3 15,-2 4 0,-5 1-12,4 0 0,0 0 3,1 0 0,-2 0-4,-3 0 1,-2 0-1,7 0 0,-7 0 0,2 0-3,-3 0-7,-2 0 1,5 0 0,0 0-49,-1 0 54,-3 0 1,1 1 2,3 4 1,2-3 0,4 3 20,-1-3 1,-2-2-1,4 0-6,-2 0 1,-2 0 0,4 0 14,-2 0-8,-7 0 1,10 0-1,-5 0-20,1 0 1,4 0-13,-3 0 1,-2 1-33,2 4 0,-5-3-62,5 3 86,-7-4 1,9 4-1,-6 0-10,3-2 0,-5-1 31,6-2 1,-1 0-24,1 0 1,1 0-13,-6 0 35,7 0 1,-4 0 0,5 0 50,-3 0 1,3 0-56,-3 0 1,3 5 2,2 0 0,-2 0 2,-3-5 0,3 0 1,-3 0 1,3 0-19,2 0 0,0 0 13,0 0 0,-1 0 101,1 0 0,3 0-93,-3 0 1,8 0 3,-8 0 0,3-2 6,-3-3 1,4 3 3,1-2 1,1 2-37,-1 2 1,-3 0 32,2 0 1,4 0 14,2 0 1,-2-5-18,1 0 0,-9 0-46,5 5 1,-2 0 31,7 0 1,-3 0-4,-2 0 2,-3 0 0,4 0 0,-6 0-6,0 0 1,3 0 21,-4 0 1,9 0-13,-8 0 0,5 0-19,0 0 1,-7 0 14,6 0 1,-5-5 106,5 0 0,-1 1-98,2 4 1,-2 0 3,7 0 1,-7 0 7,1 0 22,4 0 0,-6-2 1,4-1-61,0-2 0,-4 0 42,3 5 0,3 0-89,1 0 1,2-5 77,-1 0 1,1 0-42,-6 5 0,6-5-86,-1 0 0,-2 0 103,1 5 0,-6 0 4,2 0 1,3-4 3,2-1 9,-4 0 1,2 5-1,-5 0-1,2 0 0,1 0 39,-1 0 1,-4 0-41,4 0 0,-4 0 14,-1 0 0,5 0-8,-1 0 16,1 0 0,-5 0 0,0 0-3,0 0 0,-1 0-1,1 0 0,0 0-15,0 0 1,4 0 9,1 0 0,0 0-41,-5 0 1,3 0 36,-4 0 1,9 0-37,-8 0 1,8 0 36,-3 0-19,0 0 1,-1-2-1,1-1 21,-2-2 0,3 0-4,-1 5 0,5-5-18,-6 0 0,1 0 9,-5 5 0,5-5 4,-1 1 1,1-1-2,-5 5 0,-1-5-16,1 0 1,0 0 13,0 5 1,0 0-1,-1 0 1,0 0-19,-4 0 0,3 0-6,-3 0 0,1 0 1,-1 0 1,3 0 13,-3 0 1,2 0 113,-2 0 0,3 0-115,-3 0 0,1 0-19,-1 0 0,3 0 16,-3 0 15,3 0 0,-3 0 1,-2 0-10,-1 0 0,5 0 2,-3 0 0,0 0-1,1 0 1,-2 0-3,2 0 0,1 0 6,-6 0 0,5 0-4,-5 0 1,7 0 0,-2 0 1,-2 0 21,2 0 0,-5 0 1,5 0 1,-2 0-18,2 0 0,3 0 1,-3 0 1,-2 0 5,2 0 1,-5 0-6,5 0 1,-5 0-21,5 0 1,0 0 21,5 0 0,-6 5-28,1 0 0,0 0 15,5-5 0,0 0-2,0 0 1,-1 0 0,1 0 1,0 0 1,0 0 0,1 0 0,4 0 1,-7 0-2,7 0 1,-7 0 16,7 0 0,1 0-14,-1 0 1,-4 0 14,-1 0 0,-2 0-3,12 0 0,-12 0 2,2 0 0,1 0 2,4 0 1,1 0 0,-1 0 1,-4 0-8,4 0 1,-4-5 0,-1 0 0,0 0-25,0 5 0,-1-2 24,1-3 0,5 4-10,0-4 0,-1-2 4,-4 2 0,0-1 0,0 1 0,0 3 6,-1-2 1,1 0 0,0-1 0,0 4-18,0-4 1,-2 2 11,-3-2 0,3 3-7,-3-3 1,3 3 6,2 2 1,-1 0-19,1 0 1,-5-4 9,0-1 1,0 0-1,5 5 1,-2 0-6,-3 0 1,3 0-1,-3 0 0,-4 0-28,-1 0 0,-1 0 32,1 0 0,-3-2-2,3-3 1,-4 4-2,-1-4 0,0 3 9,1 2 1,-1 0-6,0 0 1,0-2 0,0-2 1,0 2 0,0-3 0,-1 2 2,-4-2 1,3 3 2,-3-3 0,2 2-6,-2-2 0,4 4 3,-4-4 0,-1-2-2,1 2 0,-5 0 0,5 5 1,-6-5-1,1 0 1,2 1-1,-1 4 0,4-2 0,-5-3 0,0 3 0,-4-2 0,-1 2-38,1 2 1,-6 0 34,1 0 1,-3 0-2,3 0 0,-4-2-2,-6-3 1,0 4 12,-1-4 0,-4 3 68,0 2 10,-7 0 368,4 0-413,-7-6 0,-2 4-153,-3-3 127,3 3-71,-11 2 40,5 0-27,0 0 112,-5 0 8,11 0 123,-4 0-109,-1 0-15,6 0-11,-6 0 189,7-6-122,0 4 0,0-6-28,0 3 0,0 2-2,0-7 1,0 5 76,0-5 1,0 1-11,0-6 0,0 0-79,0 1 0,0-1 5,0 0 1,2-4 18,3-1 1,-2-5-7,7 6 0,-7-7-22,2 1 0,-2-1-77,2 2 1,-3-2 33,3 6 1,-2-5-92,2 6 0,-4-6-430,4 6 235,-3-1-1191,-2 5 687,0 1 373,0 6 375,0 8 0,-13 14 0,-3 9 0</inkml:trace>
  <inkml:trace contextRef="#ctx0" brushRef="#br4" timeOffset="184278">10907 7585 7446,'0'-8'1029,"0"1"-261,0 7 1,0 18-599,0 7 1,0 6-1,0-2 0,0 2-71,0 3 0,0-1 83,0 6 0,0-6 0,0 1 1,0-3-57,0-1 0,0-3-286,0-2 0,0 1 102,0-6 242,0-1-409,0-4 144,0-7 1,2-1-16,3-7 1,-3-2 116,3-3 0,-2-5-14,2-9 1,-2 1 6,7-7-155,-7 1 1,10-6-1,-5 1 32,0 0 0,6-7 69,-5-4 0,4 3 47,2-2 0,0 4-48,-1-4 55,1 6 0,0-1 0,0 10-15,-1 4 0,1 5 79,0 6 1,-1 2-21,1 7 0,0 0 137,-1 0-163,8 7 1,-6 7 0,4 11 168,-4 3 1,-1 3-106,-1 3 1,-1-1-39,-3 6 1,3-7-162,-3 3 144,-3-4 1,4-4 0,-6 0-71,-2-3 0,4-6-39,-2 2 27,0-4 90,-5-8-14,0-1 1,0-9-118,0-3 1,4-5 49,1-9 0,7-4-71,-2-6 0,-2-1 20,2 1 55,-1-7 0,8-2 0,1-4-63,1 3 1,2-4 14,-1 4 1,3-4 28,6-1 1,-4 7-67,-1 2 112,-6 11 0,8-2 0,-4 8-20,1 5 0,-6 0 141,3 8 1,-4 0-45,-1 5 0,0 8 130,0 7-89,-1 0 1,1 12-1,-2-1 148,-3 7 1,3 0-88,-3 6 1,-2 0 84,2 5 1,-7 0-72,2 0 0,1 1-64,-1-1 1,0-4-81,-5 5 0,0-10 95,0 10 0,2-11-281,3 0 0,-4-3 8,4-1-237,-3-8 0,3 5 0,0-8-825,-2-1 188,5-8 0,0 1 304,7-6 700,-7 0 0,5-5 0,-5 0 0</inkml:trace>
  <inkml:trace contextRef="#ctx0" brushRef="#br4" timeOffset="184725">12274 7923 7569,'0'-8'1171,"2"1"-798,3 7 1,3-1-99,7-4 10,0 3 1,6-11 0,2 3 265,0-3 1,3-2-322,-7 1 0,6-1-19,-6 0 1,8-4 119,-3-1-250,-3 1 0,5-1 1,-6 0 97,-2 2 0,-2 0-192,-1-1 0,-2 2 62,-3-2-12,3 3-56,-11 1 0,4 0-124,-6 0 1,-2 2 39,-2 4 1,-5 2-115,-5 7 0,-3 0-14,-2 0 168,-4 7 1,-8 2-1,-2 11 238,-1 4 1,-5 4-78,4 2 0,-4-1 111,5 0 1,0 1-70,4-1 1,7 2-103,4 4 1,9-4 192,5 3 1,3-3 164,2-2 1,7 1-596,3-1 1,9-4 75,6-1-105,9-6 0,-1 3 0,8-8-172,4-3 0,-1-3 268,5-7 0,2 0-193,-2 0 1,5-2-1531,-5-3 1332,-7-3 1,-1-5 0,-6 1-414,-3 3 0,-1 1 936,-1-2 0,-1-10 0,0 4 0</inkml:trace>
  <inkml:trace contextRef="#ctx0" brushRef="#br4" timeOffset="185175">13186 7791 7569,'0'-9'-16,"0"-4"17,0 4 0,0 0 431,0 0 0,-2 0 535,-3 0-717,4-4 1,-12 11 0,3-3 152,-3 3 0,-2 2 287,0 0-420,1 0 1,-6 2 0,0 3 144,2 5 1,2 3-221,1 2 0,1 4-12,-1 1 1,5 4 22,0-4-85,7 6 1,-3-8 0,6 5 58,0-2 1,0 0-80,0-1 1,6-4-132,4 4 1,5-4-615,4-1 505,-2-7 0,5 3 0,-4-6-198,2-1 1,5-3 141,-6-1 1,6-1-71,-6-4 0,6-4 28,-6-5 132,1-1 1,-5 0-1,-1-1-21,1-4 0,-2 4 153,-3-3 1,1 2 95,-6 3 0,5-3-28,-5-2-56,0 2 1,0-4-1,0 6 24,-2 1 1,-1 4 73,-2 0 1,1 5 44,4-5 48,-3 7-73,4-3-116,-6 6 0,0 6 123,0 4 0,0 3-94,0 2 1,0-1-1,0 1 1,0 1 6,0 4 0,5-4-611,0 4 1,6-4 83,-1-1-223,-3 0 1,6-1 0,-3 1-188,3 0 405,8-7 1,-5 3 0,6-6 454,-1-2 0,2 6 0,6-1 0</inkml:trace>
  <inkml:trace contextRef="#ctx0" brushRef="#br4" timeOffset="185542">13789 7761 7569,'-9'0'1953,"1"-5"-1343,3 0-473,4 7 1,-6 6 95,7 7 1,0 0-71,0-1 0,0 3 1,0 1 73,0 1 0,5 6 9,0-6-114,0 7 1,0-9 0,0 2-22,-2-2 0,3-3 31,-1 1 0,2-5-391,-2 0 233,-4-7-224,12 3 1,-11-7 120,3-4 1,1 0 29,-1-10 0,5 2 90,-5-11 1,7 4-142,-3-4 152,-2 6 1,6-10 0,-3 3-23,3-2 1,0-1 197,-3 3 1,3 3 51,-3 2 0,3 4 185,1-4-176,1 10 0,0-1 175,-1 6 1,1 0-65,0 5 0,-2 7-91,-3 2 0,3 6 137,-3 5-237,3 3 0,6 6 0,2 2-152,2 3 1,-5-3-441,2 4 1,1 1-1238,-1-2 1424,6 0 1,-8-5-3260,6 1 3495,1-1 0,4 1 0,1-1 0</inkml:trace>
  <inkml:trace contextRef="#ctx0" brushRef="#br4" timeOffset="186187">15993 7497 7569,'-8'0'813,"2"0"-155,6 0 1,0 11-282,0 4 1,0 9-191,0 1 0,5 4 1,-1 4 158,0 1-229,-3 7 0,-1-5 0,0 6 107,0 2 1,0-8 73,0 8-250,7-9 1,-5 1 0,2-7 112,-2 0-114,5 1 0,-4-7 103,7-4 0,-5-2-33,4-3 1,1-4-46,5 0 1,0-7-149,-1 2 0,3-3 14,2-2 1,-1-2 0,7-1 133,1-2-270,2-6 1,3 7-1,1-4-384,3 2 1,0-4 114,0 5 31,-4 0 0,5 0 1,-7 0-372,1 2 0,-1 1 243,0 2 564,-6 0 0,5 0 0,-5 0 0</inkml:trace>
  <inkml:trace contextRef="#ctx0" brushRef="#br4" timeOffset="186634">17096 7673 7569,'-10'-8'303,"0"3"144,0 3 1,-4 2-22,-1 0 1,5 0-125,0 0 0,1 7-82,-6 3 1,0 3-26,1 1 0,4 6 227,0 0-300,0 6 0,-3-2 1,2 9 117,1 1 1,7 1-77,-2-6 0,3 0 50,2 1-183,0-1 1,7-4-1,2-3-14,4 0 1,7-3-108,0-4 0,6-7 67,-2-3 0,4-3-64,1-2 0,6 0-30,-1 0-69,0 0 0,-6-7 0,-2-4 22,-1-7 0,-6 0 32,6-7 1,-7 2 86,1-1 0,-2-4-21,-3 4 1,-5-4 112,-5-1 1,-2-6-80,-2 1 1,0-2-129,0 2 1,0 1 79,0-6-127,-6 6 1,-3-1 77,-5 9 0,-1 4 0,0 8-71,1 3 1,-1 4 81,0 6 0,-4 0-29,-1 0 1,5 5-585,5 0 1,7 6 256,-2-1 1,4 3 473,1 2 0,0-1 0,0 1 0</inkml:trace>
  <inkml:trace contextRef="#ctx0" brushRef="#br4" timeOffset="187084">18037 7497 7569,'-15'-9'732,"0"3"1,0 6-132,1 0 1,-1 0-95,0 0 1,-4 6 90,-1 4-407,-6-3 0,8 11 0,-5-4 205,2 3 0,-4-1-90,6-1 1,1 0-38,8-1 1,-1 1-212,6 0 1,0-1-133,5 1 0,1 0-57,4-1 0,10-4-207,10 0 0,2-2 9,3 2 1,-1 1 41,1-6 91,-1 7 0,5-9 0,-1 7-202,-5 1 1,-1 2 283,-7 2 1,0 0 1,-6-1 1,-1 1 145,-3 0-28,-3 0 0,-7-1 0,0 1 149,0 0 0,0 4-116,0 1-54,-7-1 1,-1-2 0,-7 1 379,1 1-247,-1 1 1,0-5 0,-1-1 5,-4 1 0,4-5-114,-4 0 1,2-2-5,-1 2 0,2 1-2,-2-6 0,4 1-190,5-1 230,-3-3-33,12 4-1128,-6-6 0,9-1 24,3-4 733,3 3 360,13-11 0,2-1 0,6-9 0</inkml:trace>
  <inkml:trace contextRef="#ctx0" brushRef="#br4" timeOffset="187429">18683 7453 7569,'-13'-10'1558,"2"2"-1112,1 1 0,5 2 0,-5 5 41,-1 0 0,-2 0 121,-2 0 1,0 7 6,1 2-299,-1 5 0,-1 2 0,-1 2 45,3 1 1,-3 6-39,12-5 0,-4 4-349,4-4 1,1 6 76,9-2 1,4-1 143,5 2 0,7-6-1,4 6 1,3-2-851,1 1 1,0 4 252,1-4 1,-1 2-129,1-1 415,-7 3 1,-2-7-1,-7 5-71,1-1 0,-2-7 218,-3 1 1,-3 2-84,-7-1 0,-7 0 271,-3-6 0,-8-1-108,-1-3 0,-7 3 35,1-3 1,-3 1-118,-1-1 1,-1 2-158,1-7 1,0 1 194,-1-1-686,1-3 1,0 9 0,1-4-2351,3 1 2969,-3-5 0,6 10 0,-8-5 0</inkml:trace>
  <inkml:trace contextRef="#ctx0" brushRef="#br3" timeOffset="-60281.73">1500 6541 7881,'9'0'-129,"-3"2"126,-6 3 0,5 3-127,0 7 1,0-1 160,-5 1 0,2 0-4,2-1 0,-2 1 0,3 0-434,-3-1 309,-2 8 1,0-6-118,0 4 0,0-2 215,0 1 0,6 4 0,2 6 0</inkml:trace>
  <inkml:trace contextRef="#ctx0" brushRef="#br3" timeOffset="-59479.73">4235 6512 7569,'0'-8'-227,"0"1"415,6 0 1,2 6-155,7-4 0,-5 3-21,0 2 1,-1 0-13,6 0 0,0 0 100,-1 0-50,1 0 0,0 0-48,-1 0 0,-4 0-95,0 0 1,-5 2-75,5 3 134,-7 3 0,4 7 12,-7-1 1,-7-4 40,-3 0 0,-3 0 1,-2 5 0,1-1 4,-1 1 1,-1 0 66,-4-1 1,9-1-9,-4-3-30,4 3 1,2-9-82,5 5 60,2-5 0,4 2 69,2-6 1,6 0-109,10 0 0,3 0-89,6 0 0,0-5 21,1 0 0,-1 0-168,1 5 1,-1-4 109,0-1 1,-1 0-89,-3 5 1,3 1 218,-4 4 0,10 10 0,4 8 0</inkml:trace>
  <inkml:trace contextRef="#ctx0" brushRef="#br3" timeOffset="-58699.73">6219 6571 7569,'-8'0'-251,"1"-7"315,7 5 155,0-11 0,7 10-137,3-7 1,3 7-104,1-2 0,3 3 0,1 1-16,1-4-3,1 3 1,-1-4-12,1 6 0,0 1 52,-6 4 1,-1-1 0,-1 4-8,-2-2-53,-7 6-135,3-4 175,-6 7 0,-1-2 10,-4-4 0,2 3 2,-7-7 1,0 5 5,-5-6 0,5 6-23,1-5 12,-1 0 1,0-3 53,0 3-109,7-4-65,-4 6 102,21-7 1,-5 0 18,11 0 1,-9 1 21,-1 4 0,-5-1 66,5 5-88,-7-5 1,4 9 136,-7-4-123,-7 5 0,-1 0 1,-7 1 10,1 0 15,5-1 0,-4-4 1,4-2 25,-5-1-16,0 4 1,-1-9 23,0 3-159,1 3 0,-1-6 126,0 2-365,7 5 0,-3-6 44,6 7 291,0-7 0,-8 10 0,-4-5 0</inkml:trace>
  <inkml:trace contextRef="#ctx0" brushRef="#br3" timeOffset="-58154.73">7997 6526 7382,'-8'7'-459,"-3"1"755,6 7 0,0 4-234,5 1 0,-5 0-26,0-6-38,-6 8 0,8-4 1,-6 4 43,3 0 1,-4-3-6,5-4 0,0 0-22,5-1 1,0 1-3,0 0 0,0-6-71,0 1 0,7-6 69,3 0 0,8 3-165,1-2 1,7 0 3,-1-5 1,1 0-108,-2 0 0,4 0 72,-3 0 0,1 0 185,-2 0 0,4 0 0,-5 0 0</inkml:trace>
  <inkml:trace contextRef="#ctx0" brushRef="#br3" timeOffset="-57949.73">8100 6644 7402,'0'-8'71,"0"1"0,2 19 1,1 4-29,2 5-89,0 4 1,-5-1 0,0 2 88,0 5-335,0-8 0,7 17-63,2-11 355,4 4 0,2 3 0,0 1 0</inkml:trace>
  <inkml:trace contextRef="#ctx0" brushRef="#br3" timeOffset="-57347.73">10158 6409 7569,'-8'-7'-42,"2"6"1,6-4 150,0 10 1,-5-2-109,0 7 0,-5 1-42,5 9 1,-6-4 106,1 4 0,2-4 39,-2-1 1,7-1-63,-2 1 0,3 0-201,2 0 189,7-1 1,6-1-132,6-3 0,7-2 96,-1-3 0,1-3-113,-2 3 1,4 1 14,-3-1 1,-4 2 89,-1-2 0,-4-2-22,-1 7 0,-2-5 24,-4 4 0,-2-4-11,-7 5 0,-2 0 27,-3 5 1,-3-6 69,-6 1 1,-6-5-40,0 5 1,-1-7 16,2 2 0,2 2-37,-2-3 0,1 1-46,-2-5 1,9 5-1,-4 0-537,2-2 132,0-1 434,5-2 0,-5 7 0,4 1 0</inkml:trace>
  <inkml:trace contextRef="#ctx0" brushRef="#br3" timeOffset="-57169.73">10158 6482 7569,'7'-14'57,"-4"4"121,7 0 0,5 7-122,4-2 0,2 3-371,-1 2 50,3 0 0,11 2 265,0 3 0,1-4 0,-6 6 0</inkml:trace>
  <inkml:trace contextRef="#ctx0" brushRef="#br3" timeOffset="-56384.73">12304 6394 7442,'-8'0'180,"-5"2"1,5 3-175,0 4-32,-5 5 0,5 5 0,-7 2 92,0 2 1,2-3 102,3 4-180,-3-6 1,12 8 0,-4-6 32,3-2 1,2-2 36,0-1 1,2 0-122,3-1 0,8-1 87,6-3-66,7 3 0,-8-9 0,7 4-12,1-2 0,-3-1 69,1-5 1,-1-5-111,2 0 1,-4-4-95,-6 4 134,-1-7 0,-6 4 5,-3-7 0,-3 6-162,-2-1 183,-7 7 0,-6-6 1,-6 6-91,1-2 86,-5 0 1,5 5-56,-7 0 1,8 2-1,-3 1-77,4 2 0,1 7 164,0-3 0,7 11 0,2 3 0</inkml:trace>
  <inkml:trace contextRef="#ctx0" brushRef="#br3" timeOffset="-55779.73">14377 6379 7569,'0'-8'-602,"0"-5"787,0 12 1,2-4-105,2 10-68,5-4 0,5 11 0,1-6 21,0 2-47,-1-4 0,6 4 0,0-5 10,-2 2 13,-2 0 1,-1 0-1,-1 1 101,1 2-210,-7 2 0,4 0 101,-8 0 0,1 0-12,-5 4 1,-1 1 8,-4 0 0,-3 1-1,-7 4 0,5-7 3,0 6 1,1-11-1,-6 7 1,2-3 3,3 2 0,2-4-34,3 0 0,3-5-149,-3 5 0,4-5 154,1 4-484,0-5 508,0 9 0,-7-5 0,-1 7 0</inkml:trace>
  <inkml:trace contextRef="#ctx0" brushRef="#br3" timeOffset="-55601.73">14362 6600 7569,'7'-8'69,"7"-5"0,4 11 0,7-3-309,1 4 52,-5 1 1,14 1 187,-1 4 0,7 3 0,3 7 0</inkml:trace>
  <inkml:trace contextRef="#ctx0" brushRef="#br3" timeOffset="-54997.73">16332 6453 7569,'-10'0'-198,"0"0"0,0-2 0,-4-1 437,-1-2-122,0 0 0,1 5 0,-1 0-44,0 0 0,-4 0 2,-1 0 0,0 2-54,6 3-41,-1-4 100,0 6 0,7-1-109,3 4 0,4-2 46,1 2 0,8-5-91,7 5 46,-1-7 1,14 9-1,-4-6 75,4 2-102,2-4 1,-1 9-1,0-4-128,1 5 0,-7-5 80,-4 1 1,-2 0 60,-3 5 14,-5-1 1,-3 1-1,-6 0-22,0-1 1,-2 1 93,-2 0 1,-10 0-86,-5-1 1,-7-1-13,1-3 109,-3 3 1,1-11 0,1 3 138,1-4 0,5-1-51,-4 0 0,6 0-23,-2 0-81,4 0 0,6-5 31,0 1 1,7-8 0,-2 2 104,4-3 1,2-1-50,4-1-200,10 0 0,3 0 60,6 1 1,1-1-34,4 0 1,1 1 4,-1-1 1,0 0-94,1 1 1,-2 0-1,-4 3-218,-4 1 1,-4 5 44,-1-4 307,-1 5 0,1-2 0,0 6 0</inkml:trace>
  <inkml:trace contextRef="#ctx0" brushRef="#br3" timeOffset="-54238.73">18551 6424 7569,'-14'0'2,"4"-5"1,0 0-1,-1 1 93,-2 3 0,-2 1-93,0 0 1,1 1-260,-1 4 1,0-1 201,0 5 0,1-4 1,-1 3 103,0-1 0,6 3 83,-1-5-100,6 6 0,-2-3 57,6 7-60,0-7 1,6 4 0,4-6 41,3 2 0,2-4-100,0 0 0,1-2 31,4-2 0,-2 0-13,6 0 1,-4 0-39,4 0 1,-6-2 73,2-2 1,-4 0-8,-1-5 1,-5 4 1,-1-5-5,-5 0-7,9-5 275,-12 7 2,6-5 61,-7 11-376,0-4 47,-7 6 1,6 6 0,-4 4-12,3 3 1,2 4 51,0 2 0,2-2-268,3 2 0,-2 2-64,7-1 185,-7 6 0,10-10 89,-3 4 0,10 3 0,2 0 0</inkml:trace>
  <inkml:trace contextRef="#ctx0" brushRef="#br3" timeOffset="-53413.73">20624 6453 7569,'8'0'0,"-1"-7"-21,-7-2 1,0 0 88,0 0 0,0 4 485,0-5-278,0 7-424,0-4 15,-7 14 0,4 1-170,-7 7 228,7-1 0,-9 1-67,7 0 1,1-1 68,4 1 0,0 0-13,0-1 1,1 1-108,4 0 0,3-5-407,7-1 601,0-5 0,6 2 0,2-6 0</inkml:trace>
  <inkml:trace contextRef="#ctx0" brushRef="#br3" timeOffset="-53133.73">20947 6497 6716,'-8'-7'520,"-5"6"-265,3-4 1,2 3-5,-2 2 126,7 0-220,-10 0-117,5 0 0,0 2-152,3 3 0,10-4 36,4 4 1,5-1 101,0 1-2,7-4 0,-3 6 0,5-7 26,-1 0 0,2 0-53,-4 0 1,4-2 87,-4-3-96,-1 4 55,-4-13 1,-7 11-9,-3-7 0,-3 6-46,-2-6 0,-2 6-84,-3 0 0,-5-3-44,-9 2 0,2 0 44,-2 5 1,-2 0-249,1 0 0,0 0 129,6 0 0,-1 0 213,0 0 0,7 7 0,2 1 0</inkml:trace>
  <inkml:trace contextRef="#ctx0" brushRef="#br4" timeOffset="-11538.74">19904 7629 7293,'0'-8'112,"0"1"726,0 7-711,6 7 1,-4 1-58,3 7 1,-4-1-18,-1 1 1,2 5-1,3-1 0,-3 2-88,2-1 1,-2 1-26,-2 4 1,2 2 73,3-2 0,-4 3-81,4 1 0,-3 1 44,-2-1 0,0-1-161,0-4 0,0 2-40,0-6 1,0 1-7,0-1 0,1-9-181,4 4-239,-3-4 650,11-3 0,-11-1 0,11-14 0,-5-1 0</inkml:trace>
  <inkml:trace contextRef="#ctx0" brushRef="#br4" timeOffset="-11258.74">20198 7541 7569,'-7'-9'238,"6"9"0,-6 9-175,7 5 1,0 1-12,0 0 1,0 4-136,0 1 1,2 4 44,3-4 1,-4 6 29,4-1 1,-3 2 50,-2 3 1,5-6-112,0 1 1,-1-1 0,-4 6 0,0-6 60,0 1 0,0-2-141,0 1 0,0 2 92,0-6 0,0-1-71,0-4 0,0 0-193,0 0-207,0-1 527,0 1 0,7 0 0,1-1 0</inkml:trace>
  <inkml:trace contextRef="#ctx0" brushRef="#br4" timeOffset="-10950.74">19816 7893 7569,'-15'-6'-401,"7"4"1,1-6 711,7 3-214,0 4 1,0-12 109,0 3 1,7 2-55,2-2 0,6 0-99,5-5 0,-4 5 22,4 1 1,3 0 10,1 0 1,-1-3-138,1 7 1,1-4 109,4 4 1,-1 0-242,-3 5 0,2-5 58,-2 0 1,3 0-128,1 5 0,-4 0 24,-1 0 1,-6 0 13,2 0 1,1 0-98,-2 0 309,1 0 0,1 7 0,2 1 0</inkml:trace>
  <inkml:trace contextRef="#ctx0" brushRef="#br4" timeOffset="-10608.74">19860 8070 7266,'-10'-8'-123,"0"3"1,5 1 211,-5 0 1,7 0 345,-2-5 141,-3 5-358,6-9 0,-4 10-137,6-7 1,6 5 41,4-5 0,-2 7-92,2-2 1,2-1 92,7 1-169,-3-7 0,12 11 0,-3-6 110,3 1 0,1 4-83,0-3 1,2 4-229,4 1 1,-4-5 112,3 0 1,0 0-269,-4 5 0,6 0 160,-12 0 1,5 1 240,-9 4 0,6 4 0,-3 5 0</inkml:trace>
  <inkml:trace contextRef="#ctx0" brushRef="#br4" timeOffset="-9913.74">20786 7732 7216,'0'-10'-724,"0"0"664,0 7 1,1-5 132,4 3 1,-2 2 155,7-7-175,-6 6 1,2-4 441,-6 3-96,7 4 114,-6-6-307,6 7 0,-6 0 172,4 0-163,-3 0-107,4 0 1,-4 7-1,1 3 105,2 3 1,2 8-110,-2 3 1,-4 4-197,4 2 1,-2-1 19,2 0 0,-3 1-12,3-1 0,-3 1 43,-2-1 1,1 0-82,4 1 0,-3-6-100,3 1 0,-4-7 81,-1 1 1,2-4-163,3-5 0,-4 3-99,4-3 126,-3-4 0,0 6-299,2-7-66,-2-1 640,5-4 0,-1 0 0,2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4:02.3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59 559 9034,'-16'0'-62,"-4"0"-1093,18 0 371,-4 0 753,12 13 1,-4 3 316,3 14 0,-3-6-45,-2 1 1,-5-1 274,0 5 1,-2 2-334,2 4 0,4-4 67,-4 3 1,3-3 3,2-1 1,0-1-46,0 0 1,0-4-304,0-1 1,2-6-113,3 2 8,-4-10 0,7 3 17,-3-3-144,-3-4 219,5 1-35,-1-14 1,-3-1 9,7-7 0,-5-6 25,5-4 0,-2-4-14,2-5 1,1-1 51,-6-9 0,5 4-4,-5-9 0,5-4 35,-5-1 0,6 4 12,-1 1 1,-2 10 34,2 4 0,-5 6 153,4 4 0,-4 9-124,5 6 0,-7 7 0,10-2 137,-3 10 0,-2 3-48,2 7 1,-5 4 50,5 1 0,-2 8-114,2 1 1,1 1-11,-6 4 1,0-3-30,-5-2 1,5 1-94,0-1 0,1-4-155,-1-1 25,-3-6 3,11 10 86,-5-12-165,0-1 183,5-9 1,1-12 7,5-4 1,1-10-25,-6-4 0,1-4-75,0-1 0,4-2 25,1-4 1,0-2 69,-6-7 1,6 1-17,0 4 1,-1 3 67,-4 7 1,0-1 96,-1 1 1,1 1-35,0 4 245,-1 3-190,8 6 77,-6 0 167,12 7-201,-12 8 1,4 15 21,-11 9 0,3 4-67,-7 1 1,1 7-31,-1 3 1,-3 4-5,3 1 1,-4 2-80,-1 3 1,5-4-38,0 4 0,5-3-185,-5-2 1,6-4-274,-1-1 1,-2-7 226,2 3 0,0-11-252,4-4 551,1-4 0,0-1 0,0-1 0</inkml:trace>
  <inkml:trace contextRef="#ctx0" brushRef="#br0" timeOffset="321">1264 309 7933,'-8'19'239,"3"1"-49,4 6 0,-1 10-71,-3 3 0,3 2 5,-2-7 1,2 7 20,2-2 0,0-1 119,0 1 0,0-4-77,0 4 0,5-5-5,0 5-203,6-6 0,-3 3 1,7-7 74,0 1 1,1-3-112,4-2 0,2-4 40,8-6 1,1-1-125,3 1 0,-1-7 100,6-3 1,-1-3 6,1-2 0,2 0-253,-7 0 0,5-5-86,-5 0 105,1-6 0,-8 1 0,0-8-125,-3-2 0,-4-1-65,4 1 1,-7 2-28,-3-6 485,1 0 0,-13-6 0,4 1 0</inkml:trace>
  <inkml:trace contextRef="#ctx0" brushRef="#br0" timeOffset="524">1382 573 8014,'23'0'81,"9"0"-240,-2 0 1,2-1-145,-2-4 1,1 2 31,3-7 0,-3 2-54,4-2 325,-4-3 0,-9-2 0,0-8 0</inkml:trace>
  <inkml:trace contextRef="#ctx0" brushRef="#br0" timeOffset="722">1470 265 7164,'34'0'-452,"1"0"1,1-5 306,-2 0 0,3-2 145,8 3 0,-1 2 0,0-11 0,0 5 0</inkml:trace>
  <inkml:trace contextRef="#ctx0" brushRef="#br0" timeOffset="1299">2396 279 7953,'0'27'932,"0"2"-856,0-3 1,0 12-32,0-4 1,0 2 4,0 3 0,0 2-161,0-7 1,0 7 185,0-2 1,0-1 31,0 1 1,0-1-58,0 1 1,0-3 77,0-7-157,0 1 0,0-1 183,0 0-25,0-6-252,0-2-373,0-12 171,0-3 1,0-24 152,0-6 0,0-12 64,0 1 25,-6-5 1,4-3 0,-3-8 49,3-1 0,2 0 112,0-2 0,0 3-43,0 7 0,2 5 222,3 0-106,-3 6 242,11-9-261,-5 17-56,6-9 226,-5 24-209,-3-3-57,7 13 0,-3 16-31,10 4 1,-4 9-22,-1-4 1,1 8 45,4 1 1,-2 2-5,6-2 1,-4 2 58,4 3 0,-1-1-21,2-4-121,2-3 1,-4 5 0,7-5 28,-1 3 1,0-7 8,1 2 0,-1-5 31,1 1 0,-1 1-1,0-6 1,1-1 2,-1-4 0,-1-5-15,-4 0-3,4-7 16,-5 3 0,5-12 7,-4-4 0,-4-5-57,-10-4 0,1-4 0,-6-6 1,5-6-8,-5 1 0,0-7-118,-5 2 1,0-4 103,0-1 0,-7-1-15,-3-4 0,2 3-83,-2-3 1,2 10-9,-2 4-101,-3 4 1,10 4-266,-7 2-316,7-3 374,-4 5 472,14 1 0,8 0 0,8 8 0</inkml:trace>
  <inkml:trace contextRef="#ctx0" brushRef="#br0" timeOffset="1638">3866 132 8662,'0'-16'1028,"0"3"-659,0 13-250,-7 13 1,6 3 115,-4 14 0,3 1 23,2 3 0,0 4-146,0 6 1,2 0-108,3 0 0,-2 0-45,7 0 1,-5 2-170,5 3 1,-6-3 124,6 3 1,-6-8 4,0-2 1,3-2-61,-2 2 1,5-3-170,-5-6 0,1-2 112,-1-4 1,-3-1 28,3-3 1,-2-9-357,2 4 16,-4-4-230,6-3-363,-7-1 1100,0-27 0,-7 2 0,-1-18 0</inkml:trace>
  <inkml:trace contextRef="#ctx0" brushRef="#br0" timeOffset="1840">3469 44 8298,'-8'-8'3276,"14"2"-2860,24 6 1,4 0 0,10 0-223,-1 0 1,6 0-140,5 0 0,4 0-269,6 0 0,3 0-553,7 0 0,1 0 83,3 0 0,9-2 250,6-3 1,-41 2-1,2-2 1,50-10-1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3:57.80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1 339 7569,'0'-23'-838,"0"2"1068,0 13 57,0-5-14,0-2-20,6-2 26,-4-4 24,4 13 173,-6-5-403,0 11 201,0-4-133,7 25 0,-6-1-65,4 17 1,2 2-116,-2 2 0,5 6 111,-6 4 0,6-2 21,-5 7 0,2-7-196,-2 2 1,-4 2-21,4-2 0,2-5 34,-2-5 0,-1-6 124,-4 1-108,0-9 0,2 1 92,3-7-1,-3 1 36,4-5 133,-6-7-168,0-2 1,-5-19-104,0-6 1,-1-3 35,1-2-31,-3-7 0,0-7 0,1-6-5,0 0 0,4-5 9,-7 0 0,7-6 41,-2 1 0,4-2-40,1 2 1,0 2 63,0 3 0,0 5 98,0 0 49,0 0 1,1 9-33,4 1 0,-2 6-96,7 14 0,0 4 74,5 0-23,-1 7-29,8-4 0,5 7-9,8 0 0,-1 8-16,-5 7 0,1 6 0,-1 9 0,6-1 2,-1 1 1,7 4-15,-2 0 1,-3 7 4,-2-2 0,2 4 1,-2 1 1,-4-3-7,-6 3 0,-6-8-4,2 8 0,-4-3-2,-1 3 1,-7-7-19,-3-3 0,-4 2-33,-1-1 59,0-1 0,-1-5 35,-4 1 0,-3-7 88,-7-4 0,0-2-106,1-3 10,-1-6-114,-13 6-201,4-13-23,-12 6-318,13-7-396,2-7 315,13-1 714,1-13 0,20-2 0,3-7 0</inkml:trace>
  <inkml:trace contextRef="#ctx0" brushRef="#br0" timeOffset="390">192 677 7569,'5'-8'788,"-2"1"0,29 2-548,-2 0 1,9 1-224,0 4 0,2 0-472,-2 0 1,4 0 77,-4 0 0,3 0-137,2 0 1,-4-2 158,-1-3 355,-6 3 0,9-11 0,-4 5 0</inkml:trace>
  <inkml:trace contextRef="#ctx0" brushRef="#br0" timeOffset="1439">1059 207 7569,'-8'-9'178,"1"3"292,7 6-229,7 13 1,1-2-129,7 14 1,-1 6 10,1 8-65,-7-3 1,0 2 68,-3-4 1,-3 2 0,4 5 30,1-2-203,-5-7 1,4 6 80,-6-4 0,5-1-178,0 6 49,0-13-63,1 2 87,-4-13 132,4 0-10,-6-7-95,0-2 28,0-25 0,0 1-98,0-17 1,0 3 36,0-3 0,0 1-38,0-10 1,0 3 68,0-8 0,0-1 1,0 1-38,0 1 83,0 2 0,0 9-64,0 3 0,5 3 271,0 1-186,7 7 0,-4-3 41,7 7 1,-6 4-50,1 5 1,-3 7 4,7-2 37,-2 3 0,6 2-40,-4 0 1,0 4-7,10 5 1,-6 1 10,2 10 0,1 3 18,-2 1-45,1-3 0,0 9 0,1-3-11,2 6 22,1 1 0,1 1 0,-2 1 15,-2 1-40,5 2 1,-8-1 27,6-4 0,-6 2-80,2-1 1,-4-1-1,-1-5 66,0 1-40,-7-1 1,3 2-42,-6 3 31,0-3 1,-7 4 124,-2-11 1,-5 2-54,-5-6 0,-6-5 6,1-6 1,-8 1-54,3 5 1,-4-2 6,-1-3 0,-2 1 20,-4-6 10,4 0 1,-6 0 15,3 0 1,2 0-32,-2-5 0,8 0-141,2 0-227,6-7-150,-10-1 0,18-8-98,0-4 623,7 4 0,9-19 0,3 4 0</inkml:trace>
  <inkml:trace contextRef="#ctx0" brushRef="#br0" timeOffset="1865">2441 207 9621,'-9'21'389,"5"3"0,4 4-206,4 1 1,-2 1-177,3-1 1,3 6-44,2-1 94,-4 7 1,6-4 0,-6 7-147,3 0 1,-1-4-386,2-1 399,3 0 1,-10-1-60,7-4 1,-7-3 0,2-2-67,-4 1 159,-1-1 0,0 5 44,0 1 1,-1-8 36,-4-7 8,-3-4 0,-7-1-75,0 0 33,-12-1-32,-4-5 1,-7-3-251,4-6 277,-4 0 1,4-1-11,0-4-124,-1-4 0,19-5-502,-4-1 0,4-1 179,1-4 1,1-1 454,-1-4 0,7-9 0,1 3 0</inkml:trace>
  <inkml:trace contextRef="#ctx0" brushRef="#br0" timeOffset="2081">2058 162 8623,'15'-8'517,"3"0"0,5 3-227,6-5 0,12 2-244,3-2 1,2 1 0,10-6-236,4 0 1,-1 2 108,4 3 1,1-3-699,-5 4 1,8 2 777,-8 2 0,-4-3 0,-4 0 0</inkml:trace>
  <inkml:trace contextRef="#ctx0" brushRef="#br0" timeOffset="2742">3234 412 7272,'-8'-8'-1001,"2"2"2117,12-1-277,-4 5 585,4-4-1274,1 12 0,-6 4-6,4 10 1,-1 4 132,1 11 1,-4 2-292,4 7 1,-3 5-25,-2 0 1,5 5-208,0-5 0,4-5 138,-4-5 0,7-6-40,-3 1 0,5-3 46,0-1 0,1-7-74,0-4 0,4-2 98,1-3 1,1-5 1,-1-5 0,-2-2 14,6-2 1,-6-6 0,2-4 0,1-5 32,-1-5 0,4-1-5,-4-3 0,-6-4 73,-4 3 1,0-2-45,5-3 0,-7-4 7,-3 0 1,1-7-20,-1 2 1,0 3 0,-5 1 163,7-2 0,-6 1 251,4-3-315,-3 9 0,-1 4 137,4 7-103,-3 6-193,4 6-27,-6 0 177,7 6 1,1-4-15,7 10 0,-1 3-40,1 7 1,0 6 1,0 3 1,-1 6-57,1 4 0,0-1 4,-1 6 0,1-5-2,0 6 0,-1-6-79,1 5 1,0-6-195,0 1 1,-6-3 174,1-2 0,0 1 55,5-1 1,-1-6 73,1-3 0,0 3 0,-1-1 0</inkml:trace>
  <inkml:trace contextRef="#ctx0" brushRef="#br0" timeOffset="3183">4557 251 7569,'-24'0'1398,"-1"0"-1219,7 0-28,-16 0 0,9 0-23,-9 0 1,8 1 23,2 4 1,4-2 198,-5 7-121,7 0-206,-3 5-205,7 6 1,5 2 133,5 6 1,8-6-182,6-3 1,5 1 63,4-1 0,-1 1 10,7-2 1,-1-1 48,6 7 1,-6-1 1,1 6 1,-1-1 33,6 1 1,-6-1-13,1 0 0,-6 1-22,6-1 0,-7 1-55,1-1 0,-2 5 208,-3 0 0,-4 1-47,0-6 0,-7-4 103,2-1-104,-3-6 107,-2 10 0,-2-7-117,-3 4 19,-3-4 0,-11-11-196,-1-1 210,0-5-34,-1 2-67,-2-6 1,-5-1-326,4-4 218,3-3 1,6-7-146,0 0 1,7-6 143,3-4 0,10 3 184,5-3 0,3-6 0,2-7 0</inkml:trace>
  <inkml:trace contextRef="#ctx0" brushRef="#br0" timeOffset="3475">5145 265 7569,'-8'-8'2308,"2"2"-2100,6 6-177,0 13 0,0-2 187,0 14-203,6-1 1,-4 12 57,3 3 1,1-1-106,-1 1 0,0-5 39,-5 6 1,5-1-75,0 5 0,0-5-104,-5 0 1,5-6 12,-1 1 1,1-3-184,-5-1-118,0-1-328,0 7 19,0-5-188,0-2 956,0-7 0,0-21 0,0-2 0</inkml:trace>
  <inkml:trace contextRef="#ctx0" brushRef="#br0" timeOffset="3698">4734 192 9953,'24'0'221,"1"0"1,4 0 108,5 0 1,9 0-278,1 0 0,2-2 42,8-3 1,1 2-7,9-7 1,3 2-567,6-2 0,1-3-1732,-1 3 1797,7 4 0,2-7 1,6 5-1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3:52.58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30 295 7652,'-10'-10'814,"0"0"-539,7 7 125,-3-3-176,12 19-155,-4 3 0,4 20 15,-6 3 1,0-1-83,0 1 1,2 0 47,3 5 0,-4-1-77,4-4 1,2 3-19,-2-3 1,1-1 32,-1 1 0,-3-6-36,3 1 0,1-3 67,-1-1 1,5-6-9,-5 1-21,6-7 0,-2 3-18,5-7-96,-6-5 103,12-3 8,-4-6 0,10-8-1,-6-7 1,3-1-3,-13-9 1,6 6 16,-6-6 1,3 1 0,2-6 0,-6 1 13,1 0 0,-2-2 4,2-4 0,2 4-8,-8-3 0,6 3 4,-5 2 0,2 1 31,-2 3-35,-4-2 7,12 10-53,-5-4 13,1 13 1,4 3 25,-3 10 0,-2 3-6,1 7 1,-4 1-41,5 4 0,0-2 0,5 6 1,-1 1 125,1 4 1,1 0-50,4 1 0,-2 4 7,6 0 1,-6 1-79,2-6 0,3 0 3,1 1 1,-1-2-12,2-4 1,-6 2-11,6-6 0,-6-1 30,6-4 1,-7-7 0,10-1 12,-4-7 18,-3 0 0,6-7-7,-8-2 0,-4-5-19,-5 0 1,-1-7 5,6-4 1,-2-3 2,-3-1 1,1-1 16,-6 1 0,0-5-62,-5-1 0,5-5 49,0 0 0,0-4-31,-5-5 1,0 5 31,0 0 0,-5 2 4,0 7 0,-1 1 2,1 5 1,1 1 10,-5 3-108,5 4-7,-9 7-133,12-1-349,-6 7 123,7 1 1,13 27 0,4 4 0</inkml:trace>
  <inkml:trace contextRef="#ctx0" brushRef="#br0" timeOffset="351">1515 251 7438,'-9'21'-69,"5"4"0,2-3 339,2 3 0,0-1-190,0 6 1,0 6-50,0 3 1,0 3 220,0 3 0,0-1 33,0 0 0,0 0-80,0 0 1,0 0-75,0 0 0,2 0 3,2 0 0,5-6-53,5-4 0,1-3-123,0-1 0,-1-3 59,1-2 1,5-4-91,-1-6 0,3-2-26,-3-3 1,-1 1 93,7-6 0,-1 0-74,6-5 1,-6 0 83,1 0 0,-1-2-16,5-3 0,1-3-140,-1-7 1,1-1-191,-1-3 0,-5 2 170,1-2 0,-7-3 78,2 3 0,1-2-390,-2 1 1,-1 2-575,-8-7 1057,3 8 0,-5-18 0,7 4 0</inkml:trace>
  <inkml:trace contextRef="#ctx0" brushRef="#br0" timeOffset="551">1706 707 8667,'29'0'91,"-4"-2"-347,-1-3 1,1-3 40,4-7 0,0-4-166,1-1 0,-2 0 162,-4 6 1,2-6 218,-6 0 0,-1 1 0,-4 4 0</inkml:trace>
  <inkml:trace contextRef="#ctx0" brushRef="#br0" timeOffset="756">1647 280 8026,'5'8'-202,"5"-1"0,24-5 5,0 2 1,-3-2 63,-1 3 0,-4-3 1,8-1-561,-3 4 372,-2-3 321,1 11 0,6-5 0,1 7 0</inkml:trace>
  <inkml:trace contextRef="#ctx0" brushRef="#br0" timeOffset="1008">2367 413 7473,'18'6'555,"-3"4"1,-9 5-362,4 4 1,-2 4-116,2 6 0,2 2 170,-8 4 1,6 2 9,-5 7 1,5 1-137,-5-1 0,1-2-100,-1-3 1,-3 2-183,3-7 0,1 1-6,-1-6 0,7 0-253,-3 1 0,1-2 25,5-4 0,-4-1-847,9-3 1240,3-11 0,-7 11 0,5-12 0</inkml:trace>
  <inkml:trace contextRef="#ctx0" brushRef="#br0" timeOffset="1810">3411 207 7167,'-8'-15'472,"1"7"-48,7-5 184,-6 5-311,-3-1 19,1-4-152,-11 12-9,2-6 1,-12 14-111,0 3 1,4 3 19,1 1 1,4 8-76,-5 2 0,6 9 107,-6 1 0,7 5-85,-1-4 1,2 10 54,3-1 1,1 9-12,3-4 0,3 5-34,7-5 1,0 4-128,0-4 0,0-1 1,0-9 1,2 2 22,3-7 0,8 0-49,7-4 1,1-1 52,-2 1 1,4-6-114,7 1 0,-1-7 87,0 1 1,1-7 4,-1-3 0,6-5 45,-1 1 1,0-4 15,-4-1 1,-1-6-9,0-4 1,-4-3 9,-1-2 0,-6-1 91,2-4 0,-4 4-69,-1-4 0,0-1 68,-1 1 1,-6-1-3,-3 2 5,4 2 108,-8-4-137,6 0 12,-7 4 5,0-4-1,0 13-310,0 1 264,6 7 0,2 7-6,7 3 1,-5 3-252,0 2 0,-1-1 28,6 1 1,0 0 24,0-1 0,-1 1-133,1 0-270,-7-1 305,12 1 303,-4 0 0,7-7 0,-2-1 0</inkml:trace>
  <inkml:trace contextRef="#ctx0" brushRef="#br0" timeOffset="2033">3455 721 8876,'42'0'-505,"-2"0"287,2 0 1,-11 0-1,5 0 118,0 0 0,-5-5 140,3 0 1,2-4 30,-2 4-71,1 0 0,1-2 0,1-1 0</inkml:trace>
  <inkml:trace contextRef="#ctx0" brushRef="#br0" timeOffset="2984">4263 236 7569,'-8'-16'512,"2"-4"-154,6 19-59,0-12-170,0 11 2,0-5 0,9 20-17,1 7 1,7 6-117,-8 4 1,-2 1 13,-2 3 0,1 5-156,-1 10 223,7-3-126,-11 4 0,7-1 0,-4 0 9,1-1 1,1-4-176,-1-5 162,-3 4 0,6-11-25,-3 7 0,-2-8 0,5 0-12,-1-4-112,4-9 0,-8 3 0,7-7-583,2 1 330,-6 0 155,7-7 0,2-3 298,9-10 0,-2-3 0,-1-7 0</inkml:trace>
  <inkml:trace contextRef="#ctx0" brushRef="#br0" timeOffset="3242">4822 148 8430,'15'21'6,"-1"2"0,1 11 27,0 1 0,-5 1 16,-1-2 0,-4-1 34,5 6 0,-7-2-5,2 2 0,2 9-155,-2-4 1,0-2-82,-5-2-11,6-8 0,-4 9 0,3-7-51,-4-1 0,4-7-307,0-1 269,0-7 0,-3 8-453,2-7 711,-2 1 0,5 1 0,-7 2 0</inkml:trace>
  <inkml:trace contextRef="#ctx0" brushRef="#br0" timeOffset="3484">4484 604 8521,'34'0'-693,"0"0"1,-3 5 520,-1-1 1,-4 1 289,8-5 0,2 0-191,-1 0 0,5 0-39,0 0 1,-3-5-70,2 1 0,-4-3-265,4 2 446,-7 3 0,11-11 0,-6 5 0</inkml:trace>
  <inkml:trace contextRef="#ctx0" brushRef="#br0" timeOffset="3777">5527 221 9111,'10'15'444,"0"0"1,-5 1-304,5 4 0,-5 3 0,4 6 1,-4 0-39,5 1 0,-7 4-193,2 0 1,2 6-403,-2-6 389,0 7 0,0-10-239,-1 3 1,1-3-12,-5-1 227,7-1 0,-4 4-48,7-4-1089,-7 4 271,4-24 992,-1 11 0,-11-18 0,4 4 0</inkml:trace>
  <inkml:trace contextRef="#ctx0" brushRef="#br0" timeOffset="4002">5263 1 9259,'29'0'534,"7"0"0,2 5 0,6 0-424,0-2 1,2-1-274,3-2 1,3 0 185,7 0-485,0 0 1,1 0-1,2 0-3,2 0 1,1 0 464,-1 0 0,-4 0 0,6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4:05.67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0 528 8079,'0'-16'-637,"0"3"911,0 13 1,0 18-157,0 6 1,0 9-103,0 1 0,0 1 15,0 9 1,0-8 79,0 8 0,0-5 36,0 0 1,0 2 68,0-7-39,0 7-111,0-3-33,0 6 82,0-13 33,0-3-89,7-20-192,-6-2 30,6-19 1,-7-3 46,0-13 3,0-1 1,0-4 0,0-4 16,0-4 0,1 4-9,4-11 1,-1 5-11,5-10 0,1-5-10,5-4 1,0-1 48,-1 5 1,-4 2-9,0 3 0,0 9 115,4 5 0,1 9-33,0 2 1,-1 6-32,1 8 1,5 1-25,-1-1 1,7 7 8,-1 3 1,-2 3-47,1 2 1,1 2 1,4 3 1,1 5 40,-1 9 1,-1 9-4,-4 6 1,2 7 52,-6-2 1,5 9-113,-6 1 1,1 6 5,-6-1 0,1 2 9,0-3 0,-5 5-2,-1-4 1,-5-4 39,1-1 0,-4-8-2,-1-2 1,0-1 0,0 1 1,-6-8-1,-4-7 0,-3-6-1,-2 2 0,-6-4-30,-4-1 1,3-2 5,-3-3 1,1-4 17,-6-6 0,-4 0-5,0 0 0,-1-1-55,6-4 1,-1 2-7,1-7 1,1 0-40,4-5 1,3 1-405,6-1 67,0 0 210,0-6 0,12-7-361,3-6 601,17 0 0,-1 4 0,13 1 0</inkml:trace>
  <inkml:trace contextRef="#ctx0" brushRef="#br0" timeOffset="461">1014 426 7709,'0'22'578,"0"11"-355,0-4 0,0 6-110,0-1 1,0-1 72,0 6 0,0-2-74,0 3 0,0 0-13,0-5 1,2-1-134,3-5 1,-2-1 56,7-3 1,-5 1-128,5-7 1,-1 1 78,6-5-247,0-7 254,6-2-26,8-6 1,6-11-237,-1-4 0,0-9 2,-9-1 1,-2-4 239,1-5 1,-6 1-100,2-6 148,-4 6 0,-1-9 0,-1 4-82,1 1 0,-2-9 45,-3 7 0,1-6 26,-6 11 1,2 2 257,-2 7-99,-4-3 356,6 12-36,-7-5-349,0 13-220,0 1 253,7 20-73,1-3 1,5 23-35,-3-4 0,3 4-99,-4-4 1,0 7-52,0 3 0,0-1-52,0 1 1,3 0-112,-7 5 1,4-5-79,-4 1 0,7-3-91,-2 2 0,1-3 114,-1-6 0,3-3 312,-3-2 0,9-4 0,4-6 0</inkml:trace>
  <inkml:trace contextRef="#ctx0" brushRef="#br0" timeOffset="1043">1940 470 7569,'0'-17'1125,"0"4"-1146,0 13 61,0 20 1,0-2-132,0 16 0,0-1 168,0 1 1,0 2 10,0 3 1,0 4-8,0-4 0,0-2 24,0 3 0,0-8-129,0 3 0,-1-9 30,-4-2-51,3 1 68,-4 4-216,6-6 259,0-8-116,0-9 1,0-29-156,0-6 0,0-7-34,0 7 0,5-7 27,-1-4 0,8-9 96,-2-4 1,-2-6 50,2-5 1,-1 2 5,6-7 0,1 9 40,4 1 0,-2 7 155,7 8 0,-6 6-80,6 4 0,-6 5 78,6 4 0,-1 4-91,6 6 1,-8 5 49,-2 1 16,3 5-83,0-2 1,5 7-10,-4 4 0,-3 3 60,-6 7-57,-7 0 1,4 6-9,-7 4 0,-1-3-1,-4 3 1,0-5-17,0 4 0,-1 1 3,-4 4 0,-3-5-2,-7 1 0,0-5 6,1 4 1,-6 1-2,0 4 0,-4-5 58,4 1 1,-4-2 104,4 1 1,2 4-115,8-3 1,-1-3 78,6 3 0,-5-6-118,5 6 15,1-1 1,10 11 7,4-1 1,3 0-29,2-4 0,1-6-122,4 1 1,2-1 148,8 6 1,-6-7-35,1-4 1,-1 2-364,6-1 0,1-5-26,3-6 0,-3 0-61,3 0 1,-3-2 4,-1-7 446,-1 0 0,1-13 0,-1-3 0</inkml:trace>
  <inkml:trace contextRef="#ctx0" brushRef="#br0" timeOffset="1275">3072 234 8565,'-8'15'402,"3"11"-372,10 4 0,-3 4-1,3 0 1,-4-1 74,-1 6 0,0 0 4,0 5 0,0-4-126,0-1 0,0 0-118,0 5 0,0-5-375,0 0 1,-5-6 68,0 1 0,0-3-560,5-1 1002,0-7 0,7 5 0,1-6 0</inkml:trace>
  <inkml:trace contextRef="#ctx0" brushRef="#br0" timeOffset="1918">3498 234 8151,'0'30'70,"0"-1"89,0 1 1,-1 4-116,-4 0 0,3 12-3,-3-2 0,-1 3 142,1-3 0,0-1 9,5-4 1,-5 4-194,0-4 0,0-2-6,5 3 1,0-13-256,0 3 121,0-11-251,0 3 254,0-14 9,0-2 0,2-29 30,3-6 1,-2-9 23,7 4 1,-7-3 46,2-8 1,2-4 9,-2 0 1,1-1 14,-1 1 1,-2 3 113,7-3 1,-5 8-141,5 2 1,-5 6 5,4-1 0,-4 8 136,5 2 0,-5 6 137,5-2-187,0 4 7,4 1-9,1 7 4,0 1 0,-1 15 1,1 7 0,-2 8-54,-3 11 0,1 4 2,-6 6 0,5 5 15,-5 0 1,2 6 4,-3-1 1,0 2-38,6-2 1,-1 3 2,6-3 1,-4 1-8,4-1 1,-3 2-16,7-7 1,-2-7-6,-3-7 0,6-11 30,-1-4 0,3-4-1,-3-1 0,-1-7-83,7-3 1,-6-4 29,6-1 0,-2-8 32,1-7 0,9-6-37,-4-8 1,4-2-79,-4-3 0,1-4 107,-1-6 0,-1 0-4,-4 0 1,-2 0 15,-8-1 1,1-5 5,0-4 1,-7 2-23,-3-2 1,-4 0 6,-1-5 0,0 7-1,0 3 1,-1 5 49,-4 5 1,2 8 98,-7 6 1,0 7-285,-5-2-260,1 11 303,-1-4 63,0 11-748,7-5 802,1 14 0,14 1 0,1 7 0</inkml:trace>
  <inkml:trace contextRef="#ctx0" brushRef="#br0" timeOffset="2418">4968 117 7569,'0'-23'0,"0"2"0,-1 1 362,-4 1 317,3 5-99,-11 8 102,11-1-448,-17 6 0,4-4-66,-9 10 1,1 5-28,3 9 1,4 6 23,-4 9 0,2-1-19,-1 6 1,2 7-83,-2 7 0,2 5 90,3 0 1,4 3-112,0 3 0,7 1-129,-2 3 0,5-4 2,5-10 0,-2-3-31,7-7 0,5-2 133,4-3 0,6-3 28,-6-6 0,7-6-69,-1 1 1,-2-9-155,1-1 0,1-7-150,4-8 1,-4 0 60,-1 0 0,1-11 53,4-4 1,-1-5 104,-4 1 0,-1 1 112,-3-7 1,-9 1-50,4-6 0,-4 1 107,4-1 1,-7 6-134,-3-1 181,3 1 138,-6-5-86,5-1 110,-7 7-257,0 9-274,0 1 344,0 11 1,4 13-70,1 14 0,0 6-12,-5-2 1,5 1-61,0-1 1,0 2-81,-5 3 0,5-3-171,0 4 0,5-4-39,-6-2 1,6-4-16,-5-1 0,2-6 2,-2 2 1,-2-4-512,7-1 870,-7-7 0,3 5 0,-6-5 0</inkml:trace>
  <inkml:trace contextRef="#ctx0" brushRef="#br0" timeOffset="2622">5042 690 8271,'21'-8'1173,"4"3"0,2 2-1161,3-2 1,6 3 193,3-3 1,13-1-207,12 1 0,16-13 0,16 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54:09.16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632 89 8022,'-21'-15'591,"-2"7"-351,-6 3-157,-1 4 0,1 2 0,-2 4 270,-3 5-398,3 3 1,-12 3 0,4 4 139,-3 5 1,-2 2 31,-1 3 1,6-1 69,0 1 0,11-1-52,-1 0 0,9-4-161,1-1 151,9 1-119,3 11 0,9-5-35,3 3 0,5-9-183,9-6 0,-1-4 129,7-5 0,-1 1-84,6-6 0,-1 0-24,0-5 1,1 0 88,-1 0 0,1-2-217,-1-3 243,-6-3 1,3-2-89,-6 1 55,-7-1 365,0 2-150,-12-5-30,-1 11 1,-9-5-57,-11 7 0,4 2-29,-4 3 0,-3 3 184,-1 7 0,2 1-59,3 4 1,3 1-70,1 3 0,2 4 42,3-3 1,3 4-9,7 5 0,0-3-89,0 4 1,2-3-158,3 3 45,3-4 0,13 5 0,4-9-87,3-2 0,1 1-265,0-6 0,7-6 192,4-4 1,0-7-259,0 2 0,2-3 176,-3-2 0,2-2 352,-2-3 0,-3-9 0,-6-9 0</inkml:trace>
  <inkml:trace contextRef="#ctx0" brushRef="#br0" timeOffset="542">985 486 7569,'0'-23'970,"0"8"-832,-6 9 1,4 29 0,-3 6 155,3 4 1,2 1 134,0 0-337,0 4 0,0 11 0,0 0 195,0-2 1,-4 4-273,-1-2 1,0 0 93,5-5 1,0-5-317,0 0 138,0-6 1,0 5-307,0-4-11,0-10-46,0 4 316,0-20-8,0-1-66,6-20 1,-4-3 105,3-14 0,1-1 1,-1-3 1,5 1 8,-5-6 1,2-2-18,-3-8 0,0 2-10,5-7 0,-4-7 0,5-7 1,-2-6-64,2-4 0,5 3 176,0-4 0,-1 11 90,6 4 0,1 10-58,-1 5 0,4 10 118,-4 5 0,6 9-51,-2 6 1,4 2-1,3 4-54,3 3 0,-7 4-56,2 6 1,-8 0 3,4 0 0,-6 2-21,6 2 0,-7 10 150,1 5 0,-2 2-168,-3-1-125,8 3 0,-8 16 82,1 0 0,-7 0-48,-8-9 1,0-1 50,0 1 0,-6-1 30,-4 0 1,-8 1 42,-2-1 0,-6-4 7,2-1 1,-4-4 55,-1 4 1,-1-6-58,1 2 0,-6-4-148,1-1 119,0 0-358,-2-1 39,5 1-101,1-7 14,16-1 430,7-7 0,20 6 0,4 2 0</inkml:trace>
  <inkml:trace contextRef="#ctx0" brushRef="#br0" timeOffset="979">2146 383 7453,'-14'-15'45,"6"7"1,-7 2 726,0 6-523,-6 0 0,-12 1-88,4 4 1,-4 0-18,9 10 1,-2-2 35,1 11 1,-1 1 110,6 4 0,1 6-146,4-1 0,2 5-81,3-5 0,4 7-76,6-2 0,0-1 66,0 1 1,6-6 66,4 1 0,8-3 3,2-1 1,6-6-77,-2 1 0,4-7-156,1 1 1,2-4-287,4-5 1,2-4 211,7-6 1,-5 0 136,1 0 1,-1-6 121,5-4 0,0-10-88,0-4 1,-6-4 8,-4-1 0,-8-2 14,-1-4 0,-9 3-231,-1-8 1,-7 6 58,-8-5 0,0-2 110,0-8 0,-2 2-41,-3-7 1,-4 6-69,-11-1 0,4 4 97,-4 1 1,-1 8 0,0 5 0,-2 6-212,-3 4 0,3 6 19,-2 5-636,7 7 279,-3-3 312,6 6 299,7 0 0,2 6 0,6 2 0</inkml:trace>
  <inkml:trace contextRef="#ctx0" brushRef="#br0" timeOffset="1592">3043 251 8805,'-21'-2'303,"3"5"0,-5 15-71,2 2 1,1 6-101,5-1 1,-4 4-2,-1 5 0,1 4-86,4 6 1,2 0 71,3 0 0,2 0 22,3 0 0,3 0-141,-3 1 1,4-6 65,1 0 1,6-6-150,4 1 0,5-3-70,4-2 0,-1 1-50,7-1 0,-2-6 91,1-3 0,9-4-73,-4-1 0,4-1 95,-4 1 1,6-7-11,-1-3 0,0-3-246,-4-2 1,-1-7 88,1-3 1,-3-9-81,-2-6 1,1-2 164,-6-3 0,-1 1 1,-4-1-1,0-1-363,-1-3 549,1 3 1,-5-11 0,-2 2 74,-2-2-102,6-9 1,-6 4 0,6-5 16,-2 1 1,-2 2-46,2 5 1,1 6 383,-6 4 1,5 3 273,-5 2 115,6 6-225,-3-5-81,7 12-264,0 1 145,6 8-143,-5 7 0,5 2 11,-6 3 0,-7 5-30,-3 9 0,-2 4-67,2 7 0,-3-1 14,3 0 1,-4 2 1,-1 4 1,-4 2-73,-1 7 1,-5 0-72,5 1 1,-5-1 97,5 0 1,-4-2-316,4-3 1,0 2 15,5-6-326,0-1 178,0 2 0,1-2-939,4 0 446,-3-6 893,11-13 0,2-7 0,7-1 0</inkml:trace>
  <inkml:trace contextRef="#ctx0" brushRef="#br0" timeOffset="1871">4234 133 7569,'-9'8'1741,"3"12"-1308,6 0 0,0 6-117,0 3 1,0 5-215,0 1 1,0 10 23,0 0 1,-2 2 42,-3-3 1,2 5-53,-7 0 0,5 7-128,-4-3 0,4-2-466,-5-2 0,2-3 271,-2-2 0,2 0-565,3 0 0,2 0 351,-7 0 0,5-1-184,-5-4 0,0 2-18,-4-7 622,-1 7 0,-6-10 0,-2 5 0</inkml:trace>
  <inkml:trace contextRef="#ctx0" brushRef="#br0" timeOffset="2126">3734 721 7569,'-8'-15'1442,"3"6"-1426,10-1 1,5 7 424,9-2 1,1 3-147,9 2 1,-3-5-276,9 0 1,2 0 67,2 5 0,1 0-387,4 0 1,-2 2-43,12 3 0,-5-3-201,5 2 1,0-2 185,5-2 1,-2 5-160,-3 0 0,1 0 515,-6-5 0,0 0 0,-5 0 0</inkml:trace>
  <inkml:trace contextRef="#ctx0" brushRef="#br0" timeOffset="2601">5116 251 7569,'-31'0'1492,"1"0"-255,11 0-1001,-4 0 1,-12 6-107,1 4 1,0 8 10,4 2 0,-1 6 33,-3-2 1,1 4-21,-6 2 1,8-1 36,2 0 1,6 6-176,8-1 0,2 5-57,3-5 0,4 2-151,6-1 1,11-4 43,4 3 0,9 2-37,1-2 0,4 2-245,6-2 0,1 2 194,3 4 0,2-3 92,-7-3 0,0-3-25,-4 4 0,-1-3 89,0 3 0,-6-4-12,-3 3 0,-4 2 109,-1-2 1,-5 1-56,0-6 1,-7 0 133,2 1 0,-5-2 299,-5-4 0,-3 2-196,-7-6 0,-1 4 173,-4-4 1,-3-1-152,-6-4 0,-1-2 2,1-3 0,-2 1-25,-3-6 0,1 2 112,-6-2 1,4-4-216,-4 4 0,7-3-238,-3-2-1136,4 0 774,-5 0-2108,5 0 2613,2 0 0,1-13 0,5-3 0</inkml:trace>
  <inkml:trace contextRef="#ctx0" brushRef="#br0" timeOffset="11506">853 1927 7569,'-34'0'-690,"-1"0"320,14 0 237,-13 0 1,11 0 119,-7 0 81,8 0 59,-6 0 2,12 0 64,-12 0 11,11 0-5,-4 0 33,13-7-226,1 5 136,7-4-74,14 6 1,-3-2-13,13-3 0,8 4-10,7-4 0,5-2 24,5 2 0,5-1-6,9 1 1,4 3 15,7-3 0,6-1-169,3 1 1,4-2 194,1 2 1,7 2-360,3-7 0,-4 7 333,-1-2 0,2-1-42,-2 1 1,2-2-96,-2 2 0,-1 4 71,6-4 1,-7 2-115,2-2 1,4 3 88,0-3 1,3 2-94,-2-2 1,2 3 78,-7-3 1,5 4 14,-5 1 0,2-2 35,-2-3 1,-5 4-13,0-4 1,0 3 3,-4 2 1,-6 0-41,-4 0 1,-8 0 37,-7 0 0,-5 0-52,0 0 0,-8 0-4,-2 0 0,-2 0-35,-7 0 0,-1 0 385,-5 0-397,1 0 702,-1 0-680,1 0 117,-8 0-43,0 0 2,-14 0-711,-2 0 1,-19 12 700,-6 2 0,-7 11 0,-4-2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33.33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383 15 7569,'-23'-1'927,"2"-2"-87,-1-2 1,9 0-231,-6 5-453,6 0 1,-13 1-41,6 4 0,-1-1 86,1 5-35,4 1-103,-12 5 187,12 6-53,-12-5-351,18 6-103,-9-8 267,17-6-108,-11-1-244,11 0 146,-4-6 77,6 12 120,0-11 7,0 4 20,0 1 17,0 1-67,0 7 0,-2 0-63,-3-1 43,4 1 1,-8 0-35,4-1-158,4 1 211,-6 0 0,6 4-61,-4 1-285,3-7 145,-4 0 0,7-5-224,4 7 149,-3-7 197,24-1 1,-3-7-38,16 0 1,-3 0-22,-7 0 1,1 0-23,-1 0 130,1 0-15,5 0 1,1 6 127,4 4 1,-11-2 210,-9 2-201,2 0 0,-5 9-53,2 1 1,-2-1-37,-3-4 1,1 2-158,0 2 178,-1 4 0,0 11 12,-5 1 0,3 1-231,-7-2 160,0-3 1,-7 8 292,-3-10-104,-3 4 155,-7-10 0,0 0 31,1-4-144,-14-2 1,0-7-151,-6-1 1,0-5 58,9 1-38,-3-4 0,-6-1-31,0 0-70,0 0 0,9-5 127,1 0 1,4-4-311,-5 4 87,7 0 159,-9-2-219,4 6 209,6-12 0,4 4 0,13-5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30.53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162 206 7569,'-15'-10'2650,"1"0"-2411,-8 7 0,6-2-214,-4 10 0,4 8 0,3 8 67,3 2 1,-1 3-29,6 9 1,-5-3 91,5 8 0,0-3 65,5 2-233,0 4 1,0-7 0,2 5 135,3-2-281,3-7 1,7 4-1,1-6 8,4-1 1,2 1-111,8-1 0,-1-6 168,1-4 1,4-2 15,0-3 1,2-5-678,-2-4 1,2-4 139,4-1 1,2-1-325,-3-4 936,-3-4 0,7-12 0,-6-2 0</inkml:trace>
  <inkml:trace contextRef="#ctx0" brushRef="#br0" timeOffset="286">1132 162 9422,'-8'29'610,"1"7"1,9-1 0,1 5-344,2 1 0,0 0-164,-5-7 1,2-3-25,3 4 1,-4-4-189,4-2 1,2 0-40,-2 1 0,-1-6-320,-4 1 1,5-6-393,0 6-740,0-7-165,2 10 1765,-6-12 0,6 12 0,-7-5 0</inkml:trace>
  <inkml:trace contextRef="#ctx0" brushRef="#br0" timeOffset="502">794 162 7917,'13'0'1638,"16"0"0,20 5-849,5 0 0,-1 5-1075,5-6 0,8 1-183,-3-5 1,3 5-507,2 0 0,-6 0 975,2-5 0,-10 0 0,-3 0 0</inkml:trace>
  <inkml:trace contextRef="#ctx0" brushRef="#br0" timeOffset="977">1911 412 7772,'7'-17'1987,"6"6"-1886,6 16 1,-4 3-44,-5 7 1,0 4-23,4 1 0,-4 6-68,0-1 1,-5 2 47,5 3 1,-7 4-77,2 0 1,-4 1 101,-1-6 0,2 2 25,3 3-979,-3-3 0,11 4 0,-4-9 912,4-2 0,2 1 0,0 4 0</inkml:trace>
  <inkml:trace contextRef="#ctx0" brushRef="#br0" timeOffset="1359">2690 353 7569,'-13'-23'2440,"3"2"-1627,-11 13-493,6 1-365,1 7 0,-6 12 64,0 2 0,2 17-81,9 4 1,-4 2 52,3 7 1,3-3-18,2 8 1,4-3-137,1-2 1,0 0 8,0 0 1,3-5 10,7 1 0,0-8 26,9 3 1,2-6-27,-1-5 1,6-2 129,-1-8 0,-2-1-12,1-3 0,-4-3-29,4-7 1,-4 0 95,4 0 1,-6-12 190,2-2 1,-5-6-158,-6 0 0,3-2 34,-7-8 1,0 1-75,-5-1 0,-2-1-1,-3-3 0,-3 1-50,-7-6 0,0 7-142,1-3 1,-1 4-169,0 2 1,1 4-244,-1 1-208,0 6 466,1-3 309,5 6 0,-4 0 0,5 1 0</inkml:trace>
  <inkml:trace contextRef="#ctx0" brushRef="#br0" timeOffset="1969">3263 412 8084,'-8'21'66,"2"7"1,6 6 15,0-1 1,0 4 0,0 1 589,0-1-464,0 6 0,0-7 82,0 3-252,6 4 0,-2-12 0,4 4 13,-2 1 0,4-9 17,-5 2-71,6-9-260,-2 7 253,-1-4 12,5-7-45,-12-2 1,11-19 179,-7-10-171,6 4 1,-4-24 0,2 9 33,-4-7 1,2 1 10,-2-7 1,0 1-3,-5-1 1,1-10 4,4 0 0,-1-2 62,5-3 0,-5 9-11,0 0 1,3 3 116,-2 8 1,0 4 49,-5 6-502,6 12 329,-4-7 13,5 11 1,-1 1-242,4 7 0,3 7-352,2 7 0,-1 8 211,1 2 1,5 10 42,-1 6 0,7 2 141,-1 2 0,3 5-97,1 0 246,7 0 1,-3-6 0,4-3-147,-1 0 139,5-8 1,-5 3 0,5-11-84,-2-4 0,-6-1 32,1-4 0,-5-2 48,-4-8 95,2-3 1,-5-4 131,2-13 1,-3-1 29,-6-9-85,-7 1 0,4-6 0,-7-1 67,-2-3-66,-1-3 0,-2-8 0,0 1 35,0 0 0,-7-6-60,-3-4 0,-3-3-155,-2-2 0,1 2-34,-1 3 1,2 3 37,3 7 0,-3 6 73,3 4-460,-3 10 0,3-2-569,1 6-612,-1 0 1558,2 6 0,-5-1 0,4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29.08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45 398 7569,'-21'-23'694,"11"1"-630,-3 14 178,26 28-133,-3-1 0,11 30 0,-8-9-71,-3 2 0,1 2-33,-6 0 1,5 0 40,-5 0 0,1-4 99,-1-1 0,-3-5 23,3 5 9,-4-12 261,-1 7-213,0-18 76,0 5-203,0-12 0,-9-32-63,-1-17 0,0-5-107,10 1 1,-2 3 69,-3-8 1,4 1-90,-4-1 0,3-8 100,2-6 1,0-1-9,0 5 68,0 0 1,2 7 0,1 5-43,2 6-2,7 5 1,-4 3 0,6 4 10,-5 3-49,10 11 1,-9 5-220,10 0-96,-4 7 207,12-3-70,-4 6 0,12 1 1,-8 4-82,-4 5 61,4-4 1,-10 8-1,7-6-49,1 0 1,1 5-52,3-3 1,-1-2 10,1 2 0,-1-2-496,0 2 796,1-4 0,-1 7 0,1 4 0</inkml:trace>
  <inkml:trace contextRef="#ctx0" brushRef="#br0" timeOffset="188">148 515 8627,'29'0'-595,"2"0"1,4-2 63,4-2-133,3 2 664,2-11 0,7 5 0,1-7 0</inkml:trace>
  <inkml:trace contextRef="#ctx0" brushRef="#br0" timeOffset="593">839 456 7648,'-15'22'480,"7"0"-455,3 8 357,-3-7 1,6 4 0,-3-2 292,4 3-615,1 1 1,4 0 0,3 1 158,1-1 0,4 1-34,7-1 1,-2-1-100,2-4 1,4 2-173,2-6 0,2-2-202,3-8 1,4-4 80,0-6 1,2 0-48,-2 0 1,-2-8 62,2-6 0,-3-6 44,-2-5 1,-1-2 121,-3 2 1,-4-3 137,-7-1 0,0-2-94,-5-3 1,-1 3 171,-3-4 0,-3 3 0,3-3 0,-3 4 160,-2-3 191,0-4-145,0 1 56,0-1-347,0 15-325,0 4 259,6 17-113,2 9 1,5 14 144,-3 13 1,3 1-189,-3-6 0,-2 2-178,2 3 1,-2 2 17,2 3 1,3 2-61,-3-6 0,3 4-84,2-5 1,-1 5-224,1-4 0,0-6 240,-1-5 1,6-1 402,0 2 0,-1-4 0,-4-6 0</inkml:trace>
  <inkml:trace contextRef="#ctx0" brushRef="#br0" timeOffset="1134">1985 427 8647,'-8'21'737,"2"-3"-541,6 7 1,0-1-32,0 5 0,0 1-197,0-1 0,0 1 89,0-1 0,0 5 55,0 1 0,1-3-98,4-7-213,-3 3 1,6-7 12,-3 3-237,-4-9 278,6-2 122,-7-11 0,5-4 60,0-13 1,0-1-88,-5-8 58,6-1 0,-4-4 1,4-1-37,1 1 1,-6-5 28,4-1 0,-1-9 42,1 5 0,-4-5 7,4 10 1,2-6 6,-3 6 1,6 5 244,-5 4-283,7 7 22,-11-3-136,12 13 0,-8 1 90,10 7 1,-9 7 10,9 3 1,-3 9-48,2 6 1,1 3-117,0 1 0,1 0 79,4 1 1,-2 4 14,6 0 1,1 5-103,4-4 1,-5-1 89,1-5 60,6-6 1,-2 3-1,2-6-63,-4-2 0,-8-2 15,6-1 0,-7-5 79,1 0 231,-2-7-11,-3 3 13,1-12 0,-2-9-52,-3-9 1,-4-4-36,-6-1-243,0-1 1,0 1 0,0-1 150,0 1-306,0-7 1,-5 0-1,-1-5 33,-2 2 0,0 6 6,-2-1 1,-2 3-31,7 2 0,-1 6-588,1 3 62,3 4 753,-4 1 0,6 7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31.6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30 780 7569,'-15'0'1522,"7"8"-1350,3 7 0,3 6 547,2 8 1,5 5-410,0 1 1,2 7-238,-2 2 1,-4 0-1,6 5 67,-1-3-114,-4-8 1,6-2 0,-5-7 89,2 0-48,0-6 1,2-1 98,2-8 0,0-4-511,0 0 247,1-7 1,7 2-1,1-12-3,1-7 63,1-1 1,-1-13-86,1 4 1,4-4 101,-4-1 1,5-1 0,-6 1 0,1 4-61,-6 1 0,1 6-82,0-2 201,6 4 0,-5 8 1,4 3 182,-4 3-238,-1 2 1,1 13 123,4 7 1,-2 6 188,6 3 1,-4 1-181,5-1 1,-1-4-177,5-1 0,1-6 141,-1 2 0,-1-4 29,-4-1 1,3-7-351,-8-3 0,6-3-11,-6-2 0,1-2 144,-5-3 1,-1-5 117,1-9 0,-2-4 1,-1-7-34,-3 1 97,-5 0 1,2-1 172,-6 1 1,0-6-91,0 1 0,0-5 102,0 5 0,-6-7-123,-4 2 0,-3 1 2,-2-1 0,0 6-576,1-1 1,1 5 143,3 4 1,-2 4-339,7 6-277,-6 7 93,9 1 1,-4 9 180,6 3 633,6 3 0,9 7 0,8-1 0</inkml:trace>
  <inkml:trace contextRef="#ctx0" brushRef="#br0" timeOffset="370">1176 883 7569,'0'-9'461,"2"-2"1,1 4-1,4-1 560,1-3-776,2 4 0,4-6-14,1 3 0,1 2-36,4-2 0,-4 1 123,4-6 0,-4 0-17,-1 1 1,0 1-57,-1 3 0,-5-3-94,-5 3 1,-2-3-53,-2-2 1,0 0 95,0 1 0,-6 1-12,-4 3 1,-3-2-73,-2 7 1,-5-1-143,1 1 0,-7 3 71,1-2 0,-3 8-94,-1 6 0,0 3 85,-1 2 1,2 6 0,4 2 315,4 0-190,4 5 1,6-5-36,0 6 0,7 0 6,-2 1 0,9 4-13,0 0 0,13 6-23,-3-6 0,6 5 0,0-5-803,4-1 507,4-2 1,1-3-685,1-4 0,4-2 211,0-8 0,1 1 1,-6-2-940,0-3 1103,1-4 1,-6-6 0,-1 0-962,-2 0 1474,6-6 0,-11-2 0,5-7 0</inkml:trace>
  <inkml:trace contextRef="#ctx0" brushRef="#br0" timeOffset="675">1647 236 7569,'0'-28'1115,"0"4"1,1 9 593,4 10-737,-3 3-699,11 15 1,-10-1-1,7 12 1,-5 2-134,5 9 1,-7 2 65,2 7 1,1 7-4,-1 3 1,2 8-34,-2 2 1,-4 6 22,4-1 1,-3-1-138,-2 6 0,5-16-120,0 6 1,0-8 0,-4-2 181,4-5-31,-3-4 1,9-7-997,-6-4 0,5-9 116,-5-6 0,6-4-295,-1-5 1,-2-4 296,2-6 1,0-8 12,4-7 0,1-6 410,0-8 1,-5-7 367,-1-3 0,-5-4 0,1-1 0,3 0 0,-7-13 0,6-4 0</inkml:trace>
  <inkml:trace contextRef="#ctx0" brushRef="#br0" timeOffset="869">1941 251 7569,'0'-53'134,"0"-4"0,5 18 270,-1 0 0,3 13-154,-2 6 1,-2 10-68,7 5 1,-5 4 584,5 1 1,-5 11-216,4 4 0,0 11 1,2 3 195,-1 9-465,0 11 1,4 5-1,1 8 591,0 1-620,-1 14 0,1-8 1,0 11 550,-1 0-663,-5-5 1,4 5 142,-4-6 1,3-4-819,-2-7 0,3 0 416,-3-14 0,3-2-374,1-8 1,3 2 0,1-8-3563,1-6 4052,1-4 0,-2-10 0,0 0 0,-4-1 0,0-1 0,-5-1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25.91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30 515 8016,'-15'-8'1125,"7"-5"-764,2 11-94,6-11 1,0 12-159,6 14 0,2 0 124,7 16 0,0-3-235,-1 4 1,1 6 66,0 3 0,-1 0-43,1 5 0,0-10-22,0 6 1,1-3-157,3-3 0,-2 1 109,2-6 1,-2-4-196,-3-1 206,1-6 1,0 3-57,0-6 57,-7-7-3,11-1 168,-9-7 0,6-7 0,-6-4-60,2-7 1,-4-5-36,2-7 1,-5 1 15,4 0 1,-5-6 0,1 1 0,-2-5-48,2 5 0,-4-7-70,4 2 0,-3 1-216,-2-1 1,0 6 44,0-1-366,0 3 0,5 6 119,0 1 1,1 6-491,-1-2 974,3 10 0,7-9 0,0 3 0</inkml:trace>
  <inkml:trace contextRef="#ctx0" brushRef="#br0" timeOffset="440">868 530 7558,'0'42'158,"0"-3"0,0-6 1,1-5 50,4 3-70,-3 2 1,5-4 0,-7 0 13,0 1 0,0-1-24,0 1 1,4-6 66,1 1-238,0-7 27,-5 9 195,0-10-183,0 4 175,0-6-227,0-7 0,0-7 95,0-15 0,0 1 4,0-17 0,2 2-2,3-6 1,-2-3-87,7-8 1,-7 1-227,2 0 1,3-1 23,2-4 238,-4 3 1,8-5 0,-5 9-42,4 3 80,2-4 1,1 17 0,2-2-88,2 5 43,0 4 0,1 6 189,3 3-132,-2 3 33,12 7 0,-15 7 0,9 3 3,-5 3-88,-3 8 1,-6 2 0,1 6 55,0 1-64,-1 6 1,1-4 0,0 7 43,0 2 0,-2 0-5,-4-2 1,5 2-84,-5-7 0,-1 6-195,2-6 0,-5 0-41,5-4 0,-5-1 32,5 0 0,-5 1-532,4-1 420,-5-6 376,2 11 0,1-16 0,1 10 0</inkml:trace>
  <inkml:trace contextRef="#ctx0" brushRef="#br0" timeOffset="633">1162 750 8475,'36'-5'270,"3"0"1,2-1-437,-2 1 1,3 3-465,-2-2 0,2 2 232,2 2 0,-1-5 398,-4 0 0,10-6 0,-3 2 0</inkml:trace>
  <inkml:trace contextRef="#ctx0" brushRef="#br0" timeOffset="890">2117 309 9751,'15'30'504,"-5"-1"-384,0 1 1,-6-1 0,5 0 73,-3 1 0,1 1 37,-2 3 1,-4-3-980,4 3-134,3-3 257,-6 5 0,4-10 0,-4 2 278,3-5-329,-3-3 268,4 1 408,-6 2 0,-6 0 0,-3-2 0</inkml:trace>
  <inkml:trace contextRef="#ctx0" brushRef="#br0" timeOffset="1115">1882 192 7569,'-8'-8'2244,"1"1"-1929,20 7 0,-1 0-110,12 0 0,1 0 1,4 2-108,1 3 1,6-4-738,3 4 1,0-2 192,5 2-74,-3-3 0,10 4 0,-7-6-68,0 0 588,0 0 0,0 0 0,0 0 0</inkml:trace>
  <inkml:trace contextRef="#ctx0" brushRef="#br0" timeOffset="1382">2852 339 8858,'2'27'717,"3"-2"0,-4 3-366,4-4 1,-3 1-14,-2 4-356,6-3 1,-4 10 0,3-5 290,-3 4-588,-2-4 1,0 6 0,1-4 214,4 1 0,-3 0 206,3-4 0,1-6-66,-1 1 0,7-7-145,-3 1 105,-2-2 0,6-3 0,-5 1 0</inkml:trace>
  <inkml:trace contextRef="#ctx0" brushRef="#br0" timeOffset="1766">3499 295 7569,'-29'0'2564,"6"6"-2010,3 4-361,4 10-71,1 9 1,2 7-109,3 3 0,4-3 133,6-7 1,0 6-51,0-1 0,0 0-320,0-4 0,8 4 72,7 0 0,1 1 17,8-6 0,1-1 35,4-4 1,1-1-99,-1-3 1,2-9-70,3 4-120,-3-10 161,18 1 0,-13-12 85,4-4 0,-11-8 113,-14-2 1,-2-6-217,-4 2 367,5-4 0,-13-6 16,4-1 0,-8 1 29,-2 5 1,-7-1-128,3 1 1,-4 1-33,-2 4 1,5-3-400,0 8 0,1-1-10,-6 6 295,7-1 104,-5 0 0,11-6 0,-5-2 0</inkml:trace>
  <inkml:trace contextRef="#ctx0" brushRef="#br0" timeOffset="2348">4146 471 7630,'0'31'0,"0"3"101,0 6 1,1 0 0,3 1-19,1-2 1,6-6-33,-1 1 0,-2-3-142,2-1 0,-5-6-12,4 1-9,1-7 0,0 3 121,0-6 5,-7-1 22,4-5-2,-7-3 3,0-26 0,0-2 10,0-18 1,0 4 133,0 7 0,0-5-89,0-1 1,0 0 61,0 0 0,0 4-1,0-3-1,0 3 0,0 1 0,1 3-4,4 2 0,-2-1-43,7 6 0,-5 1 36,5 4-184,-7 7-175,10-5 172,2 11 0,1-3-79,4 10 1,-4 4-41,-1 5 124,6 1 1,-5 4 0,6 3 20,-1 1 0,-3 1-11,6 5 1,-1 1 12,2-1 0,3 1 10,-4-1 0,4 4-129,1-4 0,-1 4 77,-4-9 1,4-2-86,-3-3 1,1-7 9,-2-3 43,4-5 0,-8 7 0,9-6 0,-9-2 2,4-8 0,-6-3 152,-3-7 0,0-1 242,-1-3 1,-1-4 134,-3-7 1,2 1-64,-8-1 0,6 1 103,-5 0 1,2-6-17,-2 1-184,-4-7 1,6 5 0,-7-6 254,0-2-628,0 3 0,-5-10 0,0 9 81,2 3 1,-4-2-163,2 7 0,0-1-2042,5 6 2217,-6 6 0,-2-11 0,-7 3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23.81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8 44 7336,'-6'27'298,"4"4"1,7 4-72,3 6-176,-5 8 0,4-1 17,-7 6 0,5-1-46,0 6 1,0 0-4,-5 0 1,0 0-3,0-1 1,4 0-10,1-4 0,0-4 35,-5-6 1,0-6-35,0-4 0,0-3 28,0-1-42,0-8-7,0 6 47,0-18-17,0 3 1,0-41-16,0-6 0,2-12-2,3 12 1,-4-12 4,4 2 1,-3-8-1,-2 3 1,0-7 12,0 2 1,5-4 2,0-6 0,5 8 43,-6-2 0,8 4 4,-2 0 1,3 5 4,1 10 1,1 3 14,0 6 1,1 1-67,4 0 1,-2 6 19,6 3 1,-4 4 9,4 1 0,-4 7 11,4 3-111,1 3 1,8 4 46,-4 3 0,2 5-12,-11 9 0,4 4 21,-4 7 0,1-1-3,-1 0 0,-4 6 38,4-1 1,-4 12-25,-1-2 52,-1 3 0,-1-1 0,-1 0-87,-2-2 1,-6 8-6,6-8 0,-5-2-12,5-2 1,-7-3-107,2 2 1,-2 2 20,2-6 0,-3-6-142,3-5 0,1-4-501,-1 5 310,0-7-271,2 3 70,-6-7 290,6-5 361,-7-3 0,0-6 0</inkml:trace>
  <inkml:trace contextRef="#ctx0" brushRef="#br0" timeOffset="178">405 691 6727,'28'-15'249,"-4"1"-160,12-1 0,-5 4 0,2-2 0,3-4-186,1 1 0,3-2-118,4-2 1,-7 4 214,-2-4 0,2-2 0,1-1 0</inkml:trace>
  <inkml:trace contextRef="#ctx0" brushRef="#br0" timeOffset="538">1478 89 7995,'-16'0'1637,"-5"0"-1400,6 0 0,0 6-54,-4 4 1,2 5 22,3 4 1,-1-1-133,0 7 1,-4 1 71,-1 8 0,2-3-60,8 3 0,-1 2-16,6-1 1,-5-1-162,5-5 0,0 6 57,5-1 0,7 0-121,3-4 1,3-1 160,1 0 0,6 1 24,0-1 1,7-4-526,3-1 1,-1-6 117,5 2 0,-1-9-88,1-1 1,4-2 78,6 2 1,-2-4-123,-2-6 1,2 0-34,-3 0 541,4-6 0,1-2 0,0-7 0</inkml:trace>
  <inkml:trace contextRef="#ctx0" brushRef="#br0" timeOffset="797">2301 118 8865,'8'37'655,"1"-1"-499,-5-6 0,-2-1-72,3 1 1,2 4-76,-3 0 1,3 5 6,-2-4 1,-3 4-152,2-5 0,3 0-85,-2-4-446,6-1 95,-3 7-409,1 2-136,4-7 1116,-12-3 0,12-20 0,-4-2 0</inkml:trace>
  <inkml:trace contextRef="#ctx0" brushRef="#br0" timeOffset="1019">2022 74 7569,'-16'0'886,"3"0"0,35 0-643,8 0 0,6 0-177,-7 0 0,7 5-20,3 0 0,4 0-3,1-5 0,0 0-429,0 0 1,0 0-177,0 0 0,0 0-166,0 0 1,-1 0 727,-4 0 0,4 0 0,-6 0 0</inkml:trace>
  <inkml:trace contextRef="#ctx0" brushRef="#br0" timeOffset="1244">3007 118 7576,'0'36'108,"1"-10"1,3 3 1233,1-1-1201,6 0 1,-8-2-1,7 2 122,2 3-341,-6 1 0,6 0 0,-6 0 70,2 2 0,0 1-85,2-6 1,-2 1-27,-3-1 0,-1 0-663,5 1-423,1-1 1205,5 1 0,0-8 0,-1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34.01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74 15 7569,'-38'-7'3276,"15"6"-3366,10-6-634,13 7 1,20 13 0,4 3-1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34.32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74 1 7569,'-23'0'3276,"1"6"-1855,8-4-3254,6 4 1833,1-6 0,7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51.79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16 270 7655,'-2'-14'796,"-3"4"-40,4 4-658,-6 6 455,7 0-319,7 13 0,-4-1-80,7 13 1,-7 0-18,2 5 1,2 4-94,-2 1 1,1 7 56,-1-2 0,-1-2-75,6 2 1,-7-2 35,2 2 1,-3 2-120,-2-7 1,5 3 88,0-8 0,0 3-121,-5-8 1,0 2 128,0-2 0,5-4-137,0-6-219,0 0 158,-5 0 59,0-7 154,0-1 181,0-7-249,0-13 1,0 1 4,0-13 0,-2 5-3,-3-5 1,3 0 0,-3-5 0,2-6-34,-2-4 0,3-5-13,-3-5 0,-1-3 44,1-7 0,0 5-26,5 0 1,0 7 7,0-2 1,0 5 93,0 5 1,0 4 25,0 6 1,5 5-91,0 0 0,6 7 7,-1-2 0,4 1 4,1 0 1,0 7 0,0-3 0,5 5-33,-1 0 1,1-2-11,-5 7 1,0 0 8,0 5 1,0 0-10,0 0 0,0 7 5,0 3 0,-1 3 2,-5 2 39,5 0 0,-8-3-33,4 3 1,2-4 4,-7 9 0,5-1 48,-5 1 0,0-4 98,-5 4 1,0 2-71,0-2 0,0 6 8,0-1 0,-7 4 2,-3 1 1,2-5-15,-2-1-55,0 1 0,0 5 1,0-1 68,-1-4 0,-3 3-13,-1-3 1,5 1-27,0-1 1,7-1-3,-2-4 0,-2-4-33,2 4 1,0-3-5,5-2 0,2 0-31,3 0 0,2 0 72,3 0-48,3 0 0,0 0 0,9 0 30,1-1 0,-3 1-15,5 0 1,-2 0-57,2 0 0,2-5-116,-7 0 1,6 0 29,-1 5 1,-3 0-179,-2 0 1,-2-2-256,2-3 1,-3 4 40,3-4 55,3-4 1,-6 6 0,4-5-375,1 1 851,-5-5 0,11 4 0,-5-7 0</inkml:trace>
  <inkml:trace contextRef="#ctx0" brushRef="#br0" timeOffset="346">974 345 7569,'-9'0'-482,"3"6"554,6 4 0,0 5 507,0 5 0,0-2-256,0 7 1,0-5 153,0 5 1,1-1-166,4 0 1,-3 5-34,3-4-223,-3 3 0,-1-1 0,3-1 237,1 1-277,6 4 0,-7-7 0,4 6 123,-1 0 1,4-2-12,-1-3 1,0 1-129,5-6 0,-3 2-151,8-2 1,-2-8 16,2 2 1,-2-4-15,7 0 37,-6-3 1,9-2 0,-3 0 46,3-2-65,-5-1 0,11-9 1,-4-3-9,1-3-266,1-8 0,-2 4 1,-2-5-53,-3 1 0,1 4 52,-6-3 0,0 2 403,-5-2 0,0 3 0,0-4 0</inkml:trace>
  <inkml:trace contextRef="#ctx0" brushRef="#br0" timeOffset="536">1243 809 7569,'-8'0'1262,"1"0"-812,7 0 1,7-7-165,3-3 1,3 2 65,2-2 0,2 0-294,3-5 1,-2 1-162,7 4 1,-5-3-279,5 3 0,-7-3-35,2-2 1,2 0-1136,-2 0 1551,0 0 0,-5 0 0,0 0 0</inkml:trace>
  <inkml:trace contextRef="#ctx0" brushRef="#br0" timeOffset="737">1093 375 7569,'-8'0'1541,"-5"0"-1537,11 0 0,-3 0 90,10 0 0,4 0 159,5 0 0,6 0-341,0 0 0,7 0-321,-2 0 0,8-5-273,2 0 0,5-2 234,-5 2 1,7 2 447,-3-7 0,5 0 0,1-5 0</inkml:trace>
  <inkml:trace contextRef="#ctx0" brushRef="#br0" timeOffset="1081">1842 285 7686,'-7'8'565,"5"-1"0,-4-1 146,6 4 0,0-1-232,0 1 0,0 1-16,0 9 0,5-2-213,0 7 1,1-5-6,-1 5 1,-1 2 88,6 8 0,-5-4-184,5 4 0,-7 2-90,2-2 1,-3 5 69,-2-5 0,1 5-97,4-5 1,-3 1-25,3-1 1,2-3-43,-2 3-18,6-10 1,-2-2 0,6-7 50,0-1 1,1 2 6,4-12 1,-2 2-4,7-2 0,0-4-64,5 4 1,0-5 25,0-5 1,0-1-110,0-4 1,3-4-120,-3 4 1,3-3-42,-8-2-20,-3 0 0,5 5 0,-7 0-87,-2-1 0,-2 2-373,-1-1 269,0 7 0,0-4-197,0 7 0,-5 0 711,0 0 0,-6-6 0,2-3 0</inkml:trace>
  <inkml:trace contextRef="#ctx0" brushRef="#br0" timeOffset="1692">2815 315 7569,'-9'0'3006,"3"0"-2374,6 6 0,0 3-75,0 6-325,0 0 1,0 1-1,0 4 210,0 5-373,0 3 1,0-1 0,0 1 182,0 4 1,0 3-70,0 0 1,0 3-90,0 7 1,5-2-111,0-3 1,5 3-111,-5-3 1,6-3 15,-1-2-49,4 3 0,2-12 0,2 3 2,2-6-93,7-3 0,-5-10 1,4-2 45,-1-1 0,0-4 121,5-8 1,0-3-109,0-7 0,-5-5-171,0 0 1,-2-7 269,2 3 1,-3-5-128,-7-1 366,0 0 0,0 5 1,0 0-134,0-1 1,-6-2-75,1-2 0,-6 0 372,1 0 0,1 0 322,-1 0 1,2-5-379,-2 0 1,-3 0 5,3 5 0,-2 5 24,2 0 1,-3 7-3,3-2 0,-4 3 26,-1 3 0,2 5-3,3 4-121,-3-3-20,4 6-278,-6-4 1,2 7 169,3 4 0,-2 4 83,7 6 0,-5 6 4,5 4 0,-1 5-54,1 5 0,3-2 28,-3 7 1,-2 0-34,2 5 0,-2-2 12,2-3 0,4 2-247,-4-7 1,-2 4-415,2-4 1,-2-1-243,2-9 0,4-4-2181,-4-6 2986,3 0 0,8 0 0,3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9:55.49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390 60 7569,'-15'0'0,"-2"0"0,-1 0 0,-2 0 0,-2 5 0,4 2 0,-2 1 1251,-7 2-849,11-2 1,-11 6-1,7-4 64,2 3 1,-4 2-407,2 0 0,0 0 70,5 0 1,0 5 0,0 0 113,1-2 1,4-1-167,0-2 0,6-6-237,-1 1-113,4 0 1,7 4 125,4-4-27,4 3 1,5-10 0,3 6-46,1-3 101,2 6 0,5-4 0,0 7-19,0 0 83,0 7 1,0-1-1,0 8-39,0 1 0,-2-7 12,-3 12 0,-2-5 11,-3 10 1,-5-5 66,0 5 1,-1-7 155,-9 2 1,5-4-34,-5-1 11,-1-6 0,-4 2 0,-1-6 4,-4-2 65,3-8 0,-11 4 0,3-4-42,-3 3 1,-4-5-67,-3-3 1,2 2-102,-7-2 1,6 0 67,0-5 0,0 0 54,-1 0 0,4 0 62,-4 0-792,10 0 0,-4-2 219,4-3-120,4-3 1,-6-2 0,7 0 125,2-2 0,1-1 20,2-2 371,7-7 0,8 6 0,8-6 0</inkml:trace>
  <inkml:trace contextRef="#ctx0" brushRef="#br0" timeOffset="262">839 255 10060,'0'16'358,"0"4"0,1 3 0,3 6 0,1-1-162,-2 2 0,0-5-90,2 5 0,-1 0-87,6-5 1,-7 3-263,2 2 1,2-5-85,-2 0 1,6-5-458,-1 5 1,-1-7 217,1 2 0,-1-3 50,6-2 1,2-1 515,3 1 0,3 0 0,7 0 0</inkml:trace>
  <inkml:trace contextRef="#ctx0" brushRef="#br0" timeOffset="750">1542 105 8476,'-15'-5'681,"0"0"-568,0 2 1,0 1 70,0 2 1,5 0 303,0 0 1,0 2-188,-5 3 0,0 3-116,1 7 1,-1 5-3,0 0 1,0 6 22,0-1 1,5 5-191,0 5 1,1-2 153,-1 7-171,4 0 0,6 0 0,0 0 170,0 2 1,0 3-149,0 4 1,6-2 50,4 3 0,4-9-71,1-1 1,1-6-52,4 1 0,2-5-209,3-6 0,3 3-53,-3-7 1,3-5 46,2-5-1,0-7-1,2 4 1,1-9 140,2-3 0,-5-3-5,-5-7 1,-2-7 27,2-3 0,-3 2 148,-7-2 0,-2 0-170,-3-5 1,2 0 9,-7 0 0,4 1 399,-4-1 1,0 1 249,-5 4-365,0 4 0,0 6 0,0 0 64,0 0-81,0 0-44,0 7-194,0 1 0,0 9 99,0 3 1,0 3-105,0 7 1,0 6 157,0 4 0,5 4-45,0 1-139,7-7 1,-5 4-1,4-6-9,-1 2-197,-6-4 1,9 7 0,-3-6-56,3-1 1,-3-4-333,0-5 467,0 3 1,5-12-41,0 4 283,-7-3 0,-1-9 0,-7-1 0</inkml:trace>
  <inkml:trace contextRef="#ctx0" brushRef="#br0" timeOffset="936">1722 494 7569,'-15'-8'1004,"6"-1"-1005,4 4 1,10 4-154,5-4 1,5-2-122,5 2 1020,4 0 1,7 5-1,4 0-466,5 0 1,-2 0-1237,2 0 220,-6 0 1,9 0-1,-5 0-181,0 0 918,-1 0 0,-7 0 0,0 0 0</inkml:trace>
  <inkml:trace contextRef="#ctx0" brushRef="#br0" timeOffset="1517">2380 314 8954,'5'15'573,"0"0"1,5 5 400,-5 0-678,7 7 0,-9-4 0,6 9 230,-3 3-479,6-4 0,-11 11 0,4-6 110,-3 3 0,0-6-132,3 2 0,-4-5 138,4-5 0,-3 1 32,-2-6 0,0-5-421,0-5-308,0-6 267,0 2 0,5-12 37,0-4 85,7-10 1,-4-4 0,5-7-51,-3-4 109,4 3 0,-1-11 1,7 5 0,-2 0 0,-1-4-4,-2 7 1,0 2 106,0 8 1,5 2 12,0 3 1,0 10-35,-5 0 1,0 1 2,-1 4 0,0 7 86,-4 8 1,3 5-119,-3 5 1,-2 3-5,2 7 0,-5 0 10,5 0 1,-1-2-3,1-3 1,1 3-17,-6-3 0,7-3-2,-2-2 1,-2-3-9,2-2 1,-5-5 40,5 0 0,-5-7-12,5 2 1,-5-5 51,5-5 1,-5-3 125,5-7 0,0-5-121,5 0 1,-2-5-27,-3 5 1,4-7 101,-4 2 1,3-3-78,2-2 0,0 2-13,0 3 1,0-3-19,0 3 1,0 1-96,0-1 1,5 7 82,-1-2 1,1 5-12,-5 5 1,0-1 59,0 6 0,-5 0 5,0 5 1,-5 6 59,5 4 0,-6 10-61,1 5 1,1 3-24,-1 2 0,0 5 68,-5 0 0,2 0 9,3-5 0,-2 2-161,7 2 1,-5-4-181,5 0 1,-5-1 175,5-9 1,0 5 72,5-6 0,0-4-1002,0-5 1,0-5-914,0 5 1912,7-6 0,-6 2 0,6-6 0</inkml:trace>
  <inkml:trace contextRef="#ctx0" brushRef="#br0" timeOffset="1910">3907 255 7569,'-15'-15'551,"0"6"0,0-2 1,0 6-1,-2 1 143,-3 3 0,4 1-306,-4 0 1,-2 1 42,2 4 0,0 5-107,5 10 0,-3-3-26,3 3-264,-3 3 0,11 0 0,-4 7 127,1 0 1,6 0-180,-1 0 98,4 7 1,1-4 0,1 5-125,4-1-153,4-2 0,6-5 0,1-2 48,4-3 1,-2 1 38,7-6 1,-5-1 15,5-9 0,-1-4-74,0-6 0,3 0 15,-7 0 0,5-1-56,-5-4 0,5-9 205,-5-6 1,0-4-142,-5 4 222,-7-7 1,5 4 0,-4-7-94,-1 0 0,-1 0-39,-7 0 1,0 0 80,0 0 0,0 2 121,0 3 1,-7-3-167,-3 3 1,2 3-125,-2 2 1,0 5-333,-5 5 0,5 3 27,0 7-575,0-6 1,0 4 95,0-3-89,7 10 1016,-4-3 0,0 18 0,-1-4 0</inkml:trace>
  <inkml:trace contextRef="#ctx0" brushRef="#br0" timeOffset="2192">4341 180 8548,'0'-15'1172,"0"6"0,2 3-855,3 6 1,-2 11 143,7 4 0,-7 10-300,2 0 1,2 10 160,-2 5-314,0-3 0,-5 6 1,0-3 290,0 3-468,0-5 1,5 4 0,0-5 139,-2 1-353,-1-5 0,3 4 1,0-9 63,-2-3 0,4-4-37,-2-6 1,1-1-556,-1-4 0,-1-4-14,6-6 924,-7 0 0,10-6 0,-4-3 0</inkml:trace>
  <inkml:trace contextRef="#ctx0" brushRef="#br0" timeOffset="2769">4790 180 9352,'0'15'1137,"0"0"1,0 1-704,0 4 0,0 4-214,0 5 1,0 3-46,0 3 0,2 2 31,3 2 1,-4 5-24,4-4 1,-3 1-193,-2-1 1,5 2-46,0-7 1,0-2-50,-5-8 1,0-4-3,0-6 0,2-1-315,3-4 223,-4-4 161,6-6 0,-7-6-38,0-4 0,2-5-44,3-5 0,-4-3 47,4-7 0,2-2-56,-2-3 1,1-3 24,-1-7 1,-1-2 46,6-3 1,-7-1 0,2-4 0,2-2 115,-2 8 0,6 4 166,-1 5 1,-1 8-109,1 2 0,-5 2 211,5 8-290,0 0 0,5 7 195,-1 3-180,1 3 1,5 9-22,0 3 0,2 8-126,-2 7 1,-3 7 92,3-2 0,3 3-97,2 2 0,-2 5 132,2 0 1,-5 6 64,5-1 1,-5 3-94,5 2 0,-7 0-4,2 0 0,-3-2 3,-2-3 0,-5 2 14,0-7 1,-5 3 22,5-8 0,-7 3-9,2-8 1,-3-3 4,-2-2 0,-7-4 180,-3-1 1,-5-5 272,-5 0 0,3-5-131,-3 5 0,-3-6-98,-2 1 0,-1-4-108,1-1 1,-4 0-83,4 0 1,-3 5-192,-2 0 1,2 0-114,3-5 0,-2 5-886,7 0 323,-6 0 1,9-5 792,-3 0 0,10-7 0,4-1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0:07.6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1168 0 6636,'0'15'426,"0"0"1,0-5-328,0 0 0,0 0 9,0 5 1,0 2 13,0 3 1,0-2 10,0 7 0,0 0-58,0 5 0,2 0 29,3 0 0,-2 0-68,7 0 0,-7 1-13,2 4 0,2-2-35,-2 7 1,5-5 59,-5 5 1,0 0-21,-5 5 1,5 1 24,0 4 0,0-1-13,-5 5 0,5 1 2,0 5 0,0-2-5,-5-3 1,2 3 36,3-3 0,-4 4-69,4 0 0,-3 1-2,-2 0 0,5-5-4,0 0 0,0 0-14,-5 5 1,1 0 6,4-1 0,-3 1-6,3 0 1,-3 0 18,-2 0 0,1 5 0,4 0 0,-3-1-22,3-4 0,-3 5-17,-2 0 1,1 5-2,4-5 0,-3 5 32,3-6 1,2 3-3,-2-2 1,5-2-3,-5 7 1,6-10 0,-1 5 0,-1-7-44,1 7 1,0-4-4,5-1 1,-5 0 36,-1 0 0,1 0-11,5-1 0,-5 1 13,0 0 1,-1-5 10,1 0 1,1 0 3,-6 5 0,5 0 9,-5-1 0,0 1 7,-5 0 0,0 0 7,0 0 1,5-5 7,0 0 1,0 0-14,-5 4 1,0 0-16,0-5 1,0 5 2,0-4 1,5 3-12,0 2 0,0-5-4,-5-1 1,2-4 3,3 5 1,-3-5-4,2 5 1,3-5 41,-2 5 1,5-5 3,-5 4 1,2 0-33,-2 1 1,-4 1 15,4-6 1,2 5 3,-2-5 0,0 5-24,-5-5 1,0 4-2,0-4 1,0 7 13,0-2 1,0 1-4,0-1 0,0 3 31,0-3 0,0-2 3,0 2 1,-5 0 2,0 5 1,0-5-29,5 0 0,-2-2 6,-3 2 1,4-4-46,-4-6 0,3-5-4,2 0 0,0 0 6,0 5 1,0-5-12,0 0 1,0 0 16,0 5 0,0-5-8,0-1 1,0 0 13,0 1 1,2 1-5,3-6 1,-4 7 28,4-2 0,-3-4-10,-2-1 1,0 2 1,0-2 1,2 0-7,3-6 1,-4 3-2,4 3 0,-3-3 48,-2 3 0,0-6 105,0-4 1,0 4-149,0-4 0,2 1 34,3-1-172,-4 3 1,6-11-1,-7 3 18,0-3 0,0-2-70,0 0 0,0 0-46,0 0 0,2-7-821,3-3 1045,-4 3 0,13-6 0,-6 4 0</inkml:trace>
  <inkml:trace contextRef="#ctx0" brushRef="#br0" timeOffset="1456">1557 8097 7463,'0'9'-20,"0"-3"0,2-6 232,3 0 1,3 0-116,7 0 0,0 0-30,0 0 1,0 0-62,0 0 1,2-1 15,3-4 0,1 3-5,4-3 0,3-2 11,-3 2 1,9 0-16,1 5 1,6 0 46,-1 0 0,5-1-8,5-4 1,-2 3-13,7-3 1,-5 3 8,5 2 0,0-1-40,4-4 1,3 3 9,3-3 0,-4 2-4,4-2 0,3 3-19,2-3 1,3-2-7,2 2 1,-2-1 39,-3 1 0,8 3-210,-3-3 1,5-1 217,0 1 1,-4 0 3,4 5 1,2 0 30,-2 0 0,6 0-1,-1 0 1,3 0 91,2 0 1,-4 0-102,4 0 1,-7 0 11,12 0 0,-7 0 3,7 0 0,1 0-333,-1 0 1,5 0 268,-5 0 0,0-5-173,-6 0 0,6 0 145,0 5 0,5 0-16,-6 0 1,-4 0-28,-5 0 1,5 0 45,5 0 1,-1 1 1,-4 4 1,-5-3-209,0 3 1,-5-3 217,5-2 0,-6 5-1,6 0 1,-8 1-2,-3-1 1,5-3 85,-10 3 1,8 1-74,-7-1 1,-4 5-115,-1-5 1,3 7 102,2-2 1,-7-2-3,2 2 1,-7-5 29,7 5 1,-1-5-3,0 5 0,-5-5-79,5 5 0,-5-5-7,6 5 0,-9-5 14,-1 5 0,-2-5 217,2 5 1,2-5-180,-8 5 0,8-7 346,-2 2 1,-2 2-325,2-2 0,-2 0 235,2-5 1,2 2-234,-8 3 1,6-4 111,-5 4 1,0-3-111,-5-2 1,5 0-97,0 0 1,1 5 82,-1 0 0,-3 0-3,3-5 1,1 0-39,-1 0 1,-2 0-19,-8 0 1,7 0 31,-7 0 0,5 0 2,-10 0 0,6 0 44,-1 0 1,3 0 12,2 0 0,-5 0-15,0 0 1,-2 0-24,2 0 0,2 0 6,-7 0 0,1 0-28,-1 0 0,-3 0-5,3 0 1,-2 0 28,2 0 1,-4 0-1,4 0 1,-3 0-37,-2 0 1,5 0-81,0 0 1,0 0 86,-5 0 0,0 0 49,0 0 1,4 0 96,1 0 1,0 0-125,-5 0 0,0 0 6,0 0 1,5 0 93,0 0 0,5 0 157,-5 0 0,10 0-190,-5 0 1,6 0-99,-6 0 1,3 0 97,2 0 0,-2 0-50,-3 0 0,4 0-187,-5 0 0,0 0 11,1 0 147,-7 0 0,10 0 0,-5 0-8,1 0 1,4 0-15,-3 0 0,-2 0 117,2 0 1,0 0-50,5 0 1,-2 0-27,-3 0 0,1 0 46,-6 0 1,7 0 118,-2 0 0,-2-2-99,2-3 1,-5 4-23,5-4 0,-5 3-45,5 2 0,-7 0-89,2 0 1,1 0 80,-1 0 1,0 0-15,-5 0 0,0 5 26,0 0 1,-5 0-7,0-5 1,-7 5 5,2 0 0,-3 2-7,-2-2 169,0-4 0,-5 6-109,0-7 0,-2 2 9,2 3-141,-3-4-190,-7 6-40,0-7 0,-7 7 0,-1 1 0</inkml:trace>
  <inkml:trace contextRef="#ctx0" brushRef="#br0" timeOffset="4043">1078 5313 7491,'0'-8'321,"0"2"0,-1 6-80,-4 0-120,3 0 0,-6 1-60,3 4 0,1 3 57,-6 7 0,5 0-86,-5 0 0,2 2 127,-2 3-174,-3-3 1,6 11 0,-4-5 51,1 0 0,6 6-98,-1-4 1,4 1 125,1-1 0,0 2-25,0-7 1,1 5-110,4-5 1,4 5 27,5-5 1,6-2 34,0-8 0,7 1 35,-2-6 1,3 0 7,2-5 0,-2-1-4,-3-4 1,4-8 3,-4-7 1,-2-2-24,2 2 1,-7-2-3,2-3 1,-5-3-2,-5 3 0,-3 2 14,-7-2 1,0 5-12,0-5 1,-4 7-56,-6-2 0,0 3-96,-10 2 1,-1 2-81,1 3 0,-7 3-229,2 7 1,-3 0 227,-2 0 1,0 7 217,0 3 0,7 3 0,1 2 0</inkml:trace>
  <inkml:trace contextRef="#ctx0" brushRef="#br0" timeOffset="6299">1 7858 9421,'1'-8'221,"4"3"1,4 3 0,6 2-100,0 0 1,0 0-68,0 0 1,1 0-170,4 0 1,-2 0-16,7 0 0,-5 0-270,5 0 0,-5 0-1,5 0 1,-5-5-816,5 0 1215,-7 0 0,11 5 0,-6 0 0</inkml:trace>
  <inkml:trace contextRef="#ctx0" brushRef="#br0" timeOffset="6833">629 7588 7454,'-10'-5'522,"0"0"1,5 0-217,-5 5 1,2 2-143,-2 3 0,-2-2-38,7 7 0,-5 0-101,5 5 1,-5 2 77,6 3 1,-3-2-103,2 7 0,3-5 49,-3 5 1,4-5-120,1 5 1,0-5-114,0 5 1,6-7 76,4 2 0,3-5 116,2-5 1,0 2-84,0-7 1,0 5-89,0-5 1,5 0 109,0-5 0,0-2 35,-5-3 0,5 2 11,0-7 0,0-2 14,-5-8 0,-2 3-3,-3-2 1,2-3-24,-7 2 1,0-2 101,-5 2 0,0 4-31,0-4 0,-2 3-25,-3 2 1,-1 0-82,-4 0 1,-4 5-119,4 0 1,-3 7 8,-2-2 0,5-2-614,0 2 450,7 0 324,-4 5 0,0 7 0,-1 1 0</inkml:trace>
  <inkml:trace contextRef="#ctx0" brushRef="#br0" timeOffset="7041">1003 7828 7663,'-15'0'731,"1"0"23,-1 7-741,6-6 65,3 6-1965,6-7 1352,6 0 355,3 0 180,6 0 0,-1 0 0,1 0 0</inkml:trace>
  <inkml:trace contextRef="#ctx0" brushRef="#br0" timeOffset="7419">1228 7469 7569,'-10'0'0,"0"0"0,7 0 1020,-11 0-598,13 0 1,-11 1-192,7 4 1,-5 4-49,5 6 1,0 0-156,5 0 0,0-5-50,0 0 0,0 0-113,0 4 160,7 1 1,1 0-167,7 0 1,0-1 48,0-4 0,0 3-22,0-3 1,0-2-160,0 2 178,0 0 46,0 5 0,0-2 1,-2-1-19,-3-2 88,3 0 1,-11 5 0,5-2-71,-1-3 0,-4 4-14,3-4 123,-3 3 84,-2 2 1,0 0 118,0 0-210,0-7 28,-7 5 0,4-11-122,-7 3 0,5 2-293,-5-2-133,6 0-525,-9-5 780,5 0 0,-2-2 212,0-3 0,0-3 0,-5-7 0</inkml:trace>
  <inkml:trace contextRef="#ctx0" brushRef="#br0" timeOffset="7616">1273 7409 10491,'8'-7'827,"5"4"-534,-3-7 0,9 5-456,1-5 0,5 5-306,-5-5 1,6 5-1362,-1-5 1830,3 7 0,2-11 0,0 6 0</inkml:trace>
  <inkml:trace contextRef="#ctx0" brushRef="#br0" timeOffset="10727">315 4101 7569,'-8'-6'-5,"1"4"55,7-5 0,-2 2 155,-3 0 260,4 0-98,-6-1-65,7 4-173,0-5-252,-7 14 0,6 1 92,-4 7 1,-2 0 140,2 0-138,0 7 1,0-4 0,-2 5 126,-1-1-135,5 5 1,-4-11 0,7 6 41,0-1 1,0-4 7,0 3 0,0-3-14,0-2 1,7-5-78,3 0 0,3-7 58,2 2 1,0 2 19,0-2 1,7 0 1,-6-5 0,4 0-8,-3 0 37,4-7 1,-4 0 0,3-4-30,-3 1 0,-2 0 4,0-5 1,-5 0 82,0 0 1,-7 0 21,2 0 1,-3 0 46,-2 0 1,0 0-18,0 0-110,0 0 0,-2 2 0,-1 1 97,-2 2-268,-7 0 0,5 0 1,-4 2 110,1 1 0,5-3 101,-5 5-1115,6 0 295,-9 5 0,11 2 747,-3 3 0,10 3 0,4 7 0</inkml:trace>
  <inkml:trace contextRef="#ctx0" brushRef="#br0" timeOffset="10942">674 4341 7048,'9'6'-138,"-3"-4"1,-6 5 0,0-7-1</inkml:trace>
  <inkml:trace contextRef="#ctx0" brushRef="#br0" timeOffset="11294">929 3996 7569,'-15'-6'0,"0"4"0,5-10 827,0 7-343,6 0 0,-4 5-42,3 0-409,3 7 0,-4 1-193,6 7 180,0 0 1,0 0-159,0 0 1,5 0 131,0 0 0,8-5-158,2 0 1,0-1 53,5 0 0,2 3-55,-2-7 0,4 7 123,-4-2 1,5-2-15,-5 2 1,0-2-4,-5 2 0,0 4 23,0-4 1,-2 3 3,-3 2 0,-1-5-66,-4 0 47,-4 0 1,6 5 252,-7 0 1,-2-7 73,-3-3 1,2 2-257,-7-2 0,5 5-39,-5-5 1,0 0-253,-5-5 133,0 6 1,0-2-264,0 6 0,0-7 401,0 2 0,0-3 0,0-2 0</inkml:trace>
  <inkml:trace contextRef="#ctx0" brushRef="#br0" timeOffset="11475">914 3922 7569,'-7'-9'810,"5"3"0,1 4-1145,6-3 1,6 3-31,-1-3 1,10 2-99,5-2 463,3 3 0,2-11 0,0 5 0</inkml:trace>
  <inkml:trace contextRef="#ctx0" brushRef="#br0" timeOffset="13403">180 2365 7278,'-8'-7'980,"1"6"-265,7-6-789,0 7 0,0 12 62,0 3 0,0 3 106,0-3 1,2 2-103,3 3 0,-3-4-161,3 4 0,-4-3-10,-1-2 0,5 1-25,0 4 1,0-3 29,-5 3 1,2-3-154,3-3 0,-3-4 73,3 0 1,1 0 253,-1 5 0,7 0 0,-4 0 0</inkml:trace>
  <inkml:trace contextRef="#ctx0" brushRef="#br0" timeOffset="14007">554 2649 6482,'15'0'0</inkml:trace>
  <inkml:trace contextRef="#ctx0" brushRef="#br0" timeOffset="14370">824 2320 7569,'-8'0'-340,"-1"0"410,4 0 158,-3 0 0,-5 2-17,3 3 0,-2-2 20,7 7-282,-7-7 0,9 11 0,-5-4 86,1 3 1,2 4-6,5 3 0,0-4 72,0 4-91,0 3 0,5-4 0,2 4 62,1-1 1,2-2-30,5-5 1,2 0-124,3 0 1,-4-2 67,4-3 0,3-4 70,2-6 1,2 0-7,-2 0 0,3 0-1,-3 0 1,-2-6 26,2-4 0,-6-8 7,1-2 1,-4-2-42,-1 2 0,-1 2 6,-4-7 1,1 6 187,-6 0 1,0-3-81,-5 2 0,-2-2-32,-3 2 0,-3 4-183,-7-4 1,0 3-230,0 2 0,0 0-58,0 0 0,0 7-303,0 3 1,0 3 645,0 2 0,-6 0 0,-2 0 0</inkml:trace>
  <inkml:trace contextRef="#ctx0" brushRef="#br0" timeOffset="15145">61 569 7569,'-7'-15'-38,"5"5"52,-3 0 449,4 7-217,1-11-51,0 13 1,0-8 93,0 5-66,0 2-332,0-5 1,1 19 36,4 3 0,-3 10 46,3 0-48,-3-4 0,3 6 0,0-5 26,-2 1-40,-1 2 0,-1 0 0,3-2-5,0-1 0,1-1 23,-5-1 1,0-3-52,0 3 1,0-2-145,0 2 1,0-8-175,0 3 1,0-4 438,0 4 0,7-6 0,1-3 0</inkml:trace>
  <inkml:trace contextRef="#ctx0" brushRef="#br0" timeOffset="15362">360 883 7569,'-8'0'254,"1"-1"-2,7-4-290,0 3-1252,0-5 1290,7 7 0,1 0 0,7 0 0</inkml:trace>
  <inkml:trace contextRef="#ctx0" brushRef="#br0" timeOffset="15770">614 449 7569,'-6'9'843,"-3"-3"-742,-6-6 1,5 0-1,0 2 78,-1 3 0,2-2-17,-1 7 1,6-1-78,-6 1 1,6-2 101,-1-3-248,4 3 1,2 2 14,4 0 0,4-5-13,5 5 1,1-7-110,0 2 1,5-3-3,0-2 1,7 2 2,-2 3 0,-2-4 38,2 4 1,-7-1 36,2 1 0,2 1 69,-2 4 0,0 4 11,-5-4 0,-5 3 60,0 2 0,-7 0-10,2 0 1,2 0 147,-2 0 1,0 1-66,-5 4 1,-2-3 83,-3 3 0,2-5-86,-7-5 0,5 3 52,-5-3-59,0 3-151,-5 2 0,0-1 119,0-4 1,5-2-253,0-3 1,5-3-861,-5 3 249,7-4 783,-11-1 0,6 0 0,-7 0 0</inkml:trace>
  <inkml:trace contextRef="#ctx0" brushRef="#br0" timeOffset="15953">599 434 9304,'-6'-8'-920,"6"1"886,0 7 1,8 0-68,12 0 1,-3 0 93,3 0 0,5 0-345,4 0 1,1 0 351,5 0 0,10 0 0,2 0 0</inkml:trace>
  <inkml:trace contextRef="#ctx0" brushRef="#br0" timeOffset="18745">6676 8442 7569,'-2'-9'193,"-3"4"1,2-1 346,-7 1 1,5 0 12,-5 5-278,7 0-241,-11 0 0,11 1 1,-5 4 151,1 5 0,-3 4-95,5 1 0,-5 4 99,5 1 1,-5 7-8,5-2 1,0 3-286,5 2 0,0-5 5,0 0 0,0-2 14,0 2 1,7 2 11,3-7 24,3 0 0,2-5 1,2-2 38,3-3 0,-4-2-5,4-3 0,2-3-13,-2 3 0,1-10-15,-1-5 1,-3-3 13,3-2 0,-3-2-8,-2-3 1,-1-1 2,1-4 1,-1-4 10,-4 4 119,-4 4 1,-1-7 0,0 4-71,-1 1 0,-8-5-24,-1 3 1,-6 3 59,1 2 0,-4 4 132,-1 1 0,-4 1-401,-1 4 0,0-1-208,5 6 1,0 0-418,0 5 1,1 6 829,4 4 0,-3 10 0,5 4 0</inkml:trace>
  <inkml:trace contextRef="#ctx0" brushRef="#br0" timeOffset="20887">8651 8486 7748,'-14'0'303,"-1"0"1,0 0 523,0 0-596,0 0 109,0 0-423,0 7 74,0 1 1,5 7 81,0 0 1,6 0-1,-1 0 0,4 0-76,1 0 1,0 0 37,0 0 1,1 0-85,4 0 1,2 0-48,3 0 1,3-5 72,-3 0 0,4-2-77,1 2 0,5-1 43,0-4 1,0-4 23,-6 4 1,1-3 24,0-2 0,0-7-19,0-3 1,0-1-12,0 1 1,-5-4 1,0 4 1,-5-3 123,5-2 1,-6 0 28,1 0 0,-4 0-109,-1 0 0,0 5 10,0 0 1,-1 0 29,-4-5-279,3 7 0,-6-4-956,3 7 845,3 0 342,-5 5 0,7 0 0</inkml:trace>
  <inkml:trace contextRef="#ctx0" brushRef="#br0" timeOffset="21102">9011 8711 7855,'15'0'21,"-7"7"1,-1 1 0</inkml:trace>
  <inkml:trace contextRef="#ctx0" brushRef="#br0" timeOffset="21638">9355 8501 7569,'-7'-8'793,"6"1"207,-6 1-378,0 4 0,4-5-20,-7 7-213,7-6-287,-4 4 0,5-4-119,-3 6 26,4 6 1,-6-3 260,7 7-791,0 0 79,0 5 137,7 0 1,1 0 109,7 0 0,0-5-41,0 0 0,5-6 134,0 1 1,1 1 96,-1-1 0,-3 7-35,3-2 0,2-2-49,-2 2 0,0-5 67,-6 5 0,1 0-7,0 5 1,0-5 5,0 0 1,-5 0 21,0 5 1,-6-5 91,1 0 1,-4 0-32,-1 5 1,0 0 147,0 0 0,-6-5-155,-4 0 0,-4 0 31,-1 5 1,0-5 99,0 0 1,5-5-64,0 5-326,1-7-125,-6 4-727,0-7 36,6 0 1021,-4 0 0,5-14 0,-7-2 0</inkml:trace>
  <inkml:trace contextRef="#ctx0" brushRef="#br0" timeOffset="21802">9460 8471 7862,'0'-14'1302,"1"4"-1540,4 0 1,5 5 83,10-5 0,4 1 33,5-1 1,8-3-1193,3 3 1313,3-3 0,9 4 0,1 3 0</inkml:trace>
  <inkml:trace contextRef="#ctx0" brushRef="#br0" timeOffset="22537">11241 8531 8060,'-7'-8'1246,"5"1"-879,-4 7-215,6 7 0,0 1 0,0 7 0,5 0-125,0 0 1,0 5 115,-5 0 0,0 0-279,0-5 1,0 5-73,0 0 0,1 0-646,4-5 479,-3 0 0,5 0-207,-7 0 1,1-2 198,4-3 383,-3 3 0,11-11 0,-4 5 0</inkml:trace>
  <inkml:trace contextRef="#ctx0" brushRef="#br0" timeOffset="22928">11540 8816 9226,'2'-9'-811,"3"4"1,-2 4-231,7 1 1041,0 0 0,5-7 0,0-1 0</inkml:trace>
  <inkml:trace contextRef="#ctx0" brushRef="#br0" timeOffset="23310">11869 8546 7569,'-15'0'1072,"5"0"-410,0 0-471,0 0 1,-3 2 22,3 3 1,-1-2-74,6 7 1,0 0-84,5 5 1,-5 2 88,0 3 1,0-4-35,5 4 0,0 2-107,0-2 0,1 5 64,4-5 0,-1 1-123,6-1 0,-1-3 13,6 3 0,5-8 10,0-2 0,2-5 43,-2 5 1,2-7-108,3 2 0,1-8 78,-6-2 0,5-7-20,-5 2 1,0-5 53,-5-5 1,0 3-19,0-3 0,0-1 65,0 1 0,-7-2-56,-3 2 1,-2 4 8,2-4 0,-3 3 22,3 2 1,-5 0 2,-5 0 0,2 0-115,-7 0 0,1 5-160,-1 0 1,-3 7-548,3-2 0,2 3 89,-2 2 690,7 0 0,-11 0 0,6 0 0</inkml:trace>
  <inkml:trace contextRef="#ctx0" brushRef="#br0" timeOffset="25530">12543 8217 7569,'-7'10'-452,"-3"-2"430,-3-1 0,-2 3 343,0-5 125,0 7-230,7-11 120,-6 6 192,13-7-95,-6 0 1,19 0-309,3 0 0,10 0-10,0 0 0,3 0 152,2 0 0,6 0-128,4 0 1,5-5-108,5 0 0,3-5 145,7 5 0,7-2 56,2 2 0,5-1-164,0-4 1,1 3-121,0 7 1,3 0-76,-3 0 0,3 0 129,-8 0 0,0 0-137,-5 0 0,0 5 3,-10 0 1,-6 7 4,-4-2 0,-1-2 54,-9 2 1,4 0-107,-4 5 1,-1-5 85,-9 0 0,1-5 2,-6 5 1,5-7 303,-5 2 1,0-3-259,-5-2 275,0 0-99,0 0-112,0 0 0,-5-5-87,0 0-57,-7 0 1,4 3-292,-7-3-598,0 3 1013,0-4 0,6 12 0,3 3 0</inkml:trace>
  <inkml:trace contextRef="#ctx0" brushRef="#br0" timeOffset="26247">13620 8666 7569,'-15'0'0,"5"0"0,1 0 1038,5 0 782,-2 0-1536,6 7-78,6 1 1,-2 12-24,5 0 1,-5 0-93,1-5 1,1 0-246,-1 0 1,2 0-594,-2 0 1,-3 0 146,3 0 0,1 0-823,-1 0 1423,0 0 0,2 0 0,1-1 0</inkml:trace>
  <inkml:trace contextRef="#ctx0" brushRef="#br0" timeOffset="26511">13995 8861 7688,'0'8'119,"0"-1"620,0-7 105,0 6-25,0-4-1601,0 5 741,6-7 0,-2 0 138,6 0 1,-5 0-1140,5 0 1042,-7 0 0,10 0 0,-5 0 0</inkml:trace>
  <inkml:trace contextRef="#ctx0" brushRef="#br0" timeOffset="26897">14369 8651 7569,'-15'0'0,"0"0"0,0 0 1376,0 7-843,7-6 0,-6 8 33,4-4 1,2 1-230,-2 4 1,7 4-101,-2-4 1,3-2-210,2 2 0,7-2-183,3 2 0,5-1 52,5-5 0,-2-2-148,7 3 1,0-3-158,5-2 1,-5 0 203,0 0 0,0 1 5,4 4 1,-4-3 74,0 3 65,-6 3 0,2 1-15,-6 6 1,-1 0 100,-4 0 0,-4 0 20,-6 0 0,0-5 202,0 0 1,0 0 380,0 4-408,-6 1 1,-3 0-132,-6 0 0,2-5 40,3 0 0,-3-5-184,3 5 1,-4-6 23,-1 1 0,0 1-47,0-1 0,1 5-292,-1-5-111,0 7 1,0-10-345,0 3 1,5-4 350,0-1 1,5 0 471,-5 0 0,0 0 0,-5 0 0</inkml:trace>
  <inkml:trace contextRef="#ctx0" brushRef="#br0" timeOffset="27065">14369 8591 7569,'0'-8'0,"0"0"388,0 3 0,6 3 565,4-3 1,4-2-266,1 2 1,5-5-290,0 5 0,11-5-905,-1 5 0,5-1 197,0 1-2004,-3 3 2313,11-5 0,-5 1 0,7-3 0</inkml:trace>
  <inkml:trace contextRef="#ctx0" brushRef="#br0" timeOffset="29915">4700 8591 7569,'-15'0'184,"7"-6"0,0 4 54,3-3 0,1 3 625,-6 2-229,7 0 120,-10 0-530,11 0 0,-6 0 166,3 0-23,3 0-480,-5 0-24,14-6 1,1 4-176,7-3 1,-5 3 207,0 2 1,0 0-82,5 0 1,0 0-755,0 0 1,0 0 259,0 0 1,2 0 678,3 0 0,-4 0 0,6 0 0</inkml:trace>
  <inkml:trace contextRef="#ctx0" brushRef="#br0" timeOffset="30386">5149 8442 8159,'-10'0'530,"0"0"0,5 0-173,-5 0 1,5 6-204,-5 4 0,5 0-93,-5 5 0,5-3 95,-5 8 1,7 1-1,-2-1 0,-2 7-138,2-2 0,0-2 71,5 2 1,0-5-92,0 5 0,2-5 26,3 5 0,2-7-25,3 2 1,3-3 18,-3-2 0,3-2-113,2-3 0,0 2 4,0-7 0,0 5-106,0-5 1,0 0-24,0-5 0,0-2 112,0-3 1,-2 2-31,-3-7 1,4 0 79,-4-5 1,-4 0-25,-1 0 0,-3-5 36,-2 0 1,0 0 95,0 5 1,0-2-116,0-3 1,-7 4 19,-3-4 0,-3 3 172,-2 2 0,0-5-52,0 0 0,2 0-266,3 5 0,-4 2-62,5 3 193,2-3-649,-6 11-682,11-11 1391,-5 11 0,7 2 0,0 8 0</inkml:trace>
  <inkml:trace contextRef="#ctx0" brushRef="#br0" timeOffset="30647">5508 8846 7980,'-15'6'978,"6"-4"-748,-1 3 22,6 3 176,-2-6-194,6 5-183,0-7 0,6 0 0,3 0 1</inkml:trace>
  <inkml:trace contextRef="#ctx0" brushRef="#br0" timeOffset="31003">5628 8427 7569,'-6'-9'778,"4"3"1,-11 6-294,3 0 1,1 0-195,-1 0 0,2 1 122,-2 4-137,3 4-345,7 6 0,0 0 229,0-1 1,2 1 22,3 0 1,5-1-453,10-4 1,-2 1 158,7-6 1,-5 7-274,5-2 1,-2-2 97,2 2 0,2-5-6,-7 5 0,1 0 178,-1 5 0,-8 0 122,3 0 0,-10 0-48,0 0 1,-3 0 167,-2 0 0,-2 5-157,-3 0 1,-5 0 46,-10-5 1,3-2 337,-2-3 1,-3 2-141,2-7 0,0 5-93,5-5 0,0 0-265,0-5-470,0 0-230,0 0-565,7 0 1406,-5-7 0,11-1 0,-5-7 0</inkml:trace>
  <inkml:trace contextRef="#ctx0" brushRef="#br0" timeOffset="31170">5523 8382 7569,'-8'-9'928,"1"-4"1,14 10-1073,3-7 0,5 5 152,5-5 1,-2 6 5,7-1-14,0 4 0,5-6 0,0-1 0</inkml:trace>
  <inkml:trace contextRef="#ctx0" brushRef="#br0" timeOffset="31837">2650 8696 8081,'5'-10'1257,"0"0"0,6 7-886,-1-2 0,5-2-242,5 2 1,-3-2 86,3 2-301,3 4 1,-6-6-1,4 7 83,1 0 1,-5-2-105,3-3 1,1 4 174,-1-4 1,0 3-2,-5 2 1,5 0-2948,0 0 2879,0 7 0,-5 1 0,0 7 0</inkml:trace>
  <inkml:trace contextRef="#ctx0" brushRef="#br0" timeOffset="32120">3263 8457 10625,'0'14'421,"0"1"1,5 2-415,0 3 1,0-3-115,-5 3 1,2-2-114,3 2 0,-3-4-6,3 4 0,-2 2-218,2-2 0,-3 0 25,3-5 0,1 5-250,-1 0 0,2 0 145,-2-5 524,-3 6 0,11 3 0,-5 6 0</inkml:trace>
  <inkml:trace contextRef="#ctx0" brushRef="#br0" timeOffset="32307">3548 8846 7569,'-15'0'2154,"7"0"-2483,1 0-1119,7 0 829,13 0 0,-3 0 619,10 0 0,-3 0 0,-2 0 0</inkml:trace>
  <inkml:trace contextRef="#ctx0" brushRef="#br0" timeOffset="32606">3772 8501 7569,'0'-8'1199,"-6"1"-821,-4 7 0,-2 7-131,2 3 1,-2 3 58,7 2 0,0 0-123,5 0 1,0 5 22,0 0 1,2 2-299,3-2 1,-2-9-19,7 4 1,0-3 35,5 3 1,-5-7 92,0-3 1,0-3 7,5-2 1,0 0 44,0 0 1,-5-2-22,0-3 0,-2-3-31,2-7 0,2-2 6,-7-3 1,5 2-56,-5-7 0,0 7-141,-5-2 1,0-2-302,0 2 0,0-5 218,0 5 0,-7 1 128,-3 4 1,-3 5 124,-2 0 0,0 6 0,0-2 0</inkml:trace>
  <inkml:trace contextRef="#ctx0" brushRef="#br0" timeOffset="37616">6766 5598 7531,'-9'-7'154,"1"6"11,3-4-93,3 3 0,-6 2-113,3 0 0,2 0 37,-7 0 1,5 5 113,-5 0-65,0 7 1,-3-4 13,3 7 1,1-5-18,4 0 0,4-5 11,-4 5 1,3-5 55,2 5-99,0 0 1,0 0-7,0 0 1,2-7-48,3 2 1,-2 2 80,7-2 0,0 0-74,5-5 0,0-2 42,0-3 1,0 2-8,0-7 0,0 5-7,0-5 1,-5 0-5,0-5 1,-5 5 22,5 0 1,-5 1 1,5-1 0,-7-3 53,2 3 0,-4 2-56,-1-2 1,0 5 54,0-5-49,-6 7 1,-2-9 5,-7 7 1,5 0-31,0 5 0,0 0-5,-5 0 0,0 0-21,0 0-58,0 7 0,0 1-91,0 7 0,7-5 50,3 0 0,3-5-329,2 5 0,2-2 462,3 2 0,9 3 0,10-4 0</inkml:trace>
  <inkml:trace contextRef="#ctx0" brushRef="#br0" timeOffset="39905">2231 5658 7569,'-9'0'-1396,"-4"0"1541,3 0 32,3 0-66,-6 0-48,12 0 0,-8 0 306,4 0-236,4 0 0,-8 0 259,4 0-145,4 0 137,-6 0-57,7-7-103,0 5-90,0-4 0,7 6-39,3 0 0,3 0-165,2 0 1,1-2 22,4-3 0,-1 3 56,6-3 1,0 4-12,5 1 1,-1-5-4,1 0 0,5-2 35,0 2 0,5 4 12,-5-4 1,2-2-46,-2 2 0,-2-2-81,7 2 1,-5 4 81,5-4 1,-2-2 5,2 2 1,1-2-23,-6 2 0,5 4 14,-5-4 1,2 3 2,-2 2 0,-4-2 2,4-3 0,2 4-1,-2-4 1,5 3-17,-6 2 0,3 0 0,-2 0 1,2 0 8,2 0 1,5 0 2,-4 0 0,1 5-52,-1 0 1,3 0 31,-3-5 1,3 0-3,2 0 1,0 0 7,0 0 1,5 0-7,0 0 0,2 0 66,-3 0 1,3 0 119,3 0 0,1-2-118,-6-3 0,2 4-24,-2-4 1,-2 3-83,7 2 0,-5 0 53,5 0 0,-7 0-13,2 0 1,1 0 3,-1 0 0,0 0-8,-5 0 1,1 0 24,4 0 1,-3 0 2,3 0 0,-2 0 21,2 0 0,-4 0-30,4 0 1,-3 0 12,-2 0 1,0 2-2,0 3 1,-5-4-2,-1 4 0,-4-3 1,5-2 0,-6 5 3,0 0 1,0 0-67,1-5 1,-4 0 43,4 0 1,-3 5 14,-2 0 0,5 0-8,0-5 1,-1 0 5,-4 0 1,5 0-1,0 0 1,0 0 2,-5 0 1,2 0-1,3 0 0,-4-2 3,4-3 0,-7 4-3,2-4 0,-8 3 0,8 2 0,-5 0-2,0 0 0,1-5 0,-6 0 1,0 0-1,-5 5 0,5 0 39,0 0 0,0 0 5,-5 0 0,0 0-24,0 0-7,0-7 1,0 6 54,0-4 1,0 3-49,0 2 0,-5 0-158,0 0 123,0 0 1,5 0-92,0 0 0,-5 0-83,0 0 115,0 0 1,0 5-130,0 0-255,-7 0 291,4 2 167,-7 1 0,-7 7 0,-1 0 0</inkml:trace>
  <inkml:trace contextRef="#ctx0" brushRef="#br0" timeOffset="42656">6915 5658 6302,'0'-9'172,"0"1"140,0 3-207,0 3 322,0-4-224,0-1-80,0 5 114,0-4-185,7-1 0,3-1-14,10-7 1,3 0 8,7 0 1,2-5 8,3 0 1,5-7 7,9 2 1,5-8 14,6-2 0,-4-1-38,4 1 0,-4-3-148,9-7 1,-3 5 50,-2 0 0,5 5 102,-1-5 1,6 5-98,-5-5 0,2 5 101,-2-5 0,-7 5-10,7-5 0,-7 6-15,7-6 1,-4 1 9,-1 0 1,2-5 24,2 4 1,-2-5 8,3-4 1,-4 5-51,-1-6 0,2 11 17,3-11 0,-4 6-4,4-5 1,-3 2 5,-3 2 0,-4 5-9,0 0 1,-2 2-35,2-2 0,-3-2-2,-7 8 1,5-6-24,-1 5 1,1-5 29,-5 5 1,2-2 65,3 2 0,-2 2-50,7-7 0,-2 5 38,2-5 0,0 2-30,-10-2 1,8-3 0,-8 3 1,3 3 24,-3 3 0,5-5 11,0-1 1,5 2-63,-6-2 1,6 5-6,-5-5 1,5 5-39,-5-4 1,2 4 60,-3-5 0,3 0-9,3-5 1,3 2 7,-3 3-142,-3-3 1,9 6 0,-4-5 75,-1 2 1,-1 1 30,0-6 0,1 5 17,-6 0 1,7 0-103,-2-5 0,-2 5 86,2 0 1,-5 4 5,5-9 1,-6 8 2,6-8 1,-3 4-13,-2-4-5,6 0 1,-14 2-1,11 1 10,-1 2 0,3 0-3,-6-5 0,3 5-15,-2 1 0,-4 5-3,4-1 1,-1-3-76,0-2 1,-5 2 82,6-2 0,-7 0-55,7-5 0,-2 4 19,2-4 47,-4 10 0,8-13 1,-6 13 102,2 1 0,-2-2-143,-8 1 1,3 0 78,-3 5 1,-3 5 47,-2 0 1,-6 2-19,-4-2 1,-1 3-67,-4 7 0,-4 0 154,4 0 0,-3 0-152,-2 0 13,-7 7 1,5-5-4,-3 3 1,-3 3 0,1 1-105,-3 6-16,-3-7 19,5 5 62,-7-4-67,0 6-345,-7 13 1,0-8 453,-3 10 0,-10 3 0,4 5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1:07.56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45 343 8258,'0'15'756,"5"0"1,0 0-377,-1 0 1,-3 0-426,-1 0 0,0 0 9,0 0 1,2 0 144,3 0 1,-3 0-340,3 0 0,-4 0-349,-1 0-434,0 0 118,0-1 895,0 1 0,-6-6 0,-3-3 0</inkml:trace>
  <inkml:trace contextRef="#ctx0" brushRef="#br0" timeOffset="155">0 104 7569,'0'-15'496,"0"0"-44,0 6-568,0 3 1,2 6-348,3 0 1,3 1 115,7 4 1,5 4-363,0 6 709,0 0 0,-5 6 0,0 2 0</inkml:trace>
  <inkml:trace contextRef="#ctx0" brushRef="#br0" timeOffset="474">375 433 7669,'0'15'200,"0"0"1,0 0 199,0 0-45,0-7 0,1 4-98,4-7-196,-3 0 327,5-5 1,-3-2-7,1-3-188,0-3 1,-3-7-65,3 0 1,-2 0-38,7 0 0,-5 0-173,5 0 1,-1 0 93,1 0 1,3 2-60,-3 3 1,3-2 106,2 7-90,0-7 0,0 11-16,0-4 0,-5 3 43,0 2 1,-5 7-90,5 3 0,-5-2-5,5 2 1,-7 0-73,2 5 0,-3 0-376,-2 0-41,7 0 1,-6 0 110,4 0 0,-1-5-915,1 0 1388,-4-7 0,13 4 0,-6-7 0</inkml:trace>
  <inkml:trace contextRef="#ctx0" brushRef="#br0" timeOffset="950">824 418 7210,'8'15'351,"-3"0"0,1 0-40,-1 0 1,2 5-137,-2 0 1,2 6 25,3-1 0,1 8 89,-6 2 0,5 5-109,-5-5 1,0 5-12,-5-5 0,2 5-69,3-5 1,-3 3 60,3-8 1,-4 7-96,-1-12 0,0 5 114,0-11-198,0 1 1,-1-6-1,-3-3 207,-1-1 37,0-6-216,5 2 0,-1-7-173,-4-4 1,3-5 10,-3-10 0,2-4 85,-2-5 1,3-3-44,-3-3 0,3-3 107,2-7-139,0 0 1,0-7 0,0-1 33,0 0 1,2-2 50,3 10 1,3-1 45,7 11 1,0 1 6,0 10 1,0 2 43,0 7 0,0 2-84,0 3 0,0 3 39,0 7 0,0 0-44,0 0 72,0 0 0,0 5 0,0 2-37,0 1 1,0 4 3,0 8 1,-5-4 0,0 4 0,-5 2 1,5-2 1,-7 5-51,2-5 0,-3 1 33,-2-1 89,0-3 0,-2 4 1,-3-7-43,-5-4-32,-3 3 0,-2-6-3,0 3 36,0-4 0,0-6-132,0 0-220,0 0-729,0 0 775,0 0 1,7-1-471,3-4 0,3 1 752,2-6 0,7 0 0,1-5 0</inkml:trace>
  <inkml:trace contextRef="#ctx0" brushRef="#br0" timeOffset="1349">1377 388 9710,'0'15'553,"0"0"0,0 5-316,0 0 0,5 1-96,0-1 1,0-3-61,-5 3 0,0-2 102,0 2 1,5-3 183,0 3-700,7-4 1,-4-2 71,7-4-74,0-4 0,0-6 125,0 0 0,0-1 11,0-4 0,0-4 118,0-6 0,0 0 133,0 0 0,-5 0-31,0 1 1,-5-1 187,5 0 1,-5 0-51,5 0 1,-7 0-31,2 0 0,-2 1 259,2 4-295,-3-3-31,11 11 26,-11-11-152,11 12 1,-9-4 52,6 10 1,-7 3-116,2 7 0,2 0-41,-2 0 0,5 5 95,-5 0 1,1 5-473,-1-5 0,-1 1 3,6-1 1,-2-3-134,2 3 0,3-9 266,-3-1 1,3-5 407,2 5 0,0-6 0,0 2 0</inkml:trace>
  <inkml:trace contextRef="#ctx0" brushRef="#br0" timeOffset="1630">1916 14 7812,'0'-9'1345,"0"4"-945,0 10 0,2 4-207,3 6 1,-2 5-39,7 0 0,-5 6 88,5-1 1,-7 3-61,2 2 1,2 5 16,-2 0 1,2 2-48,-2-2 0,-4-4-24,4 4 1,-3 2 53,-2-2 1,0 0 22,0-5 1,0-5-756,0 0 0,2-7-145,3 2 1,-4-4-144,4-1 1,-3-5-32,-2 0 280,0-6 73,7 2 515,-6-6 0,6-13 0,-7-4 0</inkml:trace>
  <inkml:trace contextRef="#ctx0" brushRef="#br0" timeOffset="1800">1871 313 7569,'-8'0'1596,"1"0"1,9 2-1226,3 3 1,3-4-43,7 4 0,2-3-149,3-2 1,3 0-137,7 0 0,7 0-375,2 0 0,0 0 331,1 0 0,0-7 0,4-1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1:03.6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240 239 7284,'0'-15'418,"0"0"-301,0 6 0,-5-4 433,0 3 0,0 2 431,5-2-552,-7 6 1,4-7 102,-7 6-226,7 0 0,-11 5 138,4 0-276,-3 0 1,-2 0-26,0 0 1,0 1-119,0 4 1,0 4-39,0 6 1,0 0 94,0 0 0,5 0-196,0 0 0,2 5-15,-2-1-85,3 1 1,7-5-1,0 0 74,0 0 1,0 0 113,0 0 1,9-5-77,6 0 1,0-1-116,5 1 1,-2 3-118,2-3 1,-2-2 37,7 2 1,-5-2 198,5 2 1,-7 4-101,2-4 200,4 3 0,-8 2 1,3 0-173,-8 0 211,2 0 1,-9 0-69,6 0 1,-7 0 16,2 0 1,-3 0 194,-2 0 1,-2-5-67,-3 0 0,-3-2-7,-7 2 0,0 3-91,0-3-96,0-3 1,5 4 0,0-6 69,-2-1-296,-1-3 0,3 4 72,0 0 148,0 0-939,2-5 272,1 0 1,7-6 746,0-4 0,13-4 0,4 0 0</inkml:trace>
  <inkml:trace contextRef="#ctx0" brushRef="#br0" timeOffset="447">449 448 7001,'9'0'2173,"-3"0"-1594,-6 0-362,0 7 1,2-4-1,3 7 0,-3 0-75,3 5 1,-2 0-72,2 0 0,-2 5 50,7 0 0,-5 0-130,5-5 1,-5 1 91,5 4 0,-5-3-110,5 3 1,0-8-207,5-2 1,-5-2 52,0 2 0,0 1-101,5-6 1,-5 0 134,0-5 1,0 0-32,5 0 1,-2-1 80,-3-4 0,4 1-25,-4-6 0,1 1 22,-1-6 0,2-5 117,-7 0 1,1 0 77,-1 5 1,-3 0 25,3 0 0,-3 0 142,-2 0-33,0 0-21,0 0 0,0 5 45,0 0-53,0 7-240,0-4 1,5 9 111,0 3 1,0-2-27,-5 7 0,0 0-28,0 5 1,1 2-117,4 2 1,-3-2-15,3 3 1,-2-3-196,2-2 1,-1-2 160,6-3 0,-5 3 78,5-3 1,-5-1-1515,5 1 235,0-7 1345,5 3 0,0 1 0,-1 1 0</inkml:trace>
  <inkml:trace contextRef="#ctx0" brushRef="#br0" timeOffset="997">1003 493 7584,'5'10'615,"0"0"-334,0 0 0,0 5-195,0 0 0,2 0 57,-2 0 1,-2 0 39,7 0 1,-7 0-31,2 0 0,-3 0-136,-2 0 1,2-5 163,3 0-272,-4-7 101,6 10-137,-7-11 0,2 3 115,3-10 0,-2-3-38,7-7 0,-2 0-3,2 0 0,4-2 95,-4-3 0,1 3 20,-1-3 49,4 4 41,-6 1-81,7 0 10,-7 7 26,5 1 0,-9 14-65,6 3 1,-7 3-112,2 2 0,-2 0 63,2 0 1,-3-5-13,3 0 1,2 0-24,-2 5 0,0-5-106,-5 0 0,1-7-38,4 2-190,-3-3 218,5-2 64,-1 0 1,1-7 126,3-3 0,3-3-64,-3-2 0,2 0-26,-2 0 1,3-5 52,-3 0 1,-2 0 105,2 5 0,-5 2-71,5 3 1,-5-2 273,5 7-64,-6-7-183,2 11 0,-4-6 270,3 7-167,-3 0-48,4 7 0,-4 1-58,3 7 1,-3 0-2,3 0 0,-4 0-53,-1 0 1,2 1-129,3 4 1,-3-3-279,3 3 0,-2-3 193,2-2 0,-2 0-422,7 0 0,-7 0 31,2-1-535,4 1 1137,-1-6 0,7 4 0,0-5 0</inkml:trace>
  <inkml:trace contextRef="#ctx0" brushRef="#br0" timeOffset="1609">1647 553 7388,'8'10'1095,"-3"0"-842,-3 0 1,-1 5 116,4 0-325,-3-7 1,5 5 0,-6-3 279,4 4-272,-3-6 1,5 5 204,-7-3-210,0-3-62,0 0 100,0-7-181,6-7 0,-4-1 100,3-7-62,3 0 1,-4-2-1,4-1 75,-1-2-57,4 0 0,-4 5 0,5 0 43,-2 0 1,0 0-10,4 0 1,-4 7 16,0 3 1,-5-2-16,5 2 0,-5 0 80,5 5 0,-5 0-68,5 0 68,-6 7 1,7-4 0,-6 7-26,-1 2 1,2 1 19,-1 2-72,0 0 0,0 0 0,0 0-105,0 0 128,-5 0 1,0-5-221,0 0 96,0-7-33,0 4 114,7-7-34,-5-7 1,9-1 36,-6-7 0,5 0-24,-5 0 0,5 5 37,-5 0 1,5 0 2,-5-5 0,2 5-3,-2 0 1,-2 2 0,7-2 1,-5-2-4,5 7 1,-5-5 4,5 5 0,-5-5-61,5 5 54,-7 0 5,11-2 1,-11 6 2,7-4 0,-7 3 1,9 4 2,-7 3 1,5-2 2,-5 7 1,5 0-13,-5 5 0,5-5 0,-5 0 1,1 5 4,-1 5 0,-3 2 6,3-3 0,2-2-397,-2 3 1,5-3-14,-5-2 1,5 0-707,-5 0 778,6 0 0,-2-2 333,5-3 0,-5 3 0,-3-5 0</inkml:trace>
  <inkml:trace contextRef="#ctx0" brushRef="#br0" timeOffset="2084">2470 493 7285,'0'-10'151,"0"0"1,0 5 242,0-5 1,-2 7 70,-3-2 1,2 3 120,-7 2-188,7 0-177,-11 0 0,8 7 11,-4 3 0,-4 3-94,4 2 0,2 0 45,-2 0 1,7 5 11,-2 0 0,-2 1-105,2-1 0,0-3-187,5 3 1,0-3 49,0-2 0,5 0-90,0 0 1,7-1-11,-2 1 0,3-1-88,2-4 0,0 1-59,0-6 1,0 0 114,0-5 1,0 0-34,0 0 1,0-6 81,0-4 1,-2-4 21,-3-1 0,2 0 35,-7 1 1,5-6 116,-5 0 0,5 0-5,-5 5 1,0 0 123,-5 0 1,0 0 33,0 0 1,1 2-75,4 3 1,-3-4 216,3 4-110,-3 4-82,-2-8-43,0 13-108,0-6 55,0 20 0,1-3-107,4 10 0,-3-3 89,3-2 0,-2 1-194,2 4 1,-1-1 54,6 6 0,-5-7 98,5 2 1,-5 2-275,5-3 1,-6 0-388,6-9 1,0 1 194,5-6 1,-5 0-205,0-5 1,0 0 676,5 0 0,0-6 0,0-3 0</inkml:trace>
  <inkml:trace contextRef="#ctx0" brushRef="#br0" timeOffset="2364">2874 179 7569,'0'-24'173,"0"3"1,0 6 400,0 0 47,0 7-344,0 1 1,2 7 163,3 0 0,-2 0-65,7 0 0,-7 7-145,2 3 1,2 8-84,-2 2 0,5 6 127,-5-1-180,0 4 1,-5 1 0,2 1 156,3 4 0,-4 2-69,4 3 1,-3 6-82,-2-6 0,0 5-119,0-10 0,0 5-353,0-5 0,0 0 251,0-5 1,2-6-575,3 1 0,-4-6 103,4 1-378,4-10 0,-6 1 396,7-6 0,-5 0 193,5-5 379,-7-6 0,10-9 0,-4-9 0</inkml:trace>
  <inkml:trace contextRef="#ctx0" brushRef="#br0" timeOffset="2542">2889 373 9102,'7'9'898,"3"-3"-307,3 1-697,9-5 0,-4 4 1,7-4 64,1 3 0,3-4-132,1 4 1,-5-1-768,0 1 1,-2-4 939,2 4 0,3 4 0,-5-1 0</inkml:trace>
  <inkml:trace contextRef="#ctx0" brushRef="#br0" timeOffset="2931">3263 493 8408,'15'0'1032,"0"0"1,0 0-838,0 0 0,0 0-69,0 0 0,0-5 180,0 0-204,0-7 1,-2 9 83,-3-7 0,2 5-11,-7-5 0,1 5-19,-1-5 1,-3 5-33,3-5 1,-3 5 140,-2-5-112,0 7 0,-2-9-202,-3 7 1,2-1-39,-7 1 37,0 3 1,-5-5 136,0 7 0,0 0-38,0 0 1,0 5-83,0 0 0,0 7 26,0-2 0,5 3-61,0 2 0,7 5 66,-2 0 1,3 0 32,2-5 0,0 5-124,0 0 0,2 5-182,3-5 0,3 5-19,7-5 1,5 0-148,0-5 1,5 0 19,-5 0 1,7-2-244,-3-3 0,3 1-42,-2-6 0,3 0 276,-3-5 1,-1 0-235,0 0 664,-5-6 0,9-3 0,-5-5 0</inkml:trace>
  <inkml:trace contextRef="#ctx0" brushRef="#br0" timeOffset="3384">3877 418 7569,'-5'-10'45,"0"0"1,0 0 321,5-5 248,-7 0-139,6 0 1,-8 2 185,4 3-437,4 3 1,-8 7-31,4 0 0,2 0-17,-7 0 0,2 7 11,-2 3 0,-2 3-40,7 2 0,-2 5-103,2 0 0,4 5 36,-4-5 1,3 5-177,2-5 0,2 2-150,3-2 1,-2-5 143,7 0 1,0-1-171,5-4 1,0-1 54,0 1 0,0-7 111,0 2 0,0-3-1,0-2 1,0 0-13,0 0 0,0-5 31,0 0 0,-5-7 2,0 2 0,-2-3 114,2-2 0,2-5-69,-7 0 1,5-5 88,-5 5 1,5-7-21,-5 2 1,-1-3 59,-4-2 1,0 0-67,0 0 1,0-6 117,0-4 1,0 2-25,0-2 1,0 7 147,0-2 0,0 10 263,0 5 1,0 8-31,0 2-56,0 7 1,0-2-124,0 10 0,0 5-125,0 10 1,0 3 20,0 7 1,0 6-12,0 4 0,5 4-46,0 1 1,5-1-72,-5 1 1,7 0-563,-2 0 1,3-2 302,2-3 0,-5-3-1684,0-7 1,5-2 1854,5-3 0,0-3 0,-5-7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2:56.90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14682 4521 7569,'9'8'250,"-3"5"0,-4-1 194,3 6 1,-3 5-312,3 7 0,3 0-167,2 0 0,-2 2 186,2 3 1,-1-4 15,1 4 0,3 2 111,-3-2 0,-2 5-75,2-5 1,-5 5 213,5-6 1,-5 1-50,5-5 1,-7 0-45,2 0 0,2-7-205,-2-3 0,0 2-96,-5-2 0,0-5-1,0-5-403,0 0 405,0-2 60,0-1 1,0-5-1965,0 3 325,0-4-696,0 6 2250,7-7 0,-6 0 0,6 0 0</inkml:trace>
  <inkml:trace contextRef="#ctx0" brushRef="#br0" timeOffset="286">15206 4940 7569,'0'10'771,"0"0"1,5 0-469,0 5 1,0 0 123,-5-1 0,0 3 392,0 3 0,5-3-509,0 3 1,0 1-205,-5-1 1,0 0-48,0-5 1,0 0-182,0 0 1,0 0-447,0 0 0,0 0 404,0 0 0,-1-5-1773,-4 0 385,3-7 1552,-5 4 0,1-7 0,-3 0 0</inkml:trace>
  <inkml:trace contextRef="#ctx0" brushRef="#br0" timeOffset="450">15146 4625 7569,'-15'0'507,"1"0"1,4-5-431,0 0-132,6 0 27,-2 5 1,7 0-12,4 0 39,-3 0 0,11-6 0,-4-3 0</inkml:trace>
  <inkml:trace contextRef="#ctx0" brushRef="#br0" timeOffset="708">15566 4371 8412,'0'15'602,"0"5"-407,0 0 0,0 6 219,0-1 0,5 4 262,-1 1 0,6 6-252,-5 4 0,5-2-125,-5 2 1,5 0-405,-5 5 0,5-5 149,-5 0-207,0 0 1,-5 0 0,0-2 206,0-2 0,0-2 89,0-9 0,0 1-938,0-6-1444,0 0 309,0-5 1940,0-6 0,0-9 0,0-9 0</inkml:trace>
  <inkml:trace contextRef="#ctx0" brushRef="#br0" timeOffset="901">15521 4820 7609,'-15'0'3102,"0"0"-2787,6 0 0,4 0 1,10 0-45,5 0 0,10 0-145,5 0 0,4 0-515,0 0 0,3 0 304,3 0 0,-2 0-917,7 0 1,-7 0 225,2 0 101,-3 0 1,1 0-1,-1 0 675,-4 0 0,-8 0 0,8 0 0,-4 0 0</inkml:trace>
  <inkml:trace contextRef="#ctx0" brushRef="#br0" timeOffset="1325">16044 4805 7569,'-8'0'961,"-5"0"-276,3 0 0,2 7-149,-2 3-270,6 3 1,-4 2 0,5 1 221,-2 4 1,0-3-311,5 3 0,0 2 1,1-1 383,4 3-342,-3-6 0,11 5-37,-3-3 1,4-3-68,0 3 0,1-5-160,0-5 1,0 1 59,0-6 0,-5 0-136,0-5 0,0-1-31,5-4 0,0-9-58,0-6 0,0-5 109,0 5 0,0-6 42,0 1 0,0 3 78,0 2 1,0-1 60,0 1 1,-5 0 456,0 5-352,-7 0 1,9 5 369,-7 0-206,0 7-206,-5-4 0,5 14-47,0 3 0,0 4 48,-5 6 1,0 4-188,0 6 0,0 1-38,0 4 1,5 0-98,0 10 1,0-3 65,-5 7 1,5 0-88,0 1 1,5 3 135,-5 7 1,1-2 36,-1-3 0,-3-2-43,3-3 0,-3-9-10,-2 4 0,0-10 390,0 0 0,0-10-58,0-5 0,-5-3 45,0-2 1,-9-2-105,-1-3 0,-1-3-75,-9-7 0,0 0-23,-5 0 1,-5-2-106,0-3 1,-5 3-582,5-3 0,-5-1 323,5 1 0,-4-2 34,4 2 232,0 3 0,-2-11 0,-1 5 0</inkml:trace>
  <inkml:trace contextRef="#ctx0" brushRef="#br0" timeOffset="-95725">8067 9011 8377,'-15'0'966,"0"0"-875,7 0 0,0 0-36,3 0 1,3 1 119,-3 4 1,2 4-12,-2 6 0,3 0 2,-3-1 1,3 1-1,2 0 1,-5 5-32,0 0 0,0 5 37,5-5 0,0 7-30,0-2 1,2-4 82,3-1-169,3 4 1,7-8 65,0 4 0,5-10-99,0-5 0,2-3 66,-2-2 0,1-7-77,4-3 0,2-8-86,-7-2 0,0-7 96,-5 2 1,0-3-81,0-2 1,-2 0-158,-3 0 1,-2 0-245,-3 0 1,-3 1-60,3-1 1,-3 6 517,-2 4 0,-7-3 0,-1 0 0</inkml:trace>
  <inkml:trace contextRef="#ctx0" brushRef="#br0" timeOffset="-89739">6391 9220 7569,'-10'0'1990,"0"0"-1489,7 0-322,-4 0 1,9-5-48,3 0 1,-2 0-91,7 5 0,0 0-143,5 0 1,0 0 135,0 0 1,0-1-177,0-4 1,0 3-176,0-3 1,0 3-233,0 2 1,0 0 57,0 0 0,-2 2 490,-3 3 0,10-3 0,-4 4 0</inkml:trace>
  <inkml:trace contextRef="#ctx0" brushRef="#br0" timeOffset="-89509">6900 9070 7870,'0'-8'582,"0"2"0,0 7-29,0 4 1,0 3-201,0 7 0,0 0-331,0 0 0,0 5-23,0 0 0,0 7 0,0-2 1,0 3-298,0 2 0,0 0-1255,0 0 1553,0 0 0,0 0 0,0 0 0</inkml:trace>
  <inkml:trace contextRef="#ctx0" brushRef="#br0" timeOffset="-88826">4715 9370 7847,'-9'0'1178,"3"0"1,7 0-1081,4 0 1,4 0 105,6 0-355,0 0 1,0-5-1,-1 0-111,1 2 1,5-1-352,0-1 0,2 4 389,-2-4 224,-3 3 0,11-5 0,-5-1 0</inkml:trace>
  <inkml:trace contextRef="#ctx0" brushRef="#br0" timeOffset="-88489">5283 9160 7569,'0'-8'511,"0"0"-346,0 3-26,7 3 266,1-5 1,7 6-74,0-4 0,0 3-253,0-3 0,0 3 45,0 2 0,-5 5-33,0 0 3,0 7 0,0 1-131,0 7 0,-7 2 107,2-2 1,-10-2-127,-5 7 0,-5 0 119,-5 5 0,4-5-94,-4 0 0,2-2 55,-2 2 1,8 2 56,-3-7 0,5 0 283,0-5-304,3 0 1,12-1 10,0 1 1,9-6-43,1-4 1,1-4-4,9-1 0,-5 0-510,5 0 1,-5 0 243,5 0 1,-5 0-293,5 0 1,-7 0 531,2 0 0,3 0 0,1 0 0</inkml:trace>
  <inkml:trace contextRef="#ctx0" brushRef="#br0" timeOffset="-87808">2964 9415 7569,'-15'0'704,"0"0"0,5 0-91,0 0 94,6 0 404,-2 0-928,19 0 1,-3 0-141,10 0 0,-3 0-235,-3 0 0,1 0-503,0 0 1,2 0 386,3 0 1,-3 0-547,3 0 1,3 0 63,2 0 790,-4 0 0,8-7 0,-6-1 0</inkml:trace>
  <inkml:trace contextRef="#ctx0" brushRef="#br0" timeOffset="-87422">3427 9205 7569,'0'-8'318,"7"-4"0,3 7 170,3 2 0,2 0 26,0-2-454,0 3 1,7-6-1,3 4 266,3-1-409,2 0 0,-5 5 0,-2 0 124,-1 0 1,3 5 24,-5 0 1,-5 7-133,-5-2 0,-7 5 117,2 5-104,-3-4 1,-6 11-1,-4-5 87,-7 1 1,-5-3 4,0 5 1,4-7 20,-4 2 1,3-3 71,2-2 0,2-5-85,3 0 1,-2-5-2,7 5 1,2-7-255,8 2 0,-2-3 88,7-2 0,7 0-73,8 0 1,-2 0 26,2 0 0,-5 1 27,5 4 1,-7-1 78,2 6 0,-3-5 88,-2 5 0,-2 0-40,-3 4 1,-3 1 158,-7 0 0,0 0-131,0 0 1,-2-1-26,-3-4 1,-8 3 43,-7-3 1,0 3-87,5 2 0,0-5-260,0 0 0,0 0 311,0 5 0,-7 0 0,-1 0 0</inkml:trace>
  <inkml:trace contextRef="#ctx0" brushRef="#br0" timeOffset="-86584">9893 9011 9535,'10'15'669,"0"0"0,-5 1-482,5 4 1,-7 3-260,2 7 1,-3-5 17,-2 0-246,0 0 0,5 5 0,0 0 168,-2 0 1,-1-2 242,-2-3-111,0 3 0,7-4 0,1 6 0</inkml:trace>
  <inkml:trace contextRef="#ctx0" brushRef="#br0" timeOffset="-80371">11270 9115 7569,'0'-10'915,"0"0"-458,0-1 0,0-3 0,3 0 49,7-1-276,0 0 1,20 0 0,-1 1 210,4 4-320,8-3 0,-7 11 1,4-3 52,-2 4 1,-6 1-186,-5 0 0,-5 5-198,5 0 1,-11 11 229,1-1 0,-10 5-263,-1 0 0,-4-2 96,-4 7 30,-5 0 0,-7 5 1,-4-1 37,-5-4 0,-2 3 6,2-3 0,-2 1 128,8-1 0,-1-1 205,5-4 1,5-4-217,0 4 1,6-8-3,-1-2 1,10-5-280,5 5 1,9-7-61,1 2-36,6-3 1,-1-2 0,8 0 52,2 0 0,2 0 150,-2 0 1,-2 0 128,7 0 0,-7-7 0,4-1 0</inkml:trace>
  <inkml:trace contextRef="#ctx0" brushRef="#br0" timeOffset="-79699">13141 9085 7569,'-8'-8'638,"1"1"0,9 2 985,3 0-1357,-4-6 1,13 9 0,-4-3 162,3 4 0,2-4-252,0 0 1,1 0-41,4 5 0,-3 0 58,3 0 0,2 0 0,-2 0 0,-1 5-264,-4 0 0,0 6 10,0-1 0,-1 3-44,-4 2 0,-4 0 58,-6 0 0,0 0 16,0 0 0,-1 2 38,-4 3 1,-9-3 5,-6 2 1,-5-2 4,5-2 0,-4-5-2,4 0 0,-5 0-173,5 5 0,-5-5 75,5 0 0,1-5 95,10 5 0,0-7-240,4 2-335,4-3 412,7-2 0,4 0-24,10 0 0,-2 0 31,2 0 1,-3 0 39,3 0 0,-2 2 95,2 3 1,-5-2-119,0 7 179,0 0 1,-8 5-61,3 0 1,-4 0 146,-6 0 0,-5 0 29,0 0 0,-6 0 152,1 0 0,-5-2 93,-5-3 0,3 1-151,-3-6 0,4 5-130,1-5 0,0 5-128,0-5 0,0 5-455,0-5-59,0 7 0,2-9-1529,3 7 2036,-4-6 0,6 9 0,-7-5 0</inkml:trace>
  <inkml:trace contextRef="#ctx0" brushRef="#br0" timeOffset="-70410">763 8756 5748,'0'-15'0</inkml:trace>
  <inkml:trace contextRef="#ctx0" brushRef="#br0" timeOffset="-59003">718 8741 7593,'-6'-8'339,"4"-5"-287,-3 3 0,4 1 225,1-1-24,0 7-152,0-10 1,0 9-206,0-6 185,0 7 191,0-4 120,0 1-232,0 4 0,-2-5 164,-3 7-12,3 0 12,-4 0-79,-1 0 34,5 0-89,-11 0-39,5 0 0,-6 2-64,4 3 0,-3 2 23,3 3 0,2 5 7,-2 0 0,5 0-41,-5 5 0,6-4-96,-1-1 1,4 5 71,1 0 1,0 0-116,0-5 1,0 5 33,0 0 0,1-2 87,4-8 0,-1 3-179,6-3 0,0-1 23,5 1 1,0-7 51,0 2 0,5-3 32,0-2 1,0 0 5,-6 0 0,3 0 5,3 0 0,-3-2 5,3-3 0,-4-3-14,-1-7 1,0 0 4,0 0 0,-5 0 147,0 0 0,-7 0-58,2 0 1,-3 0-43,-2 0 1,0-5-13,0 0 1,0-1-1,0 1 0,-7 3-96,-3-3 0,-3-2-170,-2 2 1,0 0-453,0 6 0,5 5 340,0 4 0,0-1-880,-5 1 1230,7 0 0,-5 11 0,4 3 0</inkml:trace>
  <inkml:trace contextRef="#ctx0" brushRef="#br0" timeOffset="-38622">2320 8666 7383,'-10'-5'51,"0"0"1,5 0 37,-5 5 1,7-1 105,-2-4 9,-4 3-177,8-5 126,-6 7 181,7 0-394,7-6 71,1 4 0,7-5 1,0 7 32,0 0 0,0 0-2,0 0 0,0 0-22,0 0 0,0 0 19,0 0 1,5 0-7,0 0 0,6 0-2,-1 0 1,3-1 11,2-4 1,2 3-7,3-3 0,-2-1-35,7 1 0,-5 0 6,5 5 1,0-5-7,5 0 0,0-2-7,0 2 1,-1 3-1,1-3 0,0 2 22,0-2 1,2 3-6,3-3 1,-2 2-22,7-2 1,-5 3 37,4-3 0,1 4 26,5 1 1,2-5-24,3 0 1,-4 0 2,4 5 1,3-5 8,2 0 0,-2 0 6,2 5 1,-3-2 2,7-3-63,-2 3 1,9-4-1,-6 6 79,0 0-97,0 0 1,1-5-1,3 0 16,0 1 15,1 3 0,-5-1 0,2-1-16,2-2 0,-2 0 6,3 5 1,-6-2-1,-4-3 0,8 4-173,-3-4 0,3 3 177,-3 2 1,0-2 22,0-3 0,0 4-13,0-4 1,-1 3-4,1 2-2,0 0 0,0 0 0,0 0-11,0 0 0,-5 2 7,-1 3 0,-5-4-2,0 4 1,5-3 2,0-2 0,3 0-1,-2 0 0,1 0 0,-6 0 1,5 0 0,-5 0 1,1 0 16,-1 0 1,-2 0-17,7 0 1,-2 0 0,2 0 0,2 0-5,-7 0 0,4 0-1,-4 0 1,5 0 6,-5 0 0,2 0 1,-3 0 0,3 0-24,3 0 0,1-2 19,-6-3 1,2 4 17,-2-4 1,-4 3-17,4 2 0,3 0 0,2 0 0,-4 0 9,-1 0 1,0 0-57,-5 0 0,8 0 51,-8 0 0,8 0 2,-3 0 0,5 0 1,-5 0 0,5 0 0,-5 0 0,6 0 10,-1 0 1,-4-2-13,-1-3 1,3 4-2,2-4 1,-2 3 26,2 2 1,-2 0 5,2 0 0,2 0-22,-7 0 1,6 0 5,-1 0 1,-3 0-60,-3 0 0,5 0 21,0 0 0,-2 0-17,-2 0 0,-4 0 38,-1 0-9,7 0 0,-6 0 0,4 0-2,-3 0 0,-2 0-2,-1 0 1,1 0 46,0 0 0,0 0 6,0 0 1,-5 0-22,0 0 0,-5 0 6,4 0 1,1 0 158,5 0 0,0 0-164,0 0-34,0 0 0,0 0 0,-1 0 81,1 0 1,0 0-67,0 0-1,0 0 1,3-2 0,0-1-2,1-2 1,-6 0-12,7 5 0,-4 0 17,-1 0 0,0 0-5,0 0 0,-2 0 0,-3 0 1,3 0-9,-3 0 0,-4 0 6,-1 0 1,-3 0-1,-2 0 1,-5 0 4,0 0 1,-7 0-1,2 0 0,-5 0-8,-5 0 0,1 0-1,-6 0 0,0 0-90,-5 0 0,-5 0 26,0 0-839,-7 0 783,4 0 1,-27 0 0,-5 0 0</inkml:trace>
  <inkml:trace contextRef="#ctx0" brushRef="#br0" timeOffset="-36332">2350 8487 6794,'-8'0'90,"1"-2"-79,7-3 1,0-3-20,0-7 0,0 0 53,0 0 1,-2-2 34,-3-3 1,4 2-18,-4-7-42,3 0 0,2-6 0,0-3 34,0-1 0,0-1-12,0 1 1,0 2 53,0-7 0,0 5 8,0-5 1,0 0-114,0-5 1,0-3 64,0 3 1,0-7-97,0 12 1,-2-11 104,-3 6-81,4-3 1,-6-2-1,7 0 88,0 2-46,0 1 0,0-3 0,0-1 19,0-2 0,0 3-6,0-5 0,0 5-27,0-5 1,0-7 17,0-7 0,-2 0-31,-3 0 0,4-1-158,-4-5 0,3 0 154,2 0 1,0 7 1,0 3 1,0 4-10,0 1 1,0 5 12,0 0 0,0 5-7,0-5 0,0 7-8,0-2 0,0 4 14,0 1 0,-5 0 18,0 0 1,-5 0-18,5 0 14,-7-6 0,11 4 1,-6-5 146,0 1 0,6 3-156,-4-7 1,3 5-11,2-5 0,0 7 1,0-2 0,0-3-73,0-2 0,0 3 73,0 2 0,0 4-8,0 1 0,0 0 11,0 0 0,-5 5 2,0 0 1,0 2 9,5-2 0,0-3 4,0 3 1,0-3-10,0-2 0,-5 3 3,0-3 1,0 4 9,5-9 1,-1 3-12,-4 2 0,3 6-13,-3-1 1,3 0 4,2-5 0,0 5-1,0 0 1,0 2 3,0-2 0,0-2-3,0 7 1,0-5-8,0 5 0,0-4-4,0 4 0,0-5 7,0 5 1,0-2 1,0 2 0,0 4-2,0-4 1,0-2-1,0 2 0,0-1 0,0 1 0,0 2 2,0-7 0,0 5-1,0-5 1,0 2 0,0-2 0,2-2 0,3 7 0,-3-5-1,3 5 1,-4-5-1,-1 5 1,0 1-49,0 4 0,0-5 27,0 0 0,0-2-4,0 2 1,0 4 23,0-4 0,0-2-1,0 2 1,0-5-13,0 5 0,0-5 2,0 6 1,2-8 13,3 2 1,-3 2-15,3-2 1,-4 5 15,-1-5 1,0 5 3,0-5 1,0 7-1,0-2 0,0-2 5,0 3 0,0-6 0,0 5 1,0-5-11,0 5 0,0-2 1,0 2 0,0 4-51,0-4 1,2 2 48,3-2 0,-4 6-6,4-6 1,-3 12-9,-2-7 1,0 4-4,0-4 0,0 0-20,0 0 0,0 0-2,0 0 0,0 5 21,0 0 1,0 7 0,0-2 1,-5-2 31,0 2 0,-1 0-33,1 5 0,1-1 3,-6-4 1,7 1 5,-2-5 1,-2 5 2,2-1 0,-5-1 39,5 1 1,0-5 6,5 5 1,0-5-21,0 5 0,0 0 3,0 5 1,0-5-28,0 0 1,0-2 17,0 3 1,0 0-28,0-6 1,0 5 22,0-5 1,0 5-6,0-5 1,5 2 20,0-2 0,0 2 1,-5 3 0,0 3 21,0-3 1,0-1 9,0 1 1,0 0 3,0 5 0,0 0-30,0 0 0,0 0 15,0 0 1,0 0-11,0 0 1,0 0 9,0 0 1,0 0-58,0 0 1,0 0-113,0 0 0,5-1 97,0-4 1,2 5-17,-2 0 0,-3 0-4,3 5 32,-4-3 1,-1 3 155,0 0-158,0 6-382,0-2 0,0 22-7,0 4 0,0 3 27,0-8 376,0 0 0,7 7 0,1 1 0</inkml:trace>
  <inkml:trace contextRef="#ctx0" brushRef="#br0" timeOffset="-34214">2036 3802 7216,'-2'-8'-177,"-3"3"1,3 2 629,-3-2 197,4 3 1,1-6-22,0 3-354,0 3 26,0-5-320,6 7 0,3-1 63,6-4 0,-1 3-101,1-3 0,5 3-253,0 2 1,7 0 182,-2 0 1,3-5-170,2 0 0,-2 0 11,-3 5 285,4 0 0,-13 0 0,6 0 0</inkml:trace>
  <inkml:trace contextRef="#ctx0" brushRef="#br0" timeOffset="-33482">1901 524 7569,'-8'0'700,"1"-6"-188,0 4-475,6-11 0,-4 11 185,10-3 1,5 4-40,10 1 1,4 0-324,11 0 0,4 0 18,6 0 0,1 0-239,4 0 1,-2 1 162,7 4 198,-7-3 0,11 18 0,-6-4 0</inkml:trace>
  <inkml:trace contextRef="#ctx0" brushRef="#br0" timeOffset="-31564">2125 6361 6795,'-15'0'1547,"5"-1"-1205,0-4 305,7 3-203,-4-4-374,7 6 23,7 0 0,1 0 28,7 0 0,7 0-60,3 0 1,3 0-48,2 0 1,0 0-217,0 0 1,0 1 174,0 4 1,5-1-44,0 5 70,0 1 0,-5 5 0,0 0 0</inkml:trace>
  <inkml:trace contextRef="#ctx0" brushRef="#br0" timeOffset="-30781">2051 2171 7569,'-15'0'30,"6"0"217,-4 0 523,11 0-413,-4 0-227,19 0 0,-3-2 16,10-3 0,3 3-241,2-3 1,3 4 2,2 1 1,0 0-202,0 0 0,-3 0 72,3 0 221,-4 0 0,11 6 0,-7 3 0</inkml:trace>
  <inkml:trace contextRef="#ctx0" brushRef="#br0" timeOffset="-28527">524 6227 7172,'-15'-5'9,"0"0"0,5 0 726,0 5-371,0-7 0,0 6 464,0-4-736,0 3 0,0 2 183,0 0-343,7 0 0,-10 2 192,3 3 0,1-2 54,-1 7 0,5 1-121,-5 9 0,2-1-199,-2 6 0,3-5 12,7 5 1,-5-2 59,0 2 0,0 1-28,5-6 0,5 5 52,0-5-35,7 0 1,-4-5 0,7 0 35,0 0-31,7-7 0,-4 4 1,5-7 13,-1-2 1,3-3 12,-5-5 1,7-3 33,-2-7 1,-4-2-32,-1-2 0,-3 0 96,-2-6 0,-2 5-101,-3-5 163,-3 7 1,-7-9 0,0 6-5,0-2-63,-7 4 0,4-7 1,-7 6 18,-2 1-58,-1 3 1,-2 1-445,0 0 295,0 7 1,0 1-345,0 7 1,7 2 41,3 3 1,3-2 444,2 7 0,0 6 0,0 8 0</inkml:trace>
  <inkml:trace contextRef="#ctx0" brushRef="#br0" timeOffset="-28281">898 6451 8622,'0'15'92,"0"0"1,0-5-256,0 0 1,0 0-119,0 5 1,0 0-226,0 0-218,0 0 724,0 0 0,7 7 0,1 1 0</inkml:trace>
  <inkml:trace contextRef="#ctx0" brushRef="#br0" timeOffset="-27547">1138 6137 7475,'0'-15'-207,"1"5"585,4 0 0,-1 2-160,6-2 1,-1 1-71,6 4 0,0 2-165,0-7 0,0 7 105,0-2 1,5 3 32,0 2 1,0 0-96,-5 0 0,-5 7-147,0 3 0,-2 0 120,2 5 1,-3-4-66,-7 9 0,0 2 38,0-2 1,-3 2 47,-7-2 1,0 1 7,-10 4 0,3 2 9,2-7 48,0 6 1,0-9-1,0 3-19,0-4 0,5-1 3,0 0 0,7 0-72,-2 0 5,3 0-411,2 0 282,0 0 1,7-6-301,3-4 1,3 1 31,2-1-158,7 0 1,-4-5 552,7 0 0,0 0 0,5 0 0</inkml:trace>
  <inkml:trace contextRef="#ctx0" brushRef="#br0" timeOffset="-27228">1527 6212 7569,'-9'-7'0,"1"6"355,3-4 138,3 3-116,-4 2-225,19 7 1,-3-4-104,10 7 0,-3-2-154,-2 2 1,0 3 38,0-3 1,1 4 105,4 1 1,-7 0-93,7 0 0,-11 0 83,6 0 0,-5 4-10,0 1 1,-4 0 27,-6-5 7,0 0 1,0 0 0,0 0-15,0 0 1,-1 0-3,-4 0 1,1-2-37,-6-3 1,5 2 34,-5-7 1,2 2-87,-2-2 1,-3-4-148,3 4-90,-4-3 0,-1-2-24,1 0 0,-1 0-212,0 0 0,5 0 520,0 0 0,0-7 0,-5-1 0</inkml:trace>
  <inkml:trace contextRef="#ctx0" brushRef="#br0" timeOffset="-27069">1512 6047 7714,'0'-15'755,"6"7"-634,4 3 0,4-2-213,1 2 0,0 0-109,0 5 1,6-5 200,4 0 0,3 0 0,2 5 0</inkml:trace>
  <inkml:trace contextRef="#ctx0" brushRef="#br0" timeOffset="-26302">629 3802 7569,'0'-15'-242,"-2"0"263,-3 0 0,-3 0 56,-7 0 0,1 5 75,4 0 1,-3 7-3,3-2 1,2-2-33,-2 2 0,0 0 16,-5 5 1,5 0 50,0 0 1,0 0-47,-5 0 1,0 0 22,0 0 1,0 0-69,0 0 0,0 7 3,0 3 1,-5 3 13,0 2 0,0 2-92,5 3 1,-3 2 35,3 2 0,-1 3-117,11-7 1,0 5 131,5-5 0,0 5-62,0-5 0,6 0-201,4-5 0,5-2 95,5-3 0,3 2 95,7-7 1,2 0-34,3-5 0,-4-5-78,4 0 0,-3-7 63,-2 2 1,0-8-9,0-2 1,-7-2 71,-3 2 1,-3 2-42,-2-7 0,-7 7 118,-3-2 1,-3-2-38,-2 2-55,0 0 0,-2 0 0,-3 0-44,-5 2 0,2 1-75,-2 2 1,0 7-19,-5 3 0,5-2-543,0 2 13,6 1 0,-2 10 669,6 4 0,-7 3 0,-1 2 0</inkml:trace>
  <inkml:trace contextRef="#ctx0" brushRef="#br0" timeOffset="-26086">928 4042 7878,'0'10'468,"0"0"0,0-5-375,0 5-257,0 0 1,2 0 0,1 0 20,2 1 1,2 1-349,-2-2 261,-4 3 37,13-5 1,-6 1 192,7-4 0,0 3 0,0 0 0</inkml:trace>
  <inkml:trace contextRef="#ctx0" brushRef="#br0" timeOffset="-25722">1138 3667 7569,'0'-8'0,"0"-5"899,0 11-86,0-4-493,-7 6-205,5 0 1,-4 1-107,6 4 0,1 4 117,4 5 1,4-4 19,6 0 1,-1 0-121,1 5 1,7-5-210,3 0 1,3-1 103,2 1 0,5 3 71,0-3 0,-5-2-148,-5 2 1,-7 0 16,2 5 1,-5 0-83,-5 0 233,-3 0 1,-7 0 95,0 0 1,-2 0-71,-3 0 0,-5-2 137,-10-3 1,2 3-37,-7-3 0,5-1-93,-5 1 0,5-5 12,-5 5 1,7-7-78,-2 2 0,-2 2-166,2-2 0,2 1 186,8-1 0,-3-3 20,3 3 1,1-3-1083,0-2 1061,5 6 0,-9-4 0,5 5 0</inkml:trace>
  <inkml:trace contextRef="#ctx0" brushRef="#br0" timeOffset="-25568">1093 3548 7569,'6'-15'41,"3"0"-23,6 0 0,0 7-168,0 3 0,1 3 8,4 2 1,-2-5 144,7 0 0,2 0-3,8 5 0,3 7 0,7 1 0</inkml:trace>
  <inkml:trace contextRef="#ctx0" brushRef="#br0" timeOffset="-24804">90 1782 7180,'-5'-10'83,"0"0"0,-2 6 241,2-1 0,4 2-89,-4-2 0,1 3 151,-1-3 56,4 4-132,-6-6-336,0 5 0,6-3 217,-4 10-201,3 4 1,-3 7 0,-2 3 149,-1 1 1,5 5-30,-2-5 1,3 6-212,2-1 0,0 2 2,0-2 1,0 3-17,0-3 0,7-4 94,3-1-21,3-3 0,2-2 0,2 0 71,3 0-50,-4-7 0,11-1 1,-6-7 16,3 0 1,-1 0-3,2 0 0,2-7-4,-8-3 1,6-5-2,-5-5 0,0 4-9,-5-4 0,-5-3 13,0-2 8,-6 3 0,2-5 0,-6 6-11,0-3-37,-6 6 0,-3-5 1,-6 5 33,0-2 1,0 1 0,0 9 1,0-1-343,0 6 0,1 0-332,-1 5-237,6 0 922,3 6 0,6 3 0,0 6 0</inkml:trace>
  <inkml:trace contextRef="#ctx0" brushRef="#br0" timeOffset="-24604">748 2216 7569,'-8'0'239,"-5"6"0,6-2 999,-3 6-881,-3-7 0,11 5-363,-3-3 0,-1-1-376,1 6 0,0-5 112,5 5 0,0-5-154,0 5 1,0-5 104,0 4 0,0-4-520,0 5 839,6-6 0,3 9 0,6-5 0</inkml:trace>
  <inkml:trace contextRef="#ctx0" brushRef="#br0" timeOffset="-24252">898 1856 7569,'0'-23'289,"2"2"124,3 6 1,-2 5-187,7 0 1,0 0-33,5-5 0,0 1 36,0 4 1,5-1-216,0 6 1,6-5 145,-1 5 0,-1 0-130,1 5 1,-5 0-230,5 0 1,-7 0 136,2 0 0,-9 0-302,-1 0 247,0 7 61,-1 1 1,-3 7 174,-6 0 0,0 0 30,0 0 1,-6 0-61,-4 0 1,1 0-68,-1 0 0,5 0 6,-5-1 0,7 6-16,-2 0 1,-2 2-111,2-2 1,0-3 60,5 3 1,0 1-131,0-1 1,0 0 50,0-5 1,0 0-60,0 0 1,0 0-161,0 0 1,0 0-278,0 0 323,7 0 1,-5 0 35,3 0 0,-4-5 251,-1 0 0,-6 0 0,-3 5 0</inkml:trace>
  <inkml:trace contextRef="#ctx0" brushRef="#br0" timeOffset="-24068">988 2066 7569,'0'-8'759,"0"-6"-465,0 6 0,5-2 4,0 0-355,7 7 0,-4-9 1,7 6 70,0-3 1,5 6-148,0-2 0,5-2 169,-5 2 1,5 0 151,-6 5-188,8 0 0,-4-6 0,7-3 0</inkml:trace>
  <inkml:trace contextRef="#ctx0" brushRef="#br0" timeOffset="-23793">1467 1812 7569,'-8'0'-8,"-1"0"184,4 0 392,-3 0 411,0 0-612,1 0 0,9 1-12,3 4 0,5-1-527,10 6 0,-2-2-30,7 2 0,0 3 20,5-3 0,-5 3 12,0 2 79,-1 0 1,0 0 0,-4 0 67,-4 0-19,-1 0 1,-1 5 0,-4 0 31,-5-2 0,-4 4 2,-1-2 0,-6 0 44,-4-5 0,-4 0 8,-1 0 1,-5-2 50,0-3 0,-6 2-77,1-7-213,3 6 0,-6-9 1,5 5-3,-1-1-248,-4-4 0,12 5 0,-4-7 445,3 0 0,2 6 0,0 3 0</inkml:trace>
  <inkml:trace contextRef="#ctx0" brushRef="#br0" timeOffset="-23619">1317 1707 7569,'0'-22'167,"7"6"0,1-4 0,9 8 62,3 2 1,-4 2-24,4-2 1,4-4-419,1 4 1,-2 2 211,2-2 0,0 0 0,5-5 0</inkml:trace>
  <inkml:trace contextRef="#ctx0" brushRef="#br0" timeOffset="-23118">195 180 7569,'-9'0'-149,"3"-1"383,6-4 1,0 15-27,0 0 1,0 6-103,0-1 1,0 5 4,0 0 0,0 5-34,0-5 1,0 5-3,0-5 1,0 6-116,0-1 0,0 2 82,0-2 1,0 2 45,0-7 0,0 4-225,0-4 1,0 5-284,0-5 1,0 0 146,0-5 0,5 5-139,0 0 0,1-2 412,-1-8 0,4 10 0,6-3 0</inkml:trace>
  <inkml:trace contextRef="#ctx0" brushRef="#br0" timeOffset="-22935">554 614 7556,'0'7'-25,"0"-7"25,-7 0-653,6-7-161,-6 7 814,7 0 0,0 0 0</inkml:trace>
  <inkml:trace contextRef="#ctx0" brushRef="#br0" timeOffset="-22627">883 330 7506,'-15'-7'266,"0"6"0,0-6 100,0 7 0,2 2-199,3 3 1,-3-2 108,3 7-344,3 0 0,0 5 0,7 0 113,0 0 1,2 3 21,3-3 1,3 3 32,7-8 0,5 4-11,0 1 0,7-7-46,-2-3 1,3 2 35,2-2 0,0-1-109,0-4 1,0-1 129,0-4-116,0 3 1,-7-11 101,-3 3 0,-5-3-27,-5-2 0,-4 0-70,-6 0 1,-1-4-118,-4 4 1,-8-6-214,-7 11 0,-7-7 159,2 7 0,2 4-381,-2 1 0,5 3 563,-5 2 0,-7 7 0,-6 1 0</inkml:trace>
  <inkml:trace contextRef="#ctx0" brushRef="#br0" timeOffset="-10107">12437 285 6863,'10'0'-384,"0"0"457,-6 0 0,7-2 72,-6-3 65,7 4-90,-10-6 1,6 5 329,-3-3-184,-3 4-54,4-6 1,-6 5 100,0-3 168,0 4 158,0-6-509,-6 0 1,2 6-5,-6-4-125,0 3 1,-5-3 76,0 0 1,-5 0-58,1 5 0,-8 0 16,2 0 1,0 0-105,-5 0 0,3 0 75,-7 0 0,0 0-6,-1 0 0,2 0 48,-7 0 0,5 0 6,-5 0 1,5 5 11,-4 0 1,-1 5-32,-5-5 1,0 7 10,0-2 0,5-2-4,0 2 0,0 0 14,-5 5 0,0-2 59,0-3 1,2 4 39,3-4 1,-1 3-99,6 2 0,-5 0 10,5 0 0,-5-2-2,5-3 0,-5 3 1,5-3 0,0 4-4,5 1 0,-4 5-12,-1-1 1,0 1-3,5-5 0,-5 5-1,0 0 1,0 2-11,5-2 0,0-2 10,0 7 1,0-5 4,0 5 0,0-5-38,0 5 1,1-7 31,-1 2 0,0 3-47,0 2 1,0-1 28,0 1 1,0-5-4,0 5 0,0-2-4,0 2 0,0 3-11,0-3 1,0-2 6,0 2 1,0-5-2,1 5 1,-1-5-28,0 5 0,0-5 30,0 5 1,5-5-57,0 5 0,2-5 50,-2 5 1,-2-2-3,7 2 0,-5-2 26,5-3 0,-5-2-2,5 7 0,-1-5 7,1 5 0,3-5 74,-3 5 0,-1-5-5,1 5 1,-5-5-72,5 5 1,-2-2-10,2 2 1,-1 3 41,-4-3-107,-4-3 0,11 6 0,-5-3 67,1 4 1,-5-1-29,3-3 1,2 3-22,2-3 0,2 2-9,-2-2 1,6 3-11,-6-3 1,12-2 33,-7 2 1,4-2-14,-4 2 0,0 2 12,0-7-38,6 6 0,-4-4 1,3 3 33,-3-5 0,-1 3-1,4 2 0,-3-2 32,3 2 0,-3-5 2,-2 5 0,0-1 26,0 0 1,0 3-52,0-7 66,0 7 0,0-9 1,0 5-42,0-1 8,0 4 1,2-4 0,1 5 4,2-2 0,0-2-3,-5 2 1,2 3-38,3-3 1,-3 2-81,3-2 0,-4 3 15,0-3 0,4 1 59,0-1 1,0 4-8,-5-4 0,1 1 3,4-1 1,-3 3-9,3-3 0,-3 2 54,-2-2 0,1 3 132,4-3 0,-3 3-157,3 2 1,2-1 14,-2-4 0,5 3-47,-5-3 0,0 3 46,-5 2 1,5 0-58,0 0 0,0 0 61,-5 0-41,0 0 0,2 0 0,1-2 20,2-3 0,0 3-25,-5-3 1,5 3 75,0 2 1,2 0-53,-2 0 0,-3 0-17,3 0 0,1 0 20,-1 0 0,2 1-18,-2 4 1,-3-3 70,3 3 0,2-2 3,-2 2 1,1-2-66,-1 7 1,-3-7 1,3 2 0,-2-3 39,2-2 0,-3 0 3,3 0 1,-3 0-87,-2 0 0,5 0 66,0-1 0,0 1-95,-5 0 0,0 0 32,0 0 15,7 0 0,-6 0 0,4-2 12,-3-3 1,-2 4 4,0-4 1,2 3-9,3 2 0,-3-5-10,3 0 1,1-5 52,-1 5 1,5-2-34,-5 2 0,5 1-89,-5-6 0,5 7 91,-5-2 0,5-2-5,-5 2 1,2-5 2,-2 5 0,-3-2 2,3 2 1,-3 3-7,-2-3 0,5-1 3,0 1 1,0-5 2,-5 5 1,0-6-5,0 6 0,0-6-14,0 1 1,0 1 9,0-1 1,5 5-4,0-5 1,0 5 2,-5-5 0,0 0-2,0-5 1,2 5-57,3 0 0,-4 2 12,5-3 0,-5-2-16,-1 3 1,0-3 43,0-2 0,0 0 7,0 0 0,0 0 27,0 0 1,0 4 2,0 1 1,1 0-4,-1-5 0,0 0 10,0 0 1,0 0-46,0 0 1,0 0 4,0 0 0,5 5 25,0 0 0,-5 0-1,-5-5 1,0 2-9,5 3 1,-2-4 1,-3 4 1,4-3 0,-4-2 0,3 5-10,2 0 1,-5 0 0,0-5 1,-1 0-40,1 0 1,1 1 31,-6 4 1,6-3-22,-6 3 0,5 1 23,-5-1 0,5 2 14,-5-2 1,1-2-1,0 7 0,2-7 2,7 2 0,0-3-129,0-2 63,-7 7 1,1-2-11,-4-1 0,3 6-9,7-10 0,0 4 53,0-4 1,-5 0-12,0 0 0,0 0-18,5-1 1,-6 6-5,-4 0 0,2 0-7,-2-5 1,0 0 18,-5 0 0,0 0 6,0 0 1,5-1 138,0-5 0,5 5-11,-5-4 1,5 1-35,-5-1 1,5 4-58,-5-4 0,7-2 14,-2 2 0,3 0 10,3 5 0,-6-2 6,0-3 1,0 3-1,5-3 0,-2 2-3,-3-2 0,3 2-17,-2-7 0,2 6-1,2-1 0,-2-1 20,-3 1 1,2 0-13,-7 5 1,0-5 60,-5 0 0,0-1-31,0 6 1,0 0 6,0 0 0,1-1-24,-1-4 0,-5 3 5,0-3 0,0 3-34,5 2 1,-5 5-7,0 0 1,-5 0-33,5-5 0,-6 2 61,1 3 1,-3-4-36,-2 4 1,5-3 19,0-2 1,5 0-6,-5 0 1,7 0 3,-2 0 1,3 0 1,2 0 1,5-5 1,0 0 0,0 0 1,-5 5 1,1 0-48,-1-1 1,-2 3 30,-3 3 1,2-3-3,-7 3 0,0 1 7,-5-1 0,0 0-5,0-5 1,5-2 87,0-3 0,7 4 144,-2-4 0,4 3-136,1 2 1,0-2-29,0-3 1,0 4-77,0-4 1,5-2 93,0 2-148,7-7 1,-9 9-1,6-6 81,-3 3-134,-1 1 0,-6 0 0,-2 0 19,-2 1 1,-7 3 45,2 1 0,-3 1 23,-2 4 0,0-3-3,0 3 0,-5 1 81,0-1 0,-4 5-123,4-5 166,-7 7 1,11-11 0,-4 4-76,3-3 47,2-2 0,7 0 0,3 0-44,3 0 1,9-5 12,3 0 1,4-5 174,1 5-177,0-7 0,5 4 12,0-7 1,5 0 38,-5 0-39,6 0 0,-9 0 7,3 0-49,3 0 0,-6 2 1,2 1 39,-8 2 1,3 0-11,-4-5 0,3 1-51,2 4 0,-2-3 23,-3 3 0,4-3-139,-4-2 157,3 6-131,2-4 1,0 5 98,0-7-74,0 0 0,5 0 24,0 0 34,0 0 0,-3 1-315,3 4 130,-3-3 0,5 10-27,-7-7 0,5 6-175,0-1 1,1-1-178,-1 1 1,-1 1-79,6 9 1,0-3 680,5 3 0,6-4 0,3-1 0</inkml:trace>
  <inkml:trace contextRef="#ctx0" brushRef="#br0" timeOffset="-5756">10522 3099 7622,'-5'-10'278,"0"0"1,0 5 506,5-5-555,0 0 0,0 0 360,0 0-62,0 7 126,-7-4-442,5 0 0,-6 6-6,3-4 1,2 10-100,-7 5 1,0 10-115,-5 4 1,0 6-25,0 5 0,0 5 70,0 10 0,2-2-54,3 7 0,-2 0-14,7 5 0,0-2-69,5-3 0,0-3-5,0-7 0,7-6-79,3 1 1,8-11 75,2 1 1,5-11-64,-5 1 0,6-10 184,-1-5 0,2-5-64,-2-5 0,3-10-15,-3-9 1,-2-6 51,2-5 1,-6 0 130,1-10 1,-5 3-76,-5-8 0,1 5 58,-6 6 0,0-5-100,-5 4 0,-1 2-3,-4-2 0,-2 5-237,-3-5 1,-3 12 85,3-2 0,1 10-244,-1 0 1,5 5-332,-5 5 279,7 4 1,-4 7 3,7 4 0,2 4 444,3 6 0,3 0 0,7 0 0</inkml:trace>
  <inkml:trace contextRef="#ctx0" brushRef="#br0" timeOffset="-5373">10956 3353 9074,'-2'20'575,"-3"0"0,3 7-304,-3-2 0,4 3 113,1 2 1,0 1-204,0 4 1,0-3-27,0 3 0,1-5-115,4-5 1,-1 1 50,6-6 0,-5 5-215,5-5 1,0-5 119,5-5-161,0-7 0,0 4 1,0-9 35,0-3 1,4-3 81,1-7 0,2-5-7,-2 0 0,-3-6-99,3 1 1,-5-7 83,-5 2 0,3-3 20,-3 8 1,-4 2 114,-1-2 1,-1 6-62,1 0-59,-4 2 146,6 2 81,-7 7 0,0 3-161,0 10 0,0 5-88,0 10 0,0 1-66,0 4 0,0 3 89,0-3 0,0 2-251,0-2 1,5 1-99,0-6 12,7 0 1,-4-5 0,7 0-4,0 0 1,2-6 180,3-4 1,-4-4 211,4-1 0,3-13 0,1-4 0</inkml:trace>
  <inkml:trace contextRef="#ctx0" brushRef="#br0" timeOffset="-5118">11584 2829 7772,'-6'-15'1020,"4"0"-891,-5 7 0,7 8-45,0 10 0,0 10 160,0 5 1,5 5 263,0 5 0,5-2-400,-5 7 0,5 0 57,-5 5 0,2 5-91,-2 0 0,-3-2 19,3-8 0,-4 6-124,-1-6 0,0 5 165,0-10-428,7 7 0,-5-12 0,3 1 121,-4-4 0,-1-9 179,0 2 0,2-5-2212,3-5 1221,-3-3 985,4-7 0,-6 0 0,0 0 0</inkml:trace>
  <inkml:trace contextRef="#ctx0" brushRef="#br0" timeOffset="-4965">11465 3293 7416,'15'0'874,"1"0"-723,4 0 1,3 0-218,7 0 1,0-5 143,0 0 1,0 0-1,0 5 1,0-1-79,0-4 0,0 3 0,0-5 0</inkml:trace>
  <inkml:trace contextRef="#ctx0" brushRef="#br0" timeOffset="-4482">12093 3338 7569,'0'20'141,"0"0"0,0 0 256,0-5 1,5 7-56,0 3 0,5 5 206,-5 4 0,7 0-109,-2 6 0,-2 1-125,2 9 0,-7-2-108,2 7 1,2-5 13,-2 5 1,0-2 73,-5 2 1,0-3-120,0-7 0,-2-2-85,-3-3 0,2-4 17,-7-6 0,5-7-91,-5-3 0,5-5-524,-5-5 434,7-3 0,-9-9-142,7-3 0,0-10-6,5-10 0,0-4-102,0-6 1,0-5 60,0-10 1,0 2-122,0-7 0,5-2 110,0-8 0,5 2-41,-5-7 1,5 5 240,-5-4 1,7 2-111,-2 2 1,3 2 125,2 13 1,0 5 32,0 5 0,0 9 106,0 1 1,0 1-95,0 10 1,5 4 89,0 5 1,0 5-26,-5-5 0,1 6-37,4-1 0,-3 4-25,3 1 0,-4 0-6,-1 0 0,-5 5-1,0 0 0,-1 6 69,1-1 0,-4 5 129,-6 5 1,0-2-78,0 7 1,-1-5 75,-4 5 0,1-1-54,-6 1 0,0 3-13,-5-3 1,0-2-163,0 2 1,2-5 87,3 5 0,-3-5 56,3 5 1,-2-7-308,2 2 1,-1-3-1009,6-2 765,0 0 455,5 0 0,6-7 0,3-1 0</inkml:trace>
  <inkml:trace contextRef="#ctx0" brushRef="#br0" timeOffset="-4068">12767 3248 7569,'-9'0'574,"-2"2"152,6 3 0,0-2-292,5 7 1,0 0 26,0 5 1,0 5-290,0 0 1,1 2 22,4-2 0,-1-2-215,6 7 1,-5-7 38,5 2-158,-7 4 0,10-8 214,-3 4-126,4-3 1,1-4-214,0-3 0,0-3 0,-1-14 65,1-3 0,0-3 55,0-2 0,-1-2 64,-4-3 0,3 2-37,-3-7 141,3 7 0,-3-9 1,-1 5-88,-3-1 0,4 5 8,-5-2 1,5 3 86,-5 2 1,0 5 321,-5 0-278,7 7-32,-6-4 1,6 14 139,-7 3 0,2 3-105,3 2 0,-4 5-24,4 0 1,-3 7 10,-2-2 1,7 3 4,3 2 0,-2-5-2,2 0 1,0-2-19,5 2 0,-5-3-756,0-7 0,0-2-669,5-3 1374,0-3 0,6-7 0,3 0 0</inkml:trace>
  <inkml:trace contextRef="#ctx0" brushRef="#br0" timeOffset="-3782">13455 2665 7569,'0'-15'695,"0"6"165,0 3-38,0 6 1,5 13-537,0 7 1,5 7-82,-5 3 1,5 1-12,-5 4 1,0 3 0,-5 7 0,0 3 0,0-3 0,0 9 28,0-10 1,0 5-29,0-4 0,0 0-218,0-1 0,5-4-179,0 0 1,0-7-197,-5 2 1,5-5 37,0-5 1,2-3-359,-2-7 1,-2-2 148,7-3 0,-5-3-254,5-7 0,-5-2 823,5-3 0,0-10 0,5-8 0</inkml:trace>
  <inkml:trace contextRef="#ctx0" brushRef="#br0" timeOffset="-3614">13350 3114 7907,'0'-15'1040,"0"6"0,12-2-395,3 6 0,12-7-312,3 2 1,6 2-211,9-2 0,2 5-123,3-5 0,3 0 0,7-5 0</inkml:trace>
  <inkml:trace contextRef="#ctx0" brushRef="#br0" timeOffset="-2743">10612 5134 7569,'-9'-15'281,"3"2"0,1 1 1649,0 2-1641,0 7 0,5 5-137,0 13 0,1 8 136,4 12 1,-3 8 170,3 7 1,2 8-266,-2 2 0,1 0 12,-1 5 1,-3-5-229,3-5 0,-4-1 82,-1-9 1,5 4 145,0-10 1,0-2-194,-5-2 1,0-10-507,0-5 326,0-4 1,5-6-271,0 0 270,0-6 1,-5-6 89,0-13 0,2-2-72,3-7 0,-3-1 12,3-5 16,3 0 0,-1-5 0,4-2 2,-1-1 0,-5-2 40,5-5 0,-5 0-55,5 0 1,-5-5 43,5 1 0,-6-1 94,1 5 1,1 7-73,-1 3 0,2 5 186,-2 5 0,-2 3 22,7 7-91,-7 7 0,11-4 0,-4 7-36,3 2 0,-3 1 6,0 2 0,0 0-35,5 0 0,-5 0 1,0 0 0,-5 5 142,5 0 1,-7 7-79,2-2 0,-3 8 120,-2 2 1,0 7-31,0-2-100,0-4 1,-5 8 0,-2-6 27,-1 0 0,-2 5 11,-5-3 1,0-1-105,0 1 0,0-2-12,0 2 1,-5 1-31,0-6 0,0 0 89,5-5 1,0 0-154,0 0 1,5-2 43,0-3-1029,7 4 555,-4-13 0,9 4-184,3-10 0,3-1 201,7-4 545,0-4 0,7 0 0,1-10 0</inkml:trace>
  <inkml:trace contextRef="#ctx0" brushRef="#br0" timeOffset="-2148">11225 5493 7569,'0'9'28,"-2"-1"115,-2-3 338,2-3-296,-5 11-10,7-5 820,0 1-637,0 4 1,2-11-187,3 3-85,-4-4 1,6-2-78,-7-4 1,5 0 144,0-10 0,0 3 11,-5-8 1,5-3-294,0-2 0,0-3-35,-5-2 0,2 0 143,3 0 0,-4 5 52,4 0 0,-1 0-3,1-5 0,-2 2 1,7 3 1,-5 3-9,5 7 1,0 0 14,5 0 1,0 2 8,0 3 1,0-2-35,0 7 0,1 0-67,4 5 0,-3 0-16,3 0 1,-2 0 50,2 0 0,-5 7-122,0 3 0,0-2 97,-5 2 0,-2 0 113,2 5 0,-6 5-107,1 0 0,-4 7-7,-1-2 1,0-2 419,0 2 1,0 0-24,0 5 1,-1 0-156,-4 0 0,3 0-35,-3 0 0,3-2-149,2-3 0,2 1 29,3-6 1,3 0-167,7-5 1,0 0 46,0 0 1,2-5-127,3 0 1,-2-7 92,7 2 1,-2-3-54,2-2 1,2-2 173,-7-3 0,1-3-71,-1-7 1,-5-1 59,0-4 0,-1 1-4,-9-6 0,0 7 17,-5-2 0,0-2-30,0 3 1,-7-6 18,-3 5 0,-3-2 83,-2 2 0,-5 3-61,0-3 1,-5-1-219,5 1 0,0 0 63,5 5 1,0 0 10,0 0 1,2 5-100,3 0 1,1 7-244,5-2 1,2 1 182,-3-1 1,5 4 61,5-4 0,3 3 217,7 2 0,7 0 0,1 0 0</inkml:trace>
  <inkml:trace contextRef="#ctx0" brushRef="#br0" timeOffset="-1542">12168 4805 7569,'0'-17'0,"0"-3"718,0 10 15,0 4-55,0-1 0,5 9-278,0 3 0,5 5-178,-5 10 0,5 10 31,-5 10 0,2 3 127,-2 2 0,-4 5-109,4-1 1,2 6-36,-2-5 1,0 5-240,-5-5 1,5-2 60,0-8 1,0 2-185,-5-7 0,5-2 122,0-8 0,0-4 86,-5-6-293,0-6-145,6-3 0,-4-14 74,3-7 1,2-7-6,-2-7 1,6-1 78,-1 0 1,-1-5 104,1 0 1,0 2 65,5 8 1,0-4-51,0 4 0,1 4 20,4 1 1,-3 8 10,3 2 0,-4 7-6,-1-2 1,0 3 22,0 2 0,2 7 11,3 3 0,-4 8-108,4 2 0,-3 2 72,-2-2 0,-2 3 12,-3 7 1,2-5 5,-7 0 1,2-5 10,-2 5 1,-4-7-31,4 2 1,-10 0-14,-5-5 1,-5 3 62,-5-8 1,2-2 113,-7 2 0,2-6-40,-2 1 0,-2-4-25,7-1 1,-5 0-17,5 0 0,0 0-178,5 0-50,1 0 0,5-1 153,4-4 0,5-4 27,5-6 0,5 4-1120,10-4 1150,-3 3 0,11-9 0,-5 6 0</inkml:trace>
  <inkml:trace contextRef="#ctx0" brushRef="#br0" timeOffset="-1143">13111 5104 7569,'-15'0'448,"0"0"1,0 0-11,0 0 0,5 0 390,0 0 1,0 0-428,-5 0 0,0 2-15,0 3 0,0-2 6,0 7 1,0 0-114,0 5 0,7 5-88,3 0 0,3 5-93,2-5 0,0 5-157,0-5 1,0 5 205,0-5 0,2 1 47,3-1 1,3-5-217,7 0 1,0 0-369,0-5 0,0-3-355,0-2 1,0-3 340,0-2 0,0-2 91,0-3 0,0-3 130,0-7 0,-2 0 181,-3 0 0,2-5-75,-7 0 0,5-5 203,-5 5-44,0 0 0,0 5 139,0 0 1,0 5 106,-5 0 35,0 7-261,0-4 1,0 19-228,0 3 0,0 3 155,0-3 1,0 2 28,0 3 0,2-4-857,3 4 0,-2-3-169,7-2 0,0 0 287,5 0 1,1-2 77,4-3 602,-3-3 0,5-7 0,-7 0 0</inkml:trace>
  <inkml:trace contextRef="#ctx0" brushRef="#br0" timeOffset="-667">13455 4685 7667,'0'-28'209,"0"3"0,0 3-135,0 7 1391,0 7-801,0-5 0,2 11-322,3-3 0,-2 12-22,7 8 1,-5 6-127,5 9 1,-5 2-12,5 3 1,-7 3-22,2 7 1,2 0-66,-2 0 0,0 0-12,-5 0 0,0-6 77,0 1 0,0-6-138,0 1 1,0-9-37,0-1 0,0-12-16,0 2 0,0-8-191,0 3-1024,0-7 875,0-23 1,7 5 50,3-19 1,3 12 46,2 2 1,2 3 169,3 2 0,-4 0-76,4 0 1,2 2-17,-2 3 1,5 3 116,-5 7 1,5 2 178,-6 3 1,6 3-89,-5 7 1,0 2 24,-5 3 1,0 3-37,0 7 1,-1-2-60,-4-3 1,1 4 100,-6-4 1,0-4-63,-5-1 11,0 4 1,-7-8-10,-2 4 0,-5-10 6,-1-5 0,0 2 16,0-2 0,0 0 72,0-5 1,0 0 21,0 0 0,0 0-55,1 0 1,-1 0-86,0 0 1,5-2 79,0-3-1173,6 3 280,-2-11 89,12 5 761,9-7 0,2 0 0,5 0 0</inkml:trace>
  <inkml:trace contextRef="#ctx0" brushRef="#br0" timeOffset="-443">14263 4970 7569,'-8'0'3250,"1"0"-2660,7 6 0,0-2 1,0 6-53,0 1 1,0 4-209,0 5 1,5-2-286,0 7 1,2-5 59,-2 5 1,-2-6 77,7 0 1,-5 3-262,5-2 0,-6 2-3114,1-2 2119,-4-4-1535,-1 6 2608,0-14 0,0 6 0,0-6 0</inkml:trace>
  <inkml:trace contextRef="#ctx0" brushRef="#br0" timeOffset="-289">14159 4745 7569,'-15'-7'0,"0"6"815,0-4-394,6 3 0,-2 4-362,6 3 1,1-4-421,9 4 1,9 2-391,6-2 0,6 0 751,-1-5 0,10 0 0,3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28.40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1204 9207,'0'20'461,"0"0"1,0 7-238,0 3 1,2 11-43,2 8 0,0 8-30,6 1 0,-6 6 0,6 5 0,-5 1 25,5-6 1,-5-1-82,5-4 1,-5 5 22,4 0 0,-4-1-101,5-4 0,-5-5 11,5 0 0,-5-8 33,4-2 0,-5-2 46,1-8 0,1 1-112,-1-6 0,0-6-303,-5-3 206,0-11-4,0 4 1,0-13 18,0 0 1,0-8-78,0-11 1,0-4 101,0-7 0,0-5 23,0-5 0,-2-2 13,-3-2 1,4-7-25,-4-3 1,2-9 3,-2-6 1,3-6-234,-3-8 1,2 1 129,-2-16 1,3 3-72,0 42 1,-1-2 0,2 3 0,1 0 180,0 0 0,0 1 0,0-44 99,0 7 1,5 8-65,0 11 1,6 7 3,-1 13 0,3 2 8,2 13 0,4 6 112,1 8 1,1 4 106,-1 1 0,1 7-165,3 3 1,4 5 368,-3 5 0,-2 5-406,1 10 0,-4 4-14,4 10 1,-6 4 13,2 6 1,-4 5-4,-1 0 0,-5 6-47,-1-1 0,-4-1-76,5 1 0,-7-7 91,2 2 0,-5-3 0,-5-2 1,-3-7 38,-7-2 0,1-4 93,-1-2 0,-6-6-43,-4-4 1,2-2-76,-1-2 0,1-7 0,-3-3-18,1-4-24,7-1 0,-8-1-93,7-4 1,-1-3-136,5-7 1,7-2-336,3-2 1,4-4 37,1-6 1,3-1 561,7 1 0,0-7 0,11-2 0</inkml:trace>
  <inkml:trace contextRef="#ctx0" brushRef="#br0" timeOffset="717">736 1204 8156,'15'9'195,"-1"-5"-195,1-2 269,0-2 0,-1 0 416,1 0 0,5-2-274,-1-2 0,6-3-168,-6-3 1,6-8-179,-6 4 1,6-9 28,-5 3 1,-1-4-43,-4 4 0,0-6 1,-2 3-9,-4 0-4,5-5 0,-13 10 0,4-5 58,-3 2-45,-9 2 0,-1 4 0,-7 0 25,1 1-24,-1-1 0,-5 2 79,1 3 1,-7-1-49,1 6 0,2 1-36,-1 9 0,1 5 28,-2 10 0,-1 3 0,7 6 131,1 0-155,1 7 0,9 0 19,3 3 0,4 2-36,1-6 0,1 5-110,4 0 1,8-3-159,7 2 0,4-6-80,-4 1 0,11-3-82,-2-1 0,4-7 32,-4-4 0,2-2-166,4-3 1,-4-1 192,3-3 0,-3-3 114,-2-7 0,-1-2-176,-3-3 0,1-8-210,-7-7 0,6-4 269,-5 4 1,-1-6-11,-4 2 432,0 2 1,-6-4 0,0 5 8,-3-2 0,4 5 134,-5-1 1,0 2-20,-5 3 0,0 4 705,0 0-688,0 7 0,1-4 62,4 7 1,-3 12 125,3 2 1,-2 11-107,2-1 0,-2 4-146,7 2 0,-5-1-19,5 0 0,-2 1-62,2-1 0,1-1 0,-4-4 283,1-4-207,-5-4 0,5-1-190,-3 0-73,-3-7-46,4-2 188,1-6 0,-6-11-32,4-4 0,-3-9 86,-2-1 1,0-7 13,0-3 1,0-5-39,0 0 0,0-2 5,0-2 1,-5-5 3,0 0 1,0-5 6,5 5 1,0-2 32,0 2 0,2 8-7,3-3 0,-4 10-17,4 0 0,2 4 0,-1 4 76,3 2-100,-6 6 0,8 1-300,-6 8 0,7 4-261,-3-5 1,4 7 0,2-2-513,0 3 732,0 2 0,4 0 0,2 0-538,2 0 552,2 0 1,3 0-283,-4 0 1,9-5 67,-4 0 1,2-5 474,-6 6 0,2-14 0,-4 1 0</inkml:trace>
  <inkml:trace contextRef="#ctx0" brushRef="#br0" timeOffset="1015">2000 43 7569,'-7'-15'441,"-1"7"-45,-6 3 0,4-1 1,0 1 1,5 2-49,-5 8 0,7 3-151,-2 6 0,4 3 23,1 2 0,0 11-62,0 9 0,0 3 0,0 3 0,4 5 3,1 4 1,7 3-23,-2 2 0,-2 5-47,2-1 0,-1 8 0,4-4 162,-3 0-209,3 4 0,-9-10 1,4 3-330,-2-4 226,6-1 0,-11-5 0,4-4-593,-3-4 463,4 1 1,-4-16-56,3 4 1,-3-6-156,-2-4 0,0-4-940,0-6 816,0-1 0,-2-6 15,-3-3 323,-3-3 183,-7-2 0,0-13 0,1-3 0</inkml:trace>
  <inkml:trace contextRef="#ctx0" brushRef="#br0" timeOffset="1525">1927 1013 7569,'0'-23'179,"4"2"0,3 8 578,1 3-487,-5 4 1,10 1 0,-3-2 573,3-1-653,9 5 1,0-5 0,8 4 8,-1 0-40,1-8 1,-1 11 22,0-4 1,6 3-174,-1 2 0,-1 0 0,-7 0-115,-2 0 38,1 0 1,-2 0 0,-4 0-171,-2 0 178,-3 0 1,-4 0-1,-2-2-107,-1-3 937,-2 4 1184,-5-6-1521,-7 7-348,-1 0 1,-5 2 15,3 3 0,-5 3 0,4 8 74,-2 4-151,-12-4 1,21 12 0,-11-5 61,2 0-24,6 11 0,-1-9 1,5 9 78,-2-3-112,0 5 1,7-5-59,3 3 1,3-1 52,6 1 0,3-3 0,2 3-1,6-3-88,3-8 1,1 3 0,0-6-257,1-2 46,6-8 0,-5-4 0,3-6-322,-3 0 453,-2 0 1,-4-1-1,-4-4 172,-4-5-18,1-3 1,-12-3-86,4-4 0,1-1 1,-6-5 57,-2 1 1,-1 1 644,-2-6-513,-6 1 1,2-1 0,-6-1 229,-1-3-237,5 3 0,-8-5-39,5 7 0,-3-1-84,2 1 1,-1 6 0,4 2-65,-1 0 147,5 11-203,-10-10-1247,11 12 692,-4 0-875,6 1 1,0 9-619,0 3 2182,6 3 0,-4 7 0,4-1 0</inkml:trace>
  <inkml:trace contextRef="#ctx0" brushRef="#br0" timeOffset="1918">2955 999 7569,'0'14'0,"0"1"0,0 0 940,0-1-332,0 1-289,7 6 1,-4 2 81,7 7 0,-2 4-104,2 0 1,3 2 45,-3-2 0,-2 2-130,2 4 0,-2 0-18,2-5 0,1-1 41,-6-5 0,5 1-12,-5-1 0,1-6 83,-1-3 2,-3-4-185,4-8 283,-6-1-163,0-7 1,0-18-319,0-7 1,0-6 93,0 2 0,0-1-68,0 1 0,0-10 67,0 0 1,0-7 4,0 7 0,0-4-100,0-1 0,0 0 45,0 0 1,0 1-92,0 4 1,5 3 88,0 7 0,2 6 33,-2 3 1,-2 4-524,7 1 0,-2 1-147,2-1 1,3 5 355,-3 0 0,4 2-325,6-2 0,-4 4-378,4 6 1,-2-5 453,1 0 0,-2 2 563,2 8 0,4 3 0,0 7 0</inkml:trace>
  <inkml:trace contextRef="#ctx0" brushRef="#br0" timeOffset="2483">3632 1043 7569,'0'14'374,"0"1"0,0 1 131,0 4-368,0-4 1,0 7 148,0-3 1,0 1 136,0 4 0,0 2-290,0-2 1,1-2 0,3 0 130,0-2-80,1-2-90,-5-4-77,0 0 186,0-7-104,0-2 1,0-7-288,0-4 120,0-3 0,5-9 71,0-2 1,5-2 32,-5-4 0,5-3-60,-5 4 0,6 1 75,-1-2 1,1 7 0,1-1-20,-3 3 125,-5 1 31,9 7-101,-5-5-34,7 11 1,-1 2-25,1 10 1,-5 8-4,0 1 0,-1 6-69,6-6 1,-5 6 0,0-4-255,1 2 41,-4-5 0,6 8-5,-3-6 1,-2-6-16,2-4 0,-6-5-91,6 5 168,-7-7 1,9 2-170,-7-10 215,6-3 1,-8-7 271,7 1 0,-2-8 4,2-2 0,2-2 0,-6 0 145,2 1-222,-4 1 0,9-6 153,-3 1 1,1 4-151,-1 1 1,3 4-18,-3-4 0,3 6 167,1-2 1,-2 4 246,3 1 0,-4 5-103,9 1 0,-4 5 56,-1-1 0,6 4 186,3 1 1,-1 8-192,2 7 0,-6 3-34,6 11 0,-2-1-180,1 11 0,2-3-151,-6 8 1,-1-3 122,-4 8 1,0-3 53,0-2 1,-1-5-1152,1 0 1,0-5-2044,-1 6 2988,-5-8 0,4 4 0,-5-6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7.60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177 236 7569,'2'-10'-404,"1"0"0,2-1 317,-2-2 1,4 3 394,-2 0-182,0 7 1,-5-10-1,1 3 209,4-3-253,-3 5 1,9-5 91,-6 3 0,2-3 307,-2-2-388,3 0 1,0 6 67,-3-1 0,-2 2 138,2-2 0,-3 2 20,3 3 51,-4 3-184,-1-4 1,-6 6 0,-4 1-159,-3 4-22,-8 3 1,3 7-1,-5 1-155,2 4 135,-6 3 1,6 1-62,-3 1 0,-2-2 0,6 1-64,2-4 1,3-2 60,6 1-76,2-2 1,7-1 0,0-6-44,0 1 88,7 2 0,1-3 0,6-2-60,1-1 113,6 4 0,2-8 0,7 6-218,-1-3 201,0 6 1,-1-6-17,-3 4 1,1 3 0,-7-3 3,-1 3 1,-1 2 151,-3-1-55,1 1 0,-7 0 65,-3-1 1,-3 1-46,-2 0 1,-2-1-1,-3 3 18,-5 2 8,-9-2 0,1 4 0,-7-6 42,-1-1 1,3 3 149,-1 2-146,-1-9 0,1 10 0,1-11-17,2 5 0,1-5 4,5 1-399,7-7 276,-5 10 62,12-11 0,-4 5 0,10-7-737,4 0 1,9-2 294,2-3 0,6-3 412,-1-7 0,2-6 0,3-2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8.00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30 7569,'0'-10'0,"0"1"642,0 5 1151,0-2-1507,0 19-149,0-3 1,0 11-72,0-6 1,0-1-1,2 1-95,3 0 66,-3 6 25,11-5 0,-10 6 0,7-8 105,1 1-334,2-7 0,2-1 0,0-7-272,-1 0 0,1 0 190,0 0 1,-1 0 25,1 0 140,0-7 1,0-1 0,-1-7 55,1 1 0,-2-1-54,-3 0 0,1-4 240,-6-1-168,7 0 1,-11 6 105,4-1 7,3 7 0,-6-5 266,3 3-246,-4 3-70,-1 1 1,2 6-230,3 0 202,-3 6 1,6-2 0,-5 5-342,2 3 0,1 3 142,-1 4 0,-1-2-127,5 2 0,-4-3-2,5-1 176,0 0 1,5 0 0,-1-2 124,1-4 0,0 4 0,-1-4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8.51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74 7335,'8'0'814,"-1"0"1,-6 5-587,4-1-255,-3 8 1,4-9-1,-4 5-49,3-1 125,-4 4 1,8-4-162,-5 3 145,-2-4-76,5-6-34,-1 0 1,-3 0 48,7 0 0,-5-6 2,5-4 0,-5 2-35,5-2 112,-7 7 0,5-10 1,-3 3 114,3 3 0,2 1-21,0 6 102,-7 0-144,4 0 1,-3 6-1,1 4-6,-1 3 1,-1 2 28,2-1-177,-4 1 0,8-5 1,-6 0-185,2 1 143,0-4 0,-4 4-198,4-6 226,3 0 0,2-5-122,0 0 121,0-7 62,4-1 0,-1-6 0,-1-1-28,-2 0 1,-2-4 12,2-1 0,3 0 90,-3 6 0,-2 4-37,1 0-12,-5 0 0,9-3 0,-5 2 12,0 1-27,5 7 0,-5-4 16,7 7 1,-5 0-173,0 0 57,-1 0 0,1 7 0,0 3-118,2 3 1,-4 1-177,1 1 0,-5 0 144,1-1 0,1 1 3,-1 0 0,5-1 1,-4 0-1,1-3 238,-1-1 0,4-5 0,-5 4 0,7-5 0,-4 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8.98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88 7292,'8'-8'667,"-1"2"-489,0 6 1,-4 0-23,7 0 1,-6 6 181,6 4-325,-6 3 71,9 2 1,-10-5-198,7-1 1,-7-5-154,3 2 280,1-6-156,-5 0 1,11-6 49,-3-4 82,-4-3 1,2-2-1,-5 0 26,2 1 1,5-1-42,-5 0 1,2 6 119,-2-1 1,-2 5-21,7-5 40,-7 7 0,5-4 41,-3 7-59,3 0 0,2 0-48,0 0 1,-5 5 11,4 0-58,-5 7 0,4-9 1,-5 7 54,2 1-185,6-4 83,-2 6 1,0-10-182,1 7 228,-7-7 0,6 3-20,-5-6 7,-2 0-21,11 0 29,-11-6-26,11-2 143,-11-7-104,4 0-4,1 7 1,-4-3 8,7 6-156,-7 0 0,5 5 102,-3 0 1,-2 0 14,7 0-353,-7 7 1,10 1 8,-3 6 154,-3-5 1,6 2 0,-3-6-184,3-2 1,1 4 395,1-2 0,5-1 0,-1-4 0,7 0 0,-3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9.41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148 60 7569,'0'-9'-518,"0"-4"677,0 12 1,-2-11-1,-3 7 167,-5 2 0,2 1-108,-2 2 0,6 0-48,-6 0 1,2 2 121,-2 3-231,-3-3 1,6 11-1,-4-3 103,1 3 0,2-4-50,-2 1 0,-1 0-113,6 5 0,0-1 33,5 1-37,0 0 0,0-5 0,1-1-89,4 3 0,-1-1 26,5-1 0,1-2-43,5-3 0,1-3-119,4 3 0,-4-4 77,4-1 0,-2-1-65,1-4 1,-2-3 126,2-7 1,-2 2-1,-3 3 0,1-3 150,0 3-47,-7-3 0,3-2 19,-6 1 0,0-1 44,-5 0 0,5 5 345,0 1-118,0-1-52,-5-5 0,0 5-2,0 1-41,0 5-155,0-2 0,5 17-82,0 4 0,-1 3 42,-4-3 1,5-1-57,0 1 1,5 0-113,-5-1 0,5-4-210,-5 0 0,6 0 161,-1 4 1,3 1-328,2 0 0,-1-2 218,1-3 0,5-4-379,-1-6 691,1 0 0,1 0 0,2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9.67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30 45 7569,'-9'-15'0,"1"2"888,3 3 8,4 3 133,-6 7-730,7 0 0,0 7 0,2 4-99,3 7 1,-2 5-46,7 7 0,-7 1-140,2 3 1,1-1 123,-1 6 0,0-2-251,-5 3 1,0 2 79,0-3 0,5-1-529,0 1 1,2-6 123,-2 1-68,-4-3 0,7-3 1,-4-2-152,0-2 127,1-6 0,0-1 529,0-8 0,7 1 0,-4 5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19.84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87 16 7783,'-14'0'286,"-1"-5"0,0 0 688,0 2-169,7 1-558,-5 2 0,12 2-242,-4 2 1,10-2-309,4 3 1,9 1-430,2-1 572,6 0 1,-1-5-1,7 0 160,3 0 0,-1 7 0,-5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0.19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0 192 9411,'17'-5'524,"2"0"0,4-6-229,6 1 0,1 2-235,-1-2 1,-3 2-33,4-2 1,-11-3-25,6 3 1,-2 2 80,-4-2 0,1 5 67,-5-5-131,-7 1 100,5-6-108,-12 0 0,1 5 90,-7 1-158,-6 5 1,1-2 0,-8 6-176,-2 0 1,-6 1 71,2 4 0,-2 3 93,1 7 1,-1-2 21,6-3 1,-4 8-74,4-3 0,6 3 61,4-4 0,7 1-11,-2 0 0,3-1 5,2 1 0,7 0-372,2 0 0,6-4 10,5 4 0,-2-4-145,6 9 0,1-4 163,4-1 0,5-5 405,1-1 0,-1 1 0,2 5 0,1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0.6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148 439 7569,'-8'-14'240,"1"-1"-21,1 0 0,2 1 81,-5-1 0,0 0 173,0 1-199,2 5 0,2 1 93,0 3 46,0 4-463,-1-6 1,3 14 92,-7 3 1,5 4 162,-5 6 1,2-2-195,-2 6 1,-1-1-208,6 2 0,0 1-282,5-7 365,0 1 1,0-5 0,0-1 45,0 1 1,6-2 36,4-3 1,0-4-396,5-6 1,-4 0 147,9 0 0,-4-1 142,-1-4 1,-1-5 24,1-9 0,0 1-45,0-7 0,-2 2 138,-4-1 1,3-4 203,-7 3 1,0-2 183,-5-3 0,0-4-179,0 0 0,0-7 221,0 2 1,0 3-155,0 1 1,0 1 393,0 5 0,0 3-215,0 11 1,0 5 320,0 0-502,0 7 1,1-2-49,4 10 0,2 10-143,2 9 0,5 4 85,-5 1 1,0 7-419,0 4 1,-1 2 231,2 2 1,3 0-1094,-3 0 1,-2 4 556,2-4 1,0 3 569,5-8 0,6 4 0,2 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1.16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45 45 7560,'-10'-13'46,"0"3"132,7 3 0,-5 2 838,3 1-302,3-1 490,-4 5-848,6 6 0,0 2-105,0 7 0,5 0-175,0-1 0,0 6 0,-5 1 1,0 1 129,0-1 0,5 3-11,-1-4 0,1 1-731,-5-1 0,0-4 111,0 4 127,0-4 1,0-6 0,0 0-1399,0 1 860,0-4 1,2-1-98,3-6 933,-4 0 0,6-6 0,-7-3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6:01.0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543 803 7569,'0'-10'-217,"0"0"0,-2 0 440,-3 2 0,2 0 231,-7 3 0,2-3-120,-2-7 1,-3 1-1,3-1 47,-3 0 1,-3 2-85,-4 3 0,2-3-84,-6 3 1,4 4 113,-4 1 1,-1 3-80,-4 2 1,4 2-199,1 3 1,-1 5 68,-4 9 1,0 6-73,-1 9 0,6-1-59,-1 6 1,7 0 104,-1 5 1,2 5 29,3 0 0,6 0-128,3-5 1,5-4-205,5-1 0,4-8 43,11-2 0,3-3-89,6-11 1,7 1 77,3-11 0,4-1-33,1-9 1,2-10-7,3-10 1,-4-9 77,4-5 1,2-3 79,-2-3 0,-5 0-58,-5-4 1,-1-2 177,1-3 0,-8-3 37,-6 3 1,-7-3 148,1-2 1,-4 0-85,-5 1 1,-4-1 12,-6 0 0,5 8 172,0 7 1,0 3-105,-5 12 1,-2-2 115,-3 11-178,4 7 0,-7 7-141,3 6 1,3 11-28,-3 4 1,-1 16-153,1 3 0,0 7 60,5 3 1,0 0-145,0 0 0,0 2-77,0 3 0,0-2 98,0 7 0,0-6-331,0 1 0,5-2 201,0 2 0,4-8 126,-4 3 1,7-10-375,-3 1 1,5-11 577,0-4 0,7 3 0,2-1 0</inkml:trace>
  <inkml:trace contextRef="#ctx0" brushRef="#br0" timeOffset="411">1425 582 7569,'-15'-8'314,"0"2"1,1 6 0,-1 0 446,0 0 1,-1 6-309,-4 4 0,4 8-159,-4 2 1,4 6-69,1-2 0,-3 9-1,4 1 1,-4 0-170,8-4 1,3-1 96,3 1 0,2-8 42,2-2 0,2 0-101,2-6 0,6 3-512,10-12 1,-2 0 289,6-5 1,1-2 34,4-3 0,1-5-109,-1-9 1,-4 1-52,-1-7 1,-1 1 157,1-6 0,-2 1 22,-8-1 0,1 6 167,0-1 1,-2 6-88,-3-6 1,1 6 133,-6-6 1,0 12 26,-5-2 0,1 6 238,4-1-259,-3 3-90,4 7 1,-6 9 31,0 5 1,0 7-8,0 9 1,2-1 10,3 1 1,-2 4-103,7 0 0,-2 2-522,2-2 1,3-3 96,-3 4 0,3-4-128,2-2 0,4-6 191,1-3 0,4-6-50,-4-4 0,6 2-238,-1-7 0,2-2 25,3-8 634,-1-3 0,1-14 0,-1 0 0</inkml:trace>
  <inkml:trace contextRef="#ctx0" brushRef="#br0" timeOffset="653">2204 127 7569,'8'-33'124,"-3"4"0,-2 9 633,2 0-71,-3 4-220,4 8 0,-6 8-157,0 10 1,2 9-115,3 6 0,-4 4 8,4 5 1,-3 6-21,-2 9 1,0-2-88,0 7 1,-5-2 22,0 2 0,-5 3-125,5-3 1,-4 3-57,4 2 0,-5-7-291,5-3 1,-5 2-64,5-2 1,-4-2 189,4-7 0,-2 0 76,2-5 0,4-1-49,-4-5 199,-3-6 0,-1-1 0,-5-8 0</inkml:trace>
  <inkml:trace contextRef="#ctx0" brushRef="#br0" timeOffset="844">2057 553 7569,'0'-29'962,"0"6"-646,0 3-212,0 4 1,0 1 0,1 2 483,4 3 1,5-1-183,10 6 1,3 0-170,6 5 1,5 0-81,1 0 0,5 0-358,0 0 1,2 6-177,2 4 1,7 3-442,3 2 1,-2 0 314,2-1 0,-5 3-997,5 2 1500,-7-2 0,4 4 0,-7-6 0</inkml:trace>
  <inkml:trace contextRef="#ctx0" brushRef="#br0" timeOffset="1228">3071 612 7569,'0'-8'108,"0"-5"40,0 3 0,-6-2 224,-4 2 1,-2-3 267,3 4-457,-11 2 1,5 1 35,-9 6 0,3 0 291,6 0 0,-5 6-110,1 4 0,-6 9-50,6 6 1,-6 8-145,5 1 0,1 2-23,4-2 1,2 4 2,3 6 1,-1-2 19,6-3 1,0 4-257,5-4 1,7-3 93,2-2 0,4-4 145,2-6 0,1-2-276,4-8 1,3-6-334,6-3 0,1-3 193,-1-2 0,1-7-109,-1-2 0,0-11 92,1-5 0,-1-2 105,0-3 0,-4-1-1,-1-3 0,-4 3 105,5-3 1,-7 3 293,1 1 0,-3 1-15,-1-1 0,-2 3 42,-3 2 0,1 4 441,-6 6-230,0 1-223,-5-1 0,0 8-99,0 7 1,0 8-172,0 12 1,0 3 93,0 6 0,2 1 64,3-1 0,-4 5-312,4 1 0,2 6-409,-2-2 1,6-2 13,-1 3 1,3-6-495,2 5 1,-1-6-1278,1 1 2316,0-3 0,6 5 0,2 1 0</inkml:trace>
  <inkml:trace contextRef="#ctx0" brushRef="#br0" timeOffset="1391">3953 1214 7569,'-29'-6'3032,"-1"4"-680,14-4-1164,3 6-938,13 0 1,3 0-251,7 0 0,6 6 0,14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1.30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16 30 7569,'-7'-8'223,"5"-6"-55,-4 13-708,6-6 139,6 7 155,3 0 1,10 2-1,1 3 246,-2 5 0,5 3 0,-1 1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1.64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1 148 7569,'0'15'80,"0"-1"436,0 1-324,0 0 0,1-2 238,4-3-130,-3-4-135,4-6-198,1 0 0,-4-2 59,7-2 0,-5-5 128,5-5 0,-5-1-92,4 0 1,-4-1-203,5-4 1,-5 4 67,5-4 0,-2 4 12,2 1 0,3 1 54,-3-1 0,1 5 11,-1 0 1,3 5 237,-3-4-181,3 5 1,2-2 2,-1 6 0,-4 2-10,0 2 1,-5 0-7,5 5 1,-6 1-72,6 5 1,-2 0-125,2-1 1,-2 1-8,-3 0 1,-1-1-165,5 1 1,-5 0-306,1 0 1,1-6-89,-1 1 710,6 0 0,-2 5 0,5-1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04:22.14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0 559 7514,'7'15'487,"-6"0"-290,4 0 0,-3 6 144,-2 3 0,1 6-29,4 4 1,-3-1-225,3 6 0,-2-5 61,2 5 0,-3-6 54,3 1 0,-4 2-180,-1-1 1,0-1-36,0-5 0,0 1 11,0-1 0,0-6 61,0-3 0,0-4-115,0-1 144,-6-1 99,4-6-87,-4-1-171,6-7 0,0-8 0,0-5 60,0-5 1,0-8-81,0 1 1,0-4 121,0-6 1,1 3-18,4-7 1,3-6-584,7-4 0,-5-6 253,0 1 0,-1-3 29,6-2 1,-2 2-3,-3 3 362,3 3 0,-5 9 0,5 4-96,-3 9 1,3 6 100,-3 8 6,3 1 0,2 6-20,-1 3 0,-4 3 157,0 2-161,0 7 1,3 1 16,-3 6 0,1 6-28,-6 0-94,0 6 0,-5-8 1,0 6 65,0 2 1,0-3-10,0 2 0,-2-6-106,-3 6 0,2-7 93,-7 1 0,0-2-112,-4-3 1,4-1 52,0-3 1,5 2-444,-5-7-129,1-1-117,-6-4 167,7 0 581,1 0 0,20-13 0,4-3 0</inkml:trace>
  <inkml:trace contextRef="#ctx0" brushRef="#br0" timeOffset="400">529 515 7569,'8'0'132,"-1"7"0,-2-4 418,0 7 0,0 0-163,-5 4-263,0 1 1,5 0 0,0 0 120,-2-1 0,-2-4 121,-1 0-339,0 0 58,0 4 1,2-5-151,3-5 1,-2-2-18,7-2 0,-5 0-5,5 0 1,-5 0-11,4 0 1,1-5-111,5 0 0,-5-6-104,0 1 251,-1-3 0,1-2 7,0 1 0,-7 4-2,2 0 0,2 5 70,-2-5 0,-1 5-17,-4-4 1,2 5 23,3-1-78,-3-3 54,4 7 0,-4-6 228,3 7-140,-4 0 39,6 0-94,-1 7 68,-4 1 0,6 11-92,-3 1 1,-2 0-3,7-6 0,-7 1-139,2 0-92,3-1 0,-1 1-777,3 0 730,3-1 0,-5 0 24,7-5 249,-7-2 0,5-1 0,-5 3 0</inkml:trace>
  <inkml:trace contextRef="#ctx0" brushRef="#br0" timeOffset="1409">1205 221 7569,'0'-21'-67,"0"-2"-64,0 0 1,0-3 288,0 7 0,0-6 353,0 6 1,5-1-261,0 5 1,2 2 33,-2 3-10,-4 4-110,12 6 0,-6 6 11,3 4 0,-2 3-89,-3 2 0,-2 6 49,7 4 1,-7 4-203,2 5 1,-3-1 58,-2 6 1,0-6-41,0 1 0,0 2 17,0-2 1,0 1-107,0-6 0,0 1-143,0-1 0,0-5 146,0 1 1,0-5 68,0 4 1,0-6-218,0 2-972,0-4 288,6-1 186,-4-1 779,4-5 0,1 4 0,1-5 0</inkml:trace>
  <inkml:trace contextRef="#ctx0" brushRef="#br0" timeOffset="1609">1044 486 7569,'-8'-7'0,"-5"6"0,9-11 867,-6 7 135,7 1-462,-3 4 1,9 0-301,7 0 0,1 0-50,14 0 0,1 0-320,8 0 0,4 0 168,6 0 0,3 0 125,-3 0 1,9 0 112,-9 0-276,-4 0 0,3 6 0,-6 2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6.519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15 15 7046,'0'-8'-226,"-6"1"97,4 7-89,-4 0 90,6 7 1,5-4 127,0 7 0,6-1 0,-3 6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6.7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59 7569,'8'-6'-74,"-1"4"73,-7-4 0,2 1 1,3 0-95,4 2 1,-1-4 71,2 2 0,0 0 53,5 5 0,-1-1-39,1-4 0,0 3-3,0-3 0,-1 4-39,1 1 0,0 0-115,-1 0 1,3 0-129,2 0 1,-2 1-37,2 4 330,-2-3 0,4 11 0,2-5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6.88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15 7569,'15'0'-364,"0"0"0,-1 0 0,1 0 142,0 0 1,-6-2 222,1-3 0,0 4-58,5-4 0,-5 3 71,-1 2 0,-4 0 16,5 0-30,-7 0 0,10 0 0,-4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123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74 7471,'0'-23'-361,"0"9"1,7 7 259,3 7 1,3-1-63,2-4 0,-1 3 48,1-3 1,0 3 114,-1 2 0,1 0 0,0 0 0,-5 0 0,-1 0 0,1 0 0,5-6 0,0-2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52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30 7569,'8'-7'-121,"0"5"548,-3-2-396,4 2-31,5 2 0,1-7 0,0-1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65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30 7569,'8'-9'-727,"-1"3"197,0 6 530,1 0 0,6-7 0,1-1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80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15 7569,'14'0'-212,"1"-1"-145,0-4 0,-1 3 16,1-3 341,0 4 0,6 1 0,2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5:40.22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15 646 7569,'-4'-15'410,"-1"0"721,0 0-303,5 1 92,0 6-618,0 1 0,6 14 2,4 2 0,-2 11-146,2 4 0,-5 6 0,3 3 49,-1 1-185,-2 7 1,-5-9-1,0 6 44,0-2 4,0-2 0,0-6 0,0-2 25,0-1-83,-7-7 0,4 3 10,-7-7 0,5-5-38,-5-4 0,5-4-96,-4-1 72,5 0 1,-2-8 1,6-7 0,1-6 14,4-8 1,3-6 39,7 1 1,0-7-131,0 2 1,6-3-163,3-3 1,-1 1 167,2 0 1,-1 2 55,6 3 1,-6 3 99,1 6 1,-3 7-102,3 4 1,1 4 107,-6 5 1,4-1 39,-4 6 1,-1 7 68,-4 7 0,5 6 0,-1 5 173,-1 4-234,-2 4 0,-1 3 0,0 2 213,0 1-247,-7 7 0,5-9-82,-3 8 1,-2-8 0,0 3 102,-2-4 0,4-2 48,-5 0-286,0-6 0,0-1 1,2-8-408,1 1 181,-5 0 0,5-7-950,-3-3 729,3-4 1,7-1 0,-2-1-1016,-3-4 1610,3-3 0,-5-14 0,7 0 0</inkml:trace>
  <inkml:trace contextRef="#ctx0" brushRef="#br0" timeOffset="389">839 704 7569,'8'0'410,"5"0"143,-3 0 0,8 0-175,1 0 1,7-1 0,0-4 445,7-5-616,-2-3 1,12-2 0,-4-1 219,3-4-331,-4-3 1,-2-6 50,-7 0 0,1-1-94,-1 1 0,-1-1 129,-4 1 1,-4 0 11,-10-1 0,1 3-128,-6 2 0,0-1-204,-5 6 1,-7 1-48,-2 4 1,-9 2 97,-2 3 1,-6 4 10,1 6 0,-7 0 185,-3 0 0,-4 11 115,5 4 0,-7 9-125,2 1 1,3 2 38,2 3 1,7 4-18,3 0 1,8 7 0,-1-1 308,6 2-337,8 2 0,-2 0 1,10 0 323,4 0-552,4 0 1,4 1 0,2-3-805,6-3 683,3-3 1,3-2 147,3 1 1,-3-7-1,3-9-103,-3-3-284,-1-1 1,-1-2-467,1-3 0,-1-3 0,0-7-888,1 0 1389,-1 0 459,-6-14 0,5 5 0,-5-13 0</inkml:trace>
  <inkml:trace contextRef="#ctx0" brushRef="#br0" timeOffset="5475">1809 513 7569,'-8'-14'324,"1"4"0,7 0 0,2-1 1124,3-3-1099,3 0 1,2 6-23,-1 3 0,1 3-54,5 2 1,0 0-78,-1 0 0,1 8-24,0 7 1,-1 11 82,1 8 1,-5 9-119,0 1 1,-1-3-1,4 6 69,-3 0 1,3 1 69,-3-4-175,3 0 1,2-6 0,-2-4-381,-3-3 237,3-2 1,-7-6 0,6-5 5,-2-6 73,-1 1 0,6-12-116,0 4 1,-1-5 335,1-5-229,0-9 1,0-8 0,-1-4 65,1 2 0,0-2-33,-1-9 0,-1 3-91,-3-8 0,2 6 115,-7-5-39,6 6 0,-8-4 1,5 4-467,-1-1 85,-2-1 0,-5 6 0,0 1-491,0 4 1,0 3 135,0 6-7,0 7-399,0 1-792,6 7 1381,-4 7 0,9 1 507,-6 7 0,7 6 0,-4 2 0</inkml:trace>
  <inkml:trace contextRef="#ctx0" brushRef="#br0" timeOffset="5840">2588 778 7303,'8'0'-89,"5"0"1,-5 0 0,7 0 792,0 0 0,-1 0-238,1 0 1,5-2-78,-1-3-229,7-3 1,-3-7 102,7 1 1,-1-6-1,-1-1 55,-4-2 0,2 3-32,-6-4-212,6-1 1,-10 1-1,2 1 196,-6 2-186,-6-5 0,-1 9 0,0-2 226,-2 2-262,-7 3 1,-5-1 0,-5 2-84,-1 3 70,-6 4 0,3 6-78,-7 0 0,1 6 0,-6 4 0,1 3 1,1 8 205,4 4 0,-2 3-98,6 1 0,0 7 159,6 3-184,-1-3 0,7 6 0,3-2 101,3 2-61,2-4 0,4 9 1,4-4 324,6-3-314,11 4 0,-2-12-296,6 2 1,1-3-1,-1-2-342,0 1 0,1-8 133,-1-2 311,7-4 0,-5-3 0,3-3-184,-3-5-218,-8-3 1,5-2 0,-5-3-1240,0-7 1375,5 0 369,-6-11 0,1-1 0,-1 0 0</inkml:trace>
  <inkml:trace contextRef="#ctx0" brushRef="#br0" timeOffset="6349">3367 778 9439,'0'15'1084,"0"-1"1,0 6-755,0-1 0,0 8-177,0-3 0,5 2-96,0-1 1,1 2 95,-1-2 1,-3-2-84,3 1 1,-2-6 96,2 2 1,-4-4 122,4-1-378,3-7 1,-6 0 122,3-3 228,-3-3-213,-2-9 15,0-9 1,0-9 24,0 1 0,5 4-31,-1-4 0,1-2 0,-5-7-107,0-1 77,0-1 1,5 1 0,0-2-267,-2-1 228,-1-3 0,-2 1-82,0 0 0,0 6 148,0-1 1,0 8 126,0 1 0,0 8-129,0-3 0,2 4 102,3 1 0,-2 2-114,7 3 1,-1-1 26,6 6 0,0-5-205,0 5 1,6-5-144,3 5 0,6-6-221,4 1 1,2 2-38,3-2 0,8 5-458,-2-5 1,4 1 315,0-6 678,3 7 0,0-5 0,-1 4 0</inkml:trace>
  <inkml:trace contextRef="#ctx0" brushRef="#br0" timeOffset="7061">5454 234 8467,'-5'-23'316,"0"4"-503,7 9 1,1-2 480,7 7 0,-5 7 1,5 8 1059,1 3-1071,2 15 0,0 3 1,-1 16 536,-3 7-671,-5 6 1,7 12 0,-6-2 164,-2-1 1,-1 0-79,-2 4 1,5-1-42,0-3 0,0-4 0,-5-6 0,0-7-218,0-3 0,0-5 94,0-5 1,0-9 117,0-11 1,0-2-227,0-3-694,0-6 589,6-1 1,-3-10 0,9-7-90,4-10 1,1-12 5,7-8 161,-6-2 1,10-2 0,-2 0-28,7 0 56,-2 0 0,11 1 0,-3 2-16,4 2 0,-1 8-21,-3 2 19,4-1 1,-7 16-19,3-1 0,-3 7 32,-7 8 1,-1 1-1,-3 6 107,-6 8-45,-2 6 0,-4 15 1,-4 3-97,-4 3 46,-3-4 0,-9 8 51,-2-7 0,-4 7 0,-2-7 106,0 3 0,-6-4 87,-4-4 1,-2-3-97,-3-1 0,1-6-95,-1 1-45,-5-14 0,8 9 1,-2-12 36,1 0 1,5-1-396,-1-7 0,6 0 170,-2 0 0,6-7-418,4-3 452,3-3 0,7-2 0,0-1-799,0-4 1,2-1 104,3-3 154,3-4 1,7 10 712,-1-6 0,8-1 0,0-4 0</inkml:trace>
  <inkml:trace contextRef="#ctx0" brushRef="#br0" timeOffset="15024">6762 1057 7569,'0'-15'109,"0"1"115,0-1 464,0 7 1,5-5-219,0 3 1,7 2-141,-3-2 0,4 5-147,2-5 1,0 5 11,-1-4 0,3 4-21,2-5 0,-2 5 0,2-3-8,-2 1 1,-3-4-143,1 1 1,0 2 14,-1-2 0,1 0-158,0-4 1,-2 4-145,-3 0 162,-4 0 63,1-4 1,-7 0 28,0 5 1,-7-3-21,-7 7 0,-3 0-6,-2 5 1,1 0 9,-7 0 0,1 2 73,-6 3 1,1 3 105,-1 7 1,6 4 66,0 1 1,1 5-55,-2-6 1,4 6-29,6-6 1,2 7-9,3-1-95,4 3 0,6 1 0,1 0-50,4 1 1,5-1-164,10 1 0,3-6-50,6 1 0,0-6-304,1 6 1,6-12-388,3 1 0,3-4 407,2 0 1,-4-3-329,-1-7 0,0-2 839,5-3 0,0-3 0,0-7 0</inkml:trace>
  <inkml:trace contextRef="#ctx0" brushRef="#br0" timeOffset="15316">7747 72 7872,'-15'-14'379,"1"-1"0,-1 2-49,0 3 0,2 2-112,3 3 0,-3 3 277,4-3 1,-4 9-113,-2 1 1,5 11-133,0-1 1,2 11-29,-2 3 1,-1 7 11,6 8 0,-5 2-67,5 3 0,0 8 15,5 7 1,0 4-158,0-4 1,0 5 67,0-6 0,5 8-319,0-3 1,5-2 145,-5-3 1,1-2 115,-1-3 0,-3-5-359,3-4 0,-4-4-554,-1 0 0,5-10-119,0-5 1,0-2 468,-5-9 1,-1-1 525,-4-8 0,-4 3 0,-5-5 0</inkml:trace>
  <inkml:trace contextRef="#ctx0" brushRef="#br0" timeOffset="16137">7365 866 7569,'6'-15'1053,"-2"6"-774,6-1 1,-1 2-193,6-2 0,6 3 287,4 7 0,3 0-76,1 0 1,5-1-612,1-4 1,5 3 187,0-3 0,-3 4-354,2 1 1,1 0 103,4 0 83,-7 0 1,6 0-1,-6 0 22,1 0 1,-4 0 97,-9 0 0,1-2 165,-7-3 1,-4 3 46,-5-3 112,-7-3 0,5 7 1,-4-6 115,0 1 1,1 2 278,-5-5 1,-6 5-61,-4-1-99,3-3 0,-6 7 0,4-4 72,-4 3 0,-7 2-114,0 0 1,-4 8-34,4 7 0,-4 1-130,4 9 1,-1 1 171,1 8-218,4 4 1,0 1 0,7 0 162,3 2 0,1 0-166,5-2 0,0 2-92,0-7 1,7 5 171,2-4-442,4-1 1,7-6-1,1-4-70,2-4 1,0-4 174,1-1 0,4-7-308,-3-3 1,1-3-8,-2-2 237,4-7 1,-10-3-1,5-8-73,-2-1 0,-1-8 253,-5 3 0,-6-4-40,1-1 0,-5-1 297,5 1-240,-7-7 0,5 3 1,-4-4-56,0 1 1,3-3 268,-2 4 0,-4 1-76,4 5 1,2 4-13,-2 1-135,6 6 1,-9-3 0,4 7-147,1 5 0,-4-3 126,7 7 1,-5 0-3,5 5-1415,0 0 844,4 0 0,-4 7 26,0 3 0,-2 8 256,2 1 1,3 1-17,-3-5 1,-2 1-86,2 4 425,-7-4 0,8 7 0,-4-5 0,1 1 0,-3 3 0,5-3 0,-7-1 135,2 7 0,-2-6-144,2 6 1,-3-2-79,3 1 0,1 2 89,-1-6 0,0 4 690,-5-4 1,5 1-187,0-1 1,4-4 169,-4 4-463,7-11 0,-9 3 0,7-6 187,1 3 0,-3-6-51,2 2 0,-5-4 128,5-1 191,0 0-450,4-6 1,-5-4 0,-3-8 176,1-1 0,-4-3-48,7 3 1,-5-4 73,4-7 1,-5 1-51,1 0-106,3-1 0,-5-4 0,5-2-69,-1-2 0,4-1-49,-1-5 1,-2 0-273,2 0 0,0 5 135,4 0-40,1-1 0,2 3 1,0 2-263,3 4 0,1 7-348,-1-1 1,-2 8-5,6-3 0,-4 5-1336,4 5 1244,-6-3 1,10 12 0,-5-4-1178,0 3 1913,-2 2 0,0 0 0,2 0 0</inkml:trace>
  <inkml:trace contextRef="#ctx0" brushRef="#br0" timeOffset="18900">4381 969 7849,'-21'-15'340,"4"7"1,-4 3 0,2 4 163,-1 1 1,0 0-300,6 0 515,6 0 1,1 0 0,9 0-409,3 0 1,9 0-1,12 0 111,7 0 1,13-5-428,13 0 1,6-7 53,8 3-469,14-5 0,-4 5 0,12 0 81,0 3 1,-5-4-534,3 5 0,-8 0 871,-2 5 0,-6 0 0,3 0 0</inkml:trace>
  <inkml:trace contextRef="#ctx0" brushRef="#br0" timeOffset="16787">10775 543 7569,'-6'-15'2202,"-3"0"-1099,-5 1-647,6 5-237,-5 3 0,4 6 0,-5 0 12,-1 0 0,0 6-47,1 4 1,-6 10-135,0 4 1,1-1 99,4 2 1,0-1-91,1 6 1,5-1 53,5 0 0,2 1-241,2-1 0,8 1 18,7-1-74,6-6 1,8 5-1,1-6 82,-1 1 1,1 5 102,-1-3 0,5-3-325,1 3 0,-3-2 110,-7 1 1,-4 4-32,-6-3 0,-1 2 93,1 3 1,-7-6 141,-3 1 1,-5-2 50,-5 1 1,-4-1 282,-11-3-290,-3-4 0,-8 0 109,-3-6 1,1-2-1,-6 4-31,-2-3 0,0-5-73,2 1 0,-2-4 41,7-1 0,-4 0-22,9 0 1,-2-1-240,11-4 1,2-3-304,9-7 1,2 5-370,7 0 1,8-4 365,7-6 486,6-6 0,15 3 0,2-6 0</inkml:trace>
  <inkml:trace contextRef="#ctx0" brushRef="#br0" timeOffset="17161">11157 954 7569,'0'-8'753,"0"2"1,2-1-82,3-3 1,3 2-202,7-2 1,6 5-14,3-4 1,-1-1-167,2-5 1,4 0 30,6 1 0,0-1-120,0 0 1,-4 1-9,3-1 0,-5-5-76,-4 1 0,-4-1 64,-6 5 1,-2-4-100,-3-1 1,-4 1 25,-6 4 0,0 0-96,0 0 0,-6 1 65,-4-1 1,-3 7-90,-2 3 1,-4-2-75,-1 3 1,-6 0 73,1 9 0,-2 3-18,-3 7 1,6 1 73,-1 4 1,2 3-76,-1 6 1,3 1 89,6-1 0,0 2 90,1 3 0,4 4-119,0 6 1,7-1 12,-2-4 0,5 3-355,5-3 1,3 2 161,7-2 1,1-3 129,3-6 1,4-6 19,7 1 1,4-7-1177,0 1 1,6-7 192,-6-2 1,7-7 12,-2 2 0,-2-4 345,3-1 623,-8-6 0,11-2 0,-6-7 0</inkml:trace>
  <inkml:trace contextRef="#ctx0" brushRef="#br0" timeOffset="17561">11848 1028 7569,'-15'-7'1105,"7"6"-519,2-6 1,7 7 110,4 0 0,5 0-366,10 0 1,-1-2-149,11-2 1,-4 0 89,8-6 1,-3 6-38,-1-6 1,4 0-114,0-5 1,0 1 59,-4-1 1,-1-1 22,1-4 1,-7 4-37,-4-4 0,-3-1-1,-1 1 1,-2-1-59,-3 1 1,-3 4-139,-7-4 1,0-1-72,0 2 0,-7-3 114,-3 3 1,-4 2-77,-6-2 0,-3 7 69,-6 3 0,-1 5 104,1-1 0,-1 4-32,1 1 0,0 6 1,-1 4 1,1 3-35,-1 2 0,8 1 8,2 4 1,4 3 35,1 6 1,7 2-12,3 3 0,3 2-167,2 4 1,2 2 50,3-3 0,5-1-475,9 1 0,4-5 95,6 5 1,3-6-73,2 1 0,-2-4-147,8-6 1,-6-1-314,5-3 0,-1-9-115,1 4 1,2-10 106,-7 0 955,0-4 0,2-7 0,2-2 0</inkml:trace>
  <inkml:trace contextRef="#ctx0" brushRef="#br0" timeOffset="17945">12642 998 7569,'0'-21'0,"0"10"609,0-4 113,0 4-435,0 2 1,2 3-12,2 6 104,-2 6 0,5 4 0,-7 10 37,0 4 0,1 4-229,4 1 1,-3 1-98,3-1 0,-4 6 84,-1-1 1,0-2-187,0-7 0,0 1 78,0-6 0,0-1-185,0-4 1,0-5 46,0 0-92,0-7 1,0 2 137,0-10 0,0-3 24,0-7 0,2-5-114,3 1 1,-2-9 68,7-1 0,5-2-46,4-9 0,2 1 73,-1-5 0,-2 5-4,7 0 0,-1 4-5,5-4 423,1 7 1,-1-4 0,1 6 157,-1 1-96,0 6 0,2 2 0,2 6-18,1 0 1,-4 7-144,-6 3 1,1 4 350,4 1 1,1 6-233,-1 4 1,-5 5-105,1 4 1,-7 4-246,2 7 1,-1 5-146,-4 5 0,1 4-200,-11 5 0,0-2-459,-5 7 1,0-5-192,0 5 1,0-12 378,0 2 0,-2-4-2445,-3-1 2995,4-3 0,-19-7 0,4 1 0</inkml:trace>
  <inkml:trace contextRef="#ctx0" brushRef="#br0" timeOffset="19513">9261 1101 7569,'-23'-6'2294,"10"4"-1925,13-3 0,13 4 0,13 1 0,7 0 1,8 0 610,6 0 0,7-5-748,10 0 1,3-2-621,6 2 0,7 4-423,4-4 1,-3 2-1258,3-2 1782,-8 3 0,11-5 1,-5 7-1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94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0 7569,'8'0'-137,"-1"0"1,-6 0 222,4 0 96,4 0 1,5 0-124,1 0 1,0 2-60,-1 3 0,8-3 0,0 4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08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15 7569,'8'-6'-511,"5"4"1,-3-4 266,9 6 244,-2 0 0,11 0 0,-6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23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15 7449,'2'-8'-180,"3"3"1,3 3 179,7 2 0,6 0 0,2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39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45 7569,'15'-8'0,"-5"1"0,0 6 0,1-4 0,4 3 0,4-3 0,-2 3 0,10-4 0,-4-2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54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44 6891,'0'-10'516,"0"1"153,0 5-474,0-2 0,7 6 80,2 0-275,-2 0 0,13-7 0,-4-1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670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0 6706,'10'0'-380,"0"0"0,-5 0 380,4 0 0,1 0 0,5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80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15 7057,'10'0'-222,"0"0"1,-1-7 0,6-1-1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8.937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0 7061,'0'15'0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1:57.265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16 7272,'23'0'-276,"-1"0"0,-8 0 81,1 0 0,0 0 8,-1 0 187,1 0 0,6-7 0,2-1 0</inkml:trace>
  <inkml:trace contextRef="#ctx0" brushRef="#br0" timeOffset="129">250 30 6503,'15'0'-135,"0"-6"0,-1-2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3.02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0 530 8296,'35'-2'862,"-1"-3"1,5 2-632,-5-7 1,2 7-132,-1-2 1,-3-3-122,7-2 0,-6 2 54,1-2 1,-3 2-66,-1-2 0,-6-3 99,1 3 0,-7-3-13,1-1 0,-2-1-120,-3 0 0,-4 0-176,0 1 236,-7-1 1,5 0 0,-4-1 16,1-4 0,-2 2-7,-8-6 0,2 4-23,-7-4 0,0 4 1,-5-4 0,-1 6 30,-3-2 0,2-1 0,-2 1 1,1 1-193,-2 4 139,4 0 0,-12 7 93,3 3 0,3 4-25,-3 1 0,7 8 5,-1 6 0,-3 3 6,3 7 1,-1 1 94,5 4 1,2 7-58,4 3 1,-3 4 131,7 1 1,-5 0-125,5 0 1,1 0 69,4 0 1,1 0-110,4 0 1,3-6-34,7-4 0,0-3-137,-1-1 0,6-1 154,0 1 1,6-8 31,-2-2 0,4-4-137,1-1 0,2-7-243,4-3 0,-3-3 10,8-2 0,-6-2-298,5-3 0,-1-5-81,1-9 1,-3 1 278,-7-7 0,4 1 31,-4-6 0,2 6 201,-11-1 1,-1 3 176,-4-3 0,-2-3 0,-3 4 0,3-4 0,-5-1 0</inkml:trace>
  <inkml:trace contextRef="#ctx0" brushRef="#br0" timeOffset="607">1117 339 7569,'10'-10'498,"0"0"61,-7 0-183,10 2 312,-11 2-250,5 6 165,-1 0-125,-4 0-162,4 13 0,-4 3-196,3 13 1,-4 1 73,4-1 1,-3 1-12,-2-1 1,0 2-38,0 3-308,0-3 270,0 12 27,0-6-830,6 1 3,-4-2-103,11-7 317,-11-12 263,4 2 144,-6-17 289,0 4-100,0-19 1,0-3-92,0-13 0,-5 4 136,1 1-138,-8-1 1,10-6 0,-4-2-15,-1-1 0,6-5-4,-4 5 1,3-6 6,2 6 0,0 0-18,0 4 1,0 1 23,0 0 0,7 4 15,3 1 0,4 6-66,6-2 1,-2 4-165,6 1-21,1 0 0,-1 1 0,1 1-86,1 3 1,-3-2-553,1 7 472,1 1 1,9 4-602,0 0 624,1 0 1,-1 6 358,0 4 0,-6 3 0,-7 2 0</inkml:trace>
  <inkml:trace contextRef="#ctx0" brushRef="#br0" timeOffset="992">1941 398 7899,'-9'31'610,"5"3"1,2-6-114,2 6-183,0-6-82,6 14-110,-4-4 1,6 3 57,-3-7 95,-3-6-312,4-7 219,-6-5 16,7-1-372,-6-9 85,6-6 162,-7-13 0,0 2-35,0-14 0,5 6 8,0-6 0,0 1-50,-5-6 1,5-1-3,-1-3 1,6-4 23,-5-6 0,5 2-84,-5 3 1,6-4 94,-1 4 1,2 3-49,-3 2 0,4 4-140,-3 6 1,3 3-199,2 6 44,0 0 0,4 6-311,1-1 116,-1 6 1,3-2 243,2 6 0,-1 6 7,2 4 0,-6 0 257,6 5 0,-1-4 0,6 10 0</inkml:trace>
  <inkml:trace contextRef="#ctx0" brushRef="#br0" timeOffset="1392">2734 295 7844,'-23'-7'1304,"-4"5"-982,10-4 166,-4 6 184,6 6-550,1 9 0,4 13 16,0 6 0,7-4-1,-2-6 1,-2-4 81,3 4-305,-1 1 0,5 9 68,0 0 0,6-1-99,4-9 1,3-2-108,2-8 1,1 6-33,4 0 166,-4-7 1,12-2-1,-4-6 30,4-2 1,6-1-18,1-2 0,-1-2 6,-5-3 1,-4-4-49,-1-11 51,1 4 0,-2-15-13,-4 6 0,-4-6 425,-5 7 0,-2 1 311,-3-2-422,-4 7 1,4-11 64,-10-1-196,-3 1 1,-6-7-48,-1 7 1,0 11-400,1 3-28,5 4-536,-10 2 37,9 3-413,-5 6-497,2 0 1781,12 0 0,1 13 0,8 3 0</inkml:trace>
  <inkml:trace contextRef="#ctx0" brushRef="#br0" timeOffset="2382">3602 74 8426,'-15'15'476,"0"0"0,0-1-201,1 1 84,-1 0 1,-5 4 338,1 1-445,-7-1 0,8 1 0,-5 1 11,2 2 0,1-3 80,5 4-153,1-6-320,-1 10 229,0-5-142,7 0 1,3-2-1140,10-6 711,-3-7 120,17-2 0,-7-6-194,12 0 208,-6 0 190,3 0 276,-6 0-325,0 0-14,-7 0 754,-1-6-470,-7 4 277,6-4-305,-4-1 95,4 5-146,-6-11-32,0 12-3,0-6 61,0 1-2,-6 4 226,4-11-46,-4 5-62,6-7 97,0 0 313,0 7-294,0-5-37,0 12 123,0-6-306,0 20 0,0-1 18,0 12 0,0-4-12,0 4 0,0 1-18,0 4 1,0 2-102,0 3 1,0 2 69,0 3 1,0-1-84,0-4 0,0-3 78,0 4 0,0-9-72,0-2 0,0-4-64,0 4 105,0-6-12,0 4-77,0-14-40,0-2 159,0-25 1,0 1 13,0-17 0,0 4-36,0 2 0,0-5-12,0-1 1,4-5 1,1 0 0,0-2 7,-5-2 0,5 0-4,0 0 1,5 1 54,-5 4 1,5 3 4,-6 7 5,8-1 1,-4 2 114,7 4 1,-5 3 96,-1 6-147,1 7 50,5-5-51,0 5-12,6-7 1,2 7 48,6 3-74,-6 3 0,10 2-37,-4 0 0,-1-5-12,-4 0 0,1 1-136,4 4 1,1 0-21,-1 0-210,7 0 0,-5-2 0,5-1-317,0-2 1,-5-7-1141,3 2 1824,-9 4 0,2-7 0,-4 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03.16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1 264 9330,'4'29'293,"1"1"1,7 6-88,-2 3 1,-2 5 68,2 5-233,-7 10 0,5 2 1,-5 3-1,2-4 140,-1-1-181,-3 0 1,4-5-22,0 0 0,0-12 52,-5 3-77,0-18 1,5 8 139,0-11-173,0-9 264,-5 5-91,0-19 1,0-24-187,0-16 0,0-17-64,0 2 0,0-9-34,0-6 56,6-3 1,-4-2 0,4-1 13,1-3 19,1 2 0,4-7 0,1 8 11,3 3 1,2 11-18,-3 7 0,-1 10 101,1 14 1,5 7-83,-1 4 70,1 2 1,3 9-62,6 3 1,1 10 30,4 5 1,-1 15-21,1 4 114,-3 17 0,7-5 0,-5 14-72,1 6 1,5 0-17,-4 7 1,2-1-50,-7 2 0,3 3-118,-9-3 0,-3-4 78,-1-1 1,-4-5 121,-1-5 0,-7 2 6,-3-7 1,-3-7 42,-2-7 0,-8-1 154,-7-5 1,-1 2-73,-9-11 0,0 0 138,-4-6 1,0-4-27,-1 0 1,-1-7-168,-3 2 0,3-3 250,-4-2 1,4 0 179,2 0-357,-1-7 0,-2-1-145,2-7 1,4 6-402,11-1 131,7 0 0,1-11-296,7-4 0,0 2 159,0-1 1,7-1-316,3-4 1,8-2 725,1-4 0,14-2 0,-2-7 0</inkml:trace>
  <inkml:trace contextRef="#ctx0" brushRef="#br0" timeOffset="258">1296 190 7929,'0'30'1028,"0"1"1,0 3-544,0 5 1,0 6-323,0 4 0,2-2-34,3 7 0,-3 0-64,3 5 1,1-2-151,-1-3 0,5 2-43,-5-7 1,5 0-269,-6-5 0,8-1-345,-2-4 1,-2 2 234,2-7 1,1-1 3,9-8 1,-2-1-3,6-9 504,-6 3 0,10-10 0,-5 7 0</inkml:trace>
  <inkml:trace contextRef="#ctx0" brushRef="#br0" timeOffset="749">2165 87 7569,'-14'-18'1230,"-1"3"-528,0 2 0,0 5 516,1-2-596,-8 7-199,6-4-422,-12 7 1,12 7 64,-4 3-153,4 3 1,1 13 0,0 7 191,1 8 1,-1 1 15,0 12 1,2 5-122,3 5 0,4 0-184,6-5 1,0 0 76,0 0 1,1-1 5,4 1 1,3-6-151,7-4 0,5-3-58,-1-2 75,8-7 1,-9-2 0,6-9-107,2-2 204,2-6 1,2-1 0,-1-9-242,1-1 180,-1-3 0,4-5 191,-4-4 1,2-5 102,-11-10 1,4 4 140,-4-4 0,0-1-104,-6 2 30,1-8 1,0 5 0,0-6-53,-1 3 1,1-1-66,0 6 1,-5-4 60,-1 4 42,1 1-248,5 4-57,0 0 17,-7 7 1,5 3-92,-3 10 50,3 3 1,2 12 40,-1-1 1,1 3-84,0-3 1,0-1 108,-1 7 0,-4-7-15,0 1 0,0-2-368,4-2 0,1-1-294,0 1 789,-7-7 0,12-1 0,-4-7 0</inkml:trace>
  <inkml:trace contextRef="#ctx0" brushRef="#br0" timeOffset="959">2327 558 8344,'22'9'15,"-3"-3"-123,11-6 1,-3 0-28,13 0 1,4-2-123,5-2 1,0 0-181,-5-6 1,5 6 436,0-6 0,0-7 0,-4-6 0</inkml:trace>
  <inkml:trace contextRef="#ctx0" brushRef="#br0" timeOffset="1699">3122 249 9172,'7'23'343,"1"5"0,5-5 1,0 8-126,2 3 1,-8 4-67,7 6 1,-2-3-25,3 3 1,-2-3 43,-4 8 0,3-5 21,-7-4 0,6 0-294,-1-5 0,-3-1-200,-2-4-191,3-1 253,0 1 232,0-8-237,-1-7-279,-7-8 425,6-14 1,2-14 20,7-13 0,0-2 60,0-4 0,-1 1 8,1-5 0,-2 1 130,-3 4 1,3-2-41,-3 7 0,3-6-79,2 6 0,-1 0 46,1 4 0,0 1 91,0-1 1,4 7-102,1 4 1,-1 2 21,-4 3 0,2 6 50,2 3-89,-2 3 0,9 4 189,-7 3 0,1 8-30,-5 6-91,6 14 0,-3-7 1,5 13 3,-2 2 0,0 2-8,-1 1 1,-4 0-138,4 0 0,1-1-201,-1-4 0,0 2 80,-6-6 0,6-1-63,0-5 1,-1-6-389,-4-3 219,-7-4 6,12-8 139,-17-1 330,23-7 0,-16-15-185,10-9 1,-4-9-2,-1-6 0,-1-5 173,1-1 1,0 0-26,0-9 1,-6 1 13,1-1 1,-5-3-107,5 3 222,0-3 0,5 3 1,-1 3-11,1 5-82,6 5 0,-4 13 1,2 4-20,-2 4 0,-8 9 207,1 1-223,0 7 24,11-4-70,2 14 1,7 1 92,-1 7 70,-6 6 1,3 3 0,-4 9 27,0 1-53,-4 14 0,4-7 1,-8 14-4,1 6 0,0 3-31,0 5 0,-6 3-86,1-4 0,-2 4 110,2 2 0,3-7-112,-3-3 1,-2-4-40,2-1 0,-5-8-126,5-7 1,-5-1-171,5-9 1,-5-1-1069,4-9 1016,-5-2 382,9-1 0,-7 8 0,-4-6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1.16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326 74 7443,'0'-30'509,"0"14"-9,0-4-176,0 19 1131,0-6-1337,13 27 0,-5 3-92,7 16 1,-2 2 60,-8-7 0,6 7-128,-1-2 0,-3 3 66,-3 3 1,3-1-78,-2 0 1,0 0 13,-5 0 1,5 0-78,0 0 0,0-6-37,-5-4 0,0-3 9,0-2 1,0 1-95,0-1 0,4-4-297,1-1-364,0-6 26,2 3 17,1-12 855,13-3 0,-5-12 0,6-3 0</inkml:trace>
  <inkml:trace contextRef="#ctx0" brushRef="#br0" timeOffset="265">840 74 8045,'15'14'374,"0"14"0,-5-3 0,-1 11-73,3-1 1,-1-2-202,-1 6 0,3 1 13,-3 4 0,-2-4-53,2 5 0,0-10-83,4 10 1,-4-10 46,0 5 0,-5-6-207,5 5 1,-2-6-49,2 1 0,1-3-542,-6-1 246,0-8 0,-4 5-365,4-8 64,-3 1 828,5-12 0,-7 5 0,0-5 0</inkml:trace>
  <inkml:trace contextRef="#ctx0" brushRef="#br0" timeOffset="566">47 397 7569,'-30'0'2749,"14"0"-2630,16 0-148,23 0 0,9-2 74,8-3 1,4 4 229,5-4-295,6-3 1,-1 6 0,10-4-2,4-1 0,-1 4-176,2-7 0,-2 5 58,2-5 0,-1 7 12,-9-2 1,3 4-86,-8 1 1,0 0-307,-5 0 0,-2 0-118,-13 0 1,4 1 216,-9 4 1,2-2 418,-11 7 0,0-7 0,-12 10 0,-2-4 0</inkml:trace>
  <inkml:trace contextRef="#ctx0" brushRef="#br0" timeOffset="841">120 779 8671,'13'-21'0,"7"5"550,6 4 0,10 2-275,3-4-48,10-1 0,7 0 130,2 1 1,14 4-167,-8 0 0,8 7 4,-9-2 0,1 3 0,-5 2 0,0 0-256,0 0 1,-7 0-337,-3 0 0,-5 0 99,-5 0 1,2 5-254,-7 0 0,1 5-471,-6-5-378,0 0 1400,7-5 0,-5 6 0,5 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6.47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221 59 7755,'0'-23'456,"0"9"51,0 1-203,0 11-14,0-5-102,-6 27 0,4 0 99,-3 19 0,4 0-54,1 5 1,0 12 14,0 2-256,0 18 0,-2-1 0,-1 13 184,-2 0 1,-5 5-308,5 0 0,0-43 0,0 0 143,0 48 1,0-48 0,-1-1-161,-4 49 0,-3 0 128,-2-9 1,2 0 52,4-10 1,-4 4-67,3-4 1,2-4 108,-2-12-119,7 8 1,-9-19 0,7 8 45,2-4 1,-4-9-115,2 2 1,1-8 89,4-2 1,-5-6-15,0 1 1,0-8 599,5-1-991,0-7-18,0 3 95,0-6-379,0-7-132,0-2 273,6-6 119,3-13 0,5-8 468,1-13 0,0-7 0,-1 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51.22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221 133 7010,'8'-9'2975,"-1"3"-2199,-7-1 185,0 6-265,0-12 220,0 11-313,-7-11-315,-1 11-223,-13-4 0,0 12 41,-4 4 1,2 5-174,4 4 1,1-1 199,-7 7 1,7-1 72,-1 6 1,4 1-466,5 3 0,4-3-49,6 3 1,0-2-90,0-3 0,1 0 189,4 1 1,8-6 112,7 1 1,6-7-143,-1 1 0,4-4-219,5-5 1,-1-4 194,6-6 0,-1 0 56,1 0 0,2-1-38,-7-4 0,5-5-137,-4-10 391,-8 4 1,-1-10 0,-8 5-33,-4-2 1,-1-2 166,-9-4 0,1 0-143,-5-1 1,-1-4 8,-4 0 1,-3-6-63,-7 6 1,-1-5 37,-4 5 1,4 4-307,-4 6-15,4 6-670,1-10 1,5 16 1002,0-2 0,7 9 0,-3-2 0</inkml:trace>
  <inkml:trace contextRef="#ctx0" brushRef="#br0" timeOffset="466">912 118 7543,'0'29'960,"0"6"-747,0-1 0,0 2-12,0-2 1,-5-3 11,0 3 1,0 2-55,5-1 1,0-1 20,0-5 0,0-4-84,0-1-226,0-6 1,2 9 119,3-8-265,-3 1 318,4-12 45,-6-2-203,7-6 0,1-11 39,7-4 47,-7-9 1,5 1-1,-5-6 50,0-1 1,5-6 2,-3-3 0,3-3 33,2-3 1,1 1 4,4 0 1,-4 2 31,4 3 0,-4 3 136,-1 6 1,4 7-112,1 4 0,1 2 79,-1 3 1,-4 4 51,4 0 0,2 7-74,3-2 0,-2 10 147,1 5 0,-1 4-82,2 6 1,2 3 46,-2 6 0,3 2-106,1 4 0,-1-4 39,-4 3 1,-1 3-142,-3 3 0,1 0-43,4 0 1,-4 1-618,-7-7 1,-4 5-95,0-5 1,-7 6-379,2-6 1,-3 0 1051,-2-4 0,-7 5 0,-1 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9.77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206 544 8413,'-15'-8'19,"1"2"514,-1 12 0,-2 2 0,0 7 0,-3 0 1,0 4-344,6 1 1,-1 6-18,0-1 1,1-3 9,-1 3 1,7-1-1,3 6 1,3-1-8,2 1 1,0 1-24,0 3 1,7-3-345,2 3 0,6-4-56,5-6 0,3 2-195,6-6 0,0 0 296,1-6 1,1-1 61,3-3 1,4-3-469,6-7 1,0 0-631,0 0 0,0-9 1182,0-5 0,7-7 0,1-9 0</inkml:trace>
  <inkml:trace contextRef="#ctx0" brushRef="#br0" timeOffset="258">911 0 8017,'-8'15'2095,"2"11"-1768,6 4 1,0 2-143,0-2 0,0 11 24,0 3 0,0 3 73,0-3 0,1 5-174,4 0 1,-1 5-98,5-5 0,-4 2 121,5-2 0,-7 1 35,2 4 0,2-5-864,-2-10 0,0 2-161,-5-6 0,0-1-17,0-5 0,0-4-337,0-1 1212,0-12 0,-7 14 0,-1-10 0</inkml:trace>
  <inkml:trace contextRef="#ctx0" brushRef="#br0" timeOffset="450">676 530 7569,'-8'-9'2275,"2"3"-1267,6 6-988,13 0 1,10 2-154,16 2 0,-3-2-202,-2 3 0,-1 2-487,1-3 1,-1 3 821,6-2 0,-7 3 0,4 7 0</inkml:trace>
  <inkml:trace contextRef="#ctx0" brushRef="#br0" timeOffset="674">1338 500 8249,'14'15'1086,"-5"0"-914,4 12 1,-7 4-96,4 14 0,1-6-93,-6 0 1,2-5 60,-2 5 0,-4-4-143,4 4 1,-1-2 45,0 3 0,-2-4-447,3-7 267,-3 7 167,4 2 65,2 6 0,7-13 0,0-4 0</inkml:trace>
  <inkml:trace contextRef="#ctx0" brushRef="#br0" timeOffset="842">1529 368 9383,'-23'0'780,"8"0"-959,9 0 1,25 20-1,6 4 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8.51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464 183 8199,'-20'-27'0,"1"2"1133,1 6-1110,8 2-332,-3-4 637,-2 5 1,4-6 72,-4 8-183,4 6-171,-4-6 0,0 19-11,1 0 1,-1 15 65,0 9 0,5 9 79,1 11 1,0 5-81,0 9 0,2-1 79,7 7-359,0-7 0,2 8 0,1-4-73,2 1 1,1 0-129,-1 1 0,-1-2 219,5-8 1,-4-4 93,5 0 0,-2-8-284,2-2 1,-2-2-420,-3-7 0,2-6 770,2-4 0,5-7 0,-6 3 0</inkml:trace>
  <inkml:trace contextRef="#ctx0" brushRef="#br0" timeOffset="583">38 801 7569,'-17'-8'2235,"3"-1"-1043,9 5-743,3 2-196,9-5-218,2 7 1,26-5 1,-1 1 1,2-1-113,3 5 0,0 0-209,5 0 0,1-2 7,-1-3 1,0 3-286,0-2 0,0 2 199,0 2 0,-6 0-13,-4 0 0,-3 0 87,-2 0 1,-4-2-68,-1-3 656,-6 4 117,4-6 538,-8 7-443,1 0 472,-7 0 733,-1 0-971,-1 0-498,-4 7 0,9 7-122,-6 11 1,5-2 38,-5 1 1,5-4 47,-5 4-101,6 1 1,-3 9-97,7 1 1,-5-3-194,-1-7-198,1 2 1,5 0 100,0 2 0,-1-3-217,1-11 0,1-2 50,4-3 92,-4-4 1,17-6-117,-4 0 0,2-6 264,-6-4 0,3-3 223,-4-2 1,-3-4-174,-1-1 0,-4-6-33,-1 1 1,0-2 376,-1-3 1,1 6 569,0-1 0,-5 1-239,-1-6 0,1 7-225,5 4 1,-5 2 236,0 3-253,-7-1-1,10 7-53,-12 1-272,6 7 100,0 7 1,-1 8-71,4 9 0,1 4-389,-6 1 1,5 1 80,-5-1 1,6 0-66,-1 1 1,3-2-87,2-4 0,0 4-410,-1-4 1,6-2 282,0-3 0,6 1-588,-2-6 1187,4 4 0,8-16 0,1 5 0</inkml:trace>
  <inkml:trace contextRef="#ctx0" brushRef="#br0" timeOffset="958">1949 860 8795,'-15'21'430,"7"2"0,1 11-226,7 0 1,0 1 73,0-6 0,5-5-203,0 1 0,6-5-153,-1 4 0,-2-6-290,2 2 213,0-4-70,-2-1 185,5-7-21,-5 5 34,1-18 1,4-3 12,-4-17 1,0 2 0,0-1 1,1-5 11,5-6 1,-5 1 161,-1 5 1,1 1-44,5 3 80,0-3 1,-6 7-1,1-5 228,2 2 58,1 6-141,8-4-17,-5 8-5,12 6 25,-12 1-356,6 20 0,-8 2-62,1 9 1,-5 2-177,0-6 0,-5 6 194,4-1 1,-4 2 89,5 3 0,-2-6-540,2 1 0,3-2-759,-3 1 0,8 2 1263,1-6 0,8 6 0,-5-3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5:46.81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45 7892,'-8'-17'901,"2"-2"-539,6 17 260,0-4-208,6 19 1,1 8-92,2 13 1,3 4-198,-7 1 1,5 0-70,-6 10 1,3 3 77,-2 2 0,-2-1-187,7 0 0,-7 0 15,2 1 1,2 0-127,-2-10 0,-1 6-92,-4-11 0,5 6-152,0-11 0,0 0-10,-5-4 0,2-3-487,3-2-559,-4-4 1463,12 0 0,2-4 0,8 4 0</inkml:trace>
  <inkml:trace contextRef="#ctx0" brushRef="#br0" timeOffset="374">647 383 7569,'-23'0'1366,"2"0"0,6 8-1180,1 7 1,1 6-49,3 8 0,-3 2 23,3 4 1,2-4-39,-2 3 0,7 2-126,-2-2 0,3 0-67,2-4 1,2-6-24,3 1 0,3-2 28,7 1 1,1 2-10,4-6 1,-2-5-123,6-6 0,1 0 91,4 0 0,-5-2 37,1-7 1,-2-2 18,1-3 0,2-3 9,-6-6 1,0-6 11,-6 0 1,1-4-19,0 4 0,-5-4 12,-1 4 0,-5-6 15,1 1 0,-4-2-9,-1-3 1,-1 1-44,-4 0 0,-4 4-111,-5 1 0,4 6-83,0-2-271,0 4-637,-4 1 622,-1 7-2,7 1 553,1 14 0,14 1 0,1 7 0</inkml:trace>
  <inkml:trace contextRef="#ctx0" brushRef="#br0" timeOffset="802">1559 324 7569,'-12'-8'600,"-2"3"1,-4 5-453,-12 5 112,7 3 0,-3 8 329,7 4 1,-6-2-223,5 6 1,-4-4-121,4 4 0,1-6-52,4 2 0,5 1 81,0-1-867,7-1 0,-2-4 18,10 0 134,3 0 1,18-2 304,4-4 1,3 0-3,-4-5 0,5-2-50,1 3 0,4-3-67,-5-2 0,-5 0 225,-4 0 1,-7 1-94,1 4 448,-2-3-163,-2 11 219,-1 2-216,-6 14-110,-1 2 7,-7 5 18,0-7-338,-7 1 185,-1-1-25,-6 1 0,2-8 18,-3-2-179,4-4 168,-10-1-18,-1-7-345,6-1-501,1-7 953,9 0 0,6-13 0,0-4 0</inkml:trace>
  <inkml:trace contextRef="#ctx0" brushRef="#br0" timeOffset="1182">2264 295 8913,'-15'-17'2357,"1"4"-1874,-1 13-63,-6 0-301,-2 7 1,0 6-131,4 6-20,9 1-178,3 1 1,7 2 62,0 6 0,2-4-137,3-1 1,3-6 10,7 2 1,-1 3 68,1 1 1,0-1-6,-1 2 0,1-1 125,0 6 0,-1-1 133,1 0 0,-2 1-107,-3-1 137,3 1 1,-11 4-88,3 0 149,-4-6-149,-1 6 200,0-9 158,-6 4-326,-9-8 0,-6-11-186,-4 0 111,4-7 0,-3 5-305,-1-3 100,-6-3 1,8 6-274,-6-3 1,4-3-917,1 3 1444,6-4 0,-10 6 0,5 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36:55.204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FFC114"/>
    </inkml:brush>
    <inkml:brush xml:id="br2">
      <inkml:brushProperty name="width" value="0.17143" units="cm"/>
      <inkml:brushProperty name="height" value="0.17143" units="cm"/>
      <inkml:brushProperty name="color" value="#33CCFF"/>
    </inkml:brush>
    <inkml:brush xml:id="br3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6094 1082 7242,'0'-14'-645,"0"5"953,0-1 58,0 7-86,0-9-80,0 4-27,0-6 1,5 5 454,0-1-468,-1 7 1,-2-3 123,3 6 0,-3-6 22,4 4-138,-6 8 0,5 7-4,0 15 1,0-2-16,-5 12 0,4 5-88,1 9 0,0 4-184,-5 5 1,5-2 9,0 7 0,0-7 58,-5 2 0,1-5-31,4-4 1,-3-1 91,3-9 0,-4 4-17,-1-9 1,0-3 11,0-1 1,0-5-2,0-4 1,2-4 2,3-6 1,-4-5 8,4 1-71,-3-7 1,-1 3 109,4-6-28,-3 0 1,9-1 12,-6-4 0,6 2 68,-1-7 1,3 1-90,1-5 0,1 2 6,-1 2 1,1-1-56,0 7 0,1-6 1,3 6 0,-1-1 56,6 5 0,-4 0-115,4 0 1,-5 0-195,5 0 0,-6 0 61,2 0 0,1 0-49,-2 0 1,2 5 35,-2-1 1,-3 1-100,4-5 0,-4 5-15,-1-1 0,1 1-388,3-5 740,-9 0 0,9 0 0,-11 0 0</inkml:trace>
  <inkml:trace contextRef="#ctx0" brushRef="#br0" timeOffset="550">6937 1405 7569,'0'-9'659,"0"-1"-278,0 7-182,0-9 0,2 10 22,3-2 0,-2 10-70,7 8 1,-5 2-1,4 7 0,-6 2 16,2 8 0,-3-2-103,-2 6 0,0-4-68,0 5 1,0-7 25,0 2 1,0-5 127,0-5 1,0 4-164,0-4-294,0-3 142,0 1-125,0-7 157,0-7-115,0 0 261,0-26 0,0 6-41,0-15 1,2 3-14,2-3 1,-2-1 31,3-4 0,-4-3 87,-1-6 1,2 0-58,3 0 0,-3-1 14,2 1 0,4 6 39,2 4 0,-2 2-2,2 2 1,-5 6-7,4 3 0,0 4-19,0 1-72,4 0 0,-5 4 55,7 1 1,-1 6-2,1-2 1,-1 3-8,1 2 1,1 8-4,4 6 0,-4 0-23,3 5 0,-3 3-9,-1 1 0,4 5-9,1 5 0,-1-3 39,-5 3-14,1 3 0,-5-2 0,-1 3 6,3-4 1,-1 1-6,-1-1 1,-2 0-50,-3-5 1,-2 0-98,7 0 0,-7-4 20,2-1 1,-4-6-433,-1 2-2,0-3 0,0-2 25,0 0-694,0-6 1225,0-2 0,0 0 0,0 2 0</inkml:trace>
  <inkml:trace contextRef="#ctx0" brushRef="#br0" timeOffset="759">7112 1616 8117,'14'0'162,"1"-5"1,-1 1 43,1 0 0,6 1-89,3-1 1,4 2-196,1-3 0,0 4-152,0 1 1,0-2 180,0-2 1,0 2-26,0-3 0,-4 4-618,-1 1 0,-5 0 692,5 0 0,1-7 0,4 0 0</inkml:trace>
  <inkml:trace contextRef="#ctx0" brushRef="#br0" timeOffset="1001">7766 1209 9344,'2'9'278,"3"0"0,3-4-318,6 4 1,1 1 57,-1 4 0,1 0-98,-1 0 1,6 0-2,-1 0 0,1 0-175,-6 0 0,1 0-32,-1 0 0,1 0-59,-1 0 1,1 0-209,-1 0 1,-4-4 554,0-1 0,-1 0 0,6 5 0</inkml:trace>
  <inkml:trace contextRef="#ctx0" brushRef="#br0" timeOffset="1293">8202 1138 8754,'0'10'162,"0"-1"0,0 7 339,0 7 1,0 4-222,0 1 1,0 1-113,0 4 1,0 3 35,0 6 1,-4 0-75,-1 0 1,-5 1-3,5-1 1,-1-5 57,1 1 0,3-6 51,-3 6 0,2-7-369,-2 2 0,4-8-340,-4-2 0,3-6-244,2 2-564,0-3-600,0-2 1353,0-6 1,5-4 526,0-8 0,13-10 0,-2-8 0</inkml:trace>
  <inkml:trace contextRef="#ctx0" brushRef="#br0" timeOffset="1635">8435 1152 7569,'8'-1'259,"-3"-4"324,-3 4 128,-2-6 1,4 14-397,1 2 0,5 3-197,-5 2 0,1 5-20,-1 0 1,-3 6-2,3-2 0,-4 8-86,-1 2 0,5 5 87,0-5 1,0 4-82,-5-4 0,-2 4-6,-3-4 1,4 0 128,-4-5-157,-3 0 0,6 0 0,-3 0 104,4 0 0,1-4-26,0-1 0,1-6-113,4 2 1,3-8-161,7-2 0,4-4 92,1 4 1,4-6-51,-5 2 0,7-3-57,-2-2 0,-1-7-72,1-2 33,0-3 1,-1 2-1,-2 1-154,0-2 1,-5-2-41,4-1 1,-4 2 120,-2 2 0,1-2-31,-1 3 0,-1 1 370,-3-2 0,3 1 0,-5-5 0</inkml:trace>
  <inkml:trace contextRef="#ctx0" brushRef="#br0" timeOffset="1843">8522 1504 7569,'-8'0'344,"2"0"418,6 0-731,19 0 0,-3-5 0,15-1-168,-5-2 0,-2 3-283,5-4 1,0 4 84,0-4 0,0 4-418,1-4 753,-8-1 0,6-4 0,-6 0 0</inkml:trace>
  <inkml:trace contextRef="#ctx0" brushRef="#br0" timeOffset="2043">8653 1180 7569,'-9'8'1404,"-1"-3"-998,7-4-593,-4-1 256,14 7 1,-4-6 39,7 4 0,4-3-384,5-2 0,7 4-260,-1 1 1,-3 0 84,2-5 0,1 1 131,4 4 1,-5-4 318,0 4 0,0-3 0,5-2 0</inkml:trace>
  <inkml:trace contextRef="#ctx0" brushRef="#br0" timeOffset="2674">9089 1251 7569,'10'4'-9,"0"1"0,-5 6 224,4-2 0,-4 1 135,5 4 0,-5-3-155,4 7 0,-5 4 0,1 2 0,1 4 69,-1 5 1,0-2-48,-5 6 0,5-4-123,-1 4 0,1-4 5,-5 5 1,0-7 45,0 2 0,0-5-50,0-5 0,0-3-193,0-6 0,0 1 101,0-1-60,0-7 1,-1 0 108,-4-7 0,3-7-126,-3-2 0,4-5-220,1-5 1,0-3 109,0-6 1,0-6 109,0-3 0,1-6 3,4-3 1,-2-4-72,7-7 0,-5 6 57,5-1 0,-1 7-8,6-2 1,-5 5 159,-1 5 1,1-2 59,4 6 0,-1 5-3,-3 4 1,3 7-51,-3-1 1,3 2-33,1 2 29,1 0 0,-1 1 117,1 4 0,-1 3-134,1 6 0,1 0 3,3 0 0,-2 0-86,2 0 0,-3 6 46,-1 3 1,-1 4 0,1 1-91,-1 0 94,-6 0 0,0 0 1,-4 2 45,1 2-46,-1-2 1,-4 4-1,-1-6 21,-4 0-30,3 0 0,-11 0 1,4 0 1,-9 1 126,-1-1 1,-2 4-98,1 1 1,4 0-51,-3-5 0,-2 0-3,1 0 1,1 5-6,4-1 0,1 6 65,-1-5 0,2-1-7,4-4 0,-3 5 29,7 0 0,1 4 3,4-4 1,0 0-20,0-5 1,1 4 52,4 1 0,3 0-20,7-5 0,1 5-30,3-1 1,2 3 10,3-3 0,6-2 0,-1 3 0,-5-4-5,5-1 0,-3 0-5,3 0 0,-2-1-3,-2-4 1,-3 4 10,-2-4 1,-4 2 117,3-2 1,-8 2-42,-1-6 1,-2 1-230,2-1 0,-2-3-494,-3 2-325,-4-2-862,6-2 1260,-1 0 505,-4 0 0,11-6 0,-5-2 0</inkml:trace>
  <inkml:trace contextRef="#ctx0" brushRef="#br0" timeOffset="3634">5614 675 7569,'-8'-22'-64,"-5"2"-33,3 6 1,4 4 90,1 1 0,3-1 1,-4-4 333,4 0 924,-4 7-614,6-6-288,0 12-242,0-6 1,1 23-1,4 3 1,-3 15-53,3-1 1,-4 7-90,-1 7 0,5 9-34,0 10 0,0 4-51,-5 5 1,0-3 69,0 3 1,5 3-170,0 1 0,-1 3 218,-4-3 1,0 2-1,0-6 0,5 5-26,0-5 1,0-2-77,-5-7 1,0 1-11,0-6 0,2 3-15,2-8 1,0 3 14,5-7 1,-5-4-74,1-1 1,1-8 129,-1-2 1,5-7 77,-6-2 0,1-6-160,-5-8 1,2 0 120,3 0-210,-4-6 175,6-2 0,-7-8-204,0-2 1,0-4 21,0-6 1,-2-6-73,-3-4 1,4-9 303,-4-4 0,3 3 0,-4-13 0,-2 3 0</inkml:trace>
  <inkml:trace contextRef="#ctx0" brushRef="#br0" timeOffset="4950">5759 450 7546,'-6'-8'0,"4"0"0,-2 4-144,2 2 418,2-4-148,0 0 0,6 4-8,4-3 1,-2 4 63,2 1 1,0 0-65,4 0 1,2 0 16,4 0 1,-3 0-106,8 0 1,-1 5 1,5-1 1,6 1-33,4-5 0,5 0 89,4 0 0,4 0-157,6 0 0,2 0 44,3 0 0,2 0-55,3 0 0,7-5-133,-2 1 0,8-1 170,-3 5 0,6-2 33,-2-2 1,0 2-13,6-3 1,-4-1 122,8 1 1,1-1-97,0 2 0,3 2-304,-3-3 0,-1-1 255,-5 1 1,3 1-8,-2 4 1,2 0 48,-8 0 0,4-5-5,1 0 1,-4 1 50,-1 4 1,-1 0 3,1 0 0,-2 0-40,-8 0 0,-1 0 13,-3 0 0,3 0 6,-3 0 0,0 0-20,-5 0 1,0-5 0,-10 0 0,4 1-14,1 4 0,-6 0-6,-4 0 0,-3 0-9,-1 0 1,-2 0 166,-3 0 1,3 0-162,-3 0 0,-4 1 322,-1 4 0,2-4-289,-2 4 0,-2-3 62,-8-2 0,2 0-61,-7 0 0,6 1 27,-6 4 0,5-4 8,-4 4 0,1-3-61,-2-2 1,-1 4-1,6 1 1,-1 0-12,1-5 1,3 1-93,-2 4 1,0-3 111,0 2 1,2-2-44,-3-2 0,-1 0-8,1 0 0,-6 0 48,1 0 1,-2 4-1,-3 1 0,1 0 28,-1-5 1,-4 0 57,0 0-42,-1 0 1,1 0 66,0 0 8,-7 6-88,10-4-15,-12 4 0,8-5 12,-5 4-3,-2-3-10,4 4-12,-6 0 0,5-3-5,0 7 0,0-6 13,-5 6 1,0-1 2,0 5 1,0 0-4,0 0 1,0 0-3,0 0 1,5 7 18,0 2 0,0 4 4,-5 1 0,1 6 5,4 3 0,-3 4 1,2 1 1,0 0 8,1 0 0,-4-3-24,4 4 0,-3 0 16,-2 9 1,1 1-31,4-6 1,-3 6-5,3-2 1,-2 4 70,2 1 1,-4 0 9,4 0 0,-2 1-62,2-1 1,-2 5 0,7 0 0,-5-5-22,5-5 0,-7 1 32,2 4 0,1 0-76,-1 0 1,0-4 61,-5-1 0,5-4-7,0 5 0,-1-7-6,-4 2 0,0-4-7,0 0 0,0-6-11,0 0 1,0-5 0,0 0 1,0-3-11,0-6 1,-1 2 24,-4-6 0,3-1 101,-2-4 1,-3-4-68,2-1 1,-6-1 3,1 1 1,-3-1-25,-1-3 1,-1-4 9,1 4 1,-3-3 10,-2-2 1,1 0 3,-6 0 1,5 0-13,-6 0 0,1-2-8,-5-3 1,-2 4-67,-2-4 1,-5-1 101,-5 1 1,-1-1-5,0 1 0,-6 4 30,-3-4 1,-3-1 108,-3 1 0,-2 0-117,-7 5 0,0-4-203,-9-1 0,-2-4 80,1 4 0,-8 0 110,-1 5 1,0-4-56,-5-1 0,-4-4 55,-1 4 1,2-1-15,-2 1 0,-1 3-254,45 0 1,-1 0 0,2 1 0,-1 0 216,-3 1 0,0 0 1,2 0-1,-1 0 13,-1 0 1,0 0-1,-1 0 1,-1 0 1,3 0 1,-1 0 0,-1 0 0,1 0 85,0 0 1,0 0 0,-1 1-1,0 0-119,1 1 0,0 0 0,0-1 1,-1 0-1,0 1 0,1 1 92,0-3 1,0 1-39,4 2 0,-1 0 25,-1-2 0,0 0 0,3 2 1,0 0-1,1-2 0,-1-2 25,-1 1 1,2 0-1,-44 0 26,7 0 1,1 0-6,9 0 1,1 0 11,8 0 1,2-1-119,3-4 1,9 3 81,1-2 1,8 1 24,6-2 1,0 3-233,10-2 1,-2 2 271,12 2 1,4 0-877,6 0 72,6 0-4990,17 13 5631,4-4 0,-5-4 0,-2-4 0</inkml:trace>
  <inkml:trace contextRef="#ctx0" brushRef="#br0" timeOffset="6534">13612 1180 7708,'0'-7'701,"0"0"1,0 9-525,0 3 0,0 4 11,0 10 1,5 3-171,0 6 0,-1 6 91,-4 3-127,7 4 0,-6-3 0,4-1 113,-3 2 0,-2-3-4,0 1 1,0-5-41,0 0 1,0-2-80,0-2 1,2-1 43,2-4 0,0-1-13,5-3 1,-4-4-40,5 4 1,0-8 94,4-2-51,7 1 0,-3-1 0,6-1 29,2-2 0,1-1-17,3-5 1,-1 0-67,0 0 1,-2 0-104,-3 0 0,4 0-27,-4 0 1,-3 0-172,-2 0 1,-2 0-930,-3 0 679,7-7 68,-5 6 1,5-7 528,-6 3 0,-1-2 0,1-7 0</inkml:trace>
  <inkml:trace contextRef="#ctx0" brushRef="#br0" timeOffset="7001">14397 1475 7569,'0'-7'-668,"0"-6"1757,0 12-344,0-6 1,0 18-488,0 3 1,5 5-130,0 0 0,0-2-23,-5 6 0,0-4-14,0 4 1,0-4 52,0 5 1,0-7 38,0 2 0,0-4-274,0-1 1,0-4-56,0-1-109,0-6 43,0 3 1,0-17 194,0-3 1,6-9-82,4-1 1,-2-7-132,2-2 1,-2-6 138,1 2 1,4-4 5,-3-1 115,3 0 0,-3 0 0,-1 1-53,3 4 1,1 4 101,1 10 0,1-2-74,-1 6 1,1 5 71,-1 5 1,1 6-76,-1-2 0,1 3 10,-1 2 1,1 7 4,-1 2 1,1 8 40,0 2 0,-1 4 5,1-4 1,-1 7-27,1 3 0,-6-4 6,1 7 1,-2-5-39,2 6 1,1-2-1,-6 2 1,2-4-28,-3 4 0,-2-3-97,3-2 0,1-5-33,-1 1 1,2-3-160,-3 3 1,-2-4-186,3-6 1,-3-4-328,-2-1-240,6 0 1061,-4-1 0,-2-2 0,-8-6 0</inkml:trace>
  <inkml:trace contextRef="#ctx0" brushRef="#br0" timeOffset="7186">14615 1546 8827,'-8'-7'-161,"2"6"0,12-7 198,4 3 1,3 4 285,1-4 1,6 4-442,-1 1 1,7 0-358,-2 0 1,5 0 69,5 0 0,-3-5-560,3 0 965,-3 1 0,4-3 0,2-1 0</inkml:trace>
  <inkml:trace contextRef="#ctx0" brushRef="#br0" timeOffset="7402">15139 1265 7569,'0'-8'1079,"0"-5"-630,6 12 0,-3-5-104,7 6 0,0 0-207,4 0 0,1 0 0,-1 1-297,1 4 114,0 3 1,1 3 0,1 0-674,3-1 525,-1 6 0,-4-8 0,-1 6-288,1 0-64,-1-6 32,7 4 0,-4-6 143,2 4 1,-3-4 369,-1-6 0,-1-6 0,1-2 0</inkml:trace>
  <inkml:trace contextRef="#ctx0" brushRef="#br0" timeOffset="7643">15633 1138 7569,'-6'-8'691,"4"2"-40,-11 6 1,10 0-230,-7 0 0,5 6-216,-4 4 1,4 9-50,-5 4 1,5 0 0,-4 6 0,4-3 3,-5 11 0,5-2-113,-5 7 0,2-3-78,-1 8 1,-3-5 75,8-5-187,-8 4 1,9-5 0,-5 4-58,1-2 1,1-2-133,1-3 1,4-7 98,-4 7 0,3-11-44,2 6 0,0-8-129,0 4 0,0-7-245,0 1 0,0-7-320,0-1 969,7-7 0,-6 9 0,6-4 0</inkml:trace>
  <inkml:trace contextRef="#ctx0" brushRef="#br0" timeOffset="8051">15924 1265 7569,'8'0'1086,"-1"0"-669,-7 0 1,0 6-279,0 3 0,-5 10 0,0 4 0,-2 4-1,2 1 1,2 2 10,-6 3 1,5-4 45,-1 4 0,-1 1-52,1-1 0,0 0-105,5-5 0,0 0 44,0 0 0,2-1-142,3-4 0,-2 4 82,7-4 1,1-3-87,8-1 1,-2-3-9,2-2 1,2-2-154,-2-2 0,6 0 9,-6-5 0,7 0-166,-2-5 0,-1-5 26,1 0 0,-1-5-12,1 0 0,3-2-118,-3-2 1,-3-5 88,-1 0 0,-4 0 397,-1 5 0,-1 0 0,1-6 0,-1-2 0</inkml:trace>
  <inkml:trace contextRef="#ctx0" brushRef="#br0" timeOffset="8226">16040 1644 7569,'-8'0'55,"2"0"24,6 0 1,11 0 142,4 0 1,7-2-350,-2-2 1,5 1-299,0-7 0,1 2 85,-2-1 340,-3-3 0,0 4 0,1-6 0</inkml:trace>
  <inkml:trace contextRef="#ctx0" brushRef="#br0" timeOffset="8419">16084 1265 7569,'-8'0'245,"1"0"-84,7-7 0,7 6-272,3-4 1,7 4-41,3 1-224,6 0 0,-9 0 1,6 0 45,-2 0 1,3 6 328,-4 3 0,5 4 0,-2 1 0</inkml:trace>
  <inkml:trace contextRef="#ctx0" brushRef="#br0" timeOffset="9161">16506 1405 6925,'8'-6'791,"-2"4"-302,-6-4-25,0 6-240,7 0 0,-6 6-43,4 4 0,2 4 1,-3 3 143,0 2-142,-3 6-141,6-10 1,-6 12 0,4-4 161,-3 4 1,-2-4-158,0 1 1,0-3 105,0 3 0,1 1 2,4-6 0,-3 4-172,3-4 0,-4-1-82,-1-4 17,0 0 29,0 1-249,0-8 251,0 0 20,0-7 0,0-11-20,0-3 1,0-10 14,0 1 1,0-1-6,0-4 0,0-3-74,0-11 1,2-2 18,3-3 26,-4-3 0,11-6 0,-6 2 57,2 2 1,2 8 7,4 7 0,1 6-46,0-2 1,-1 10-8,1 4 1,-1 3 108,1 2 0,-1 2-95,1 2 0,-1-1 85,1 7 0,-5-1-16,-1 5 0,1 0-3,5 0 0,-1 5 1,1-1 0,-1 7 2,1-1 1,-1 2-26,1 2 0,-1 0 2,1 0 0,-1 0-20,1 0 1,-5 0-17,-1 1 0,-5-1 32,0 0 1,3 0 44,-2 0 1,-2 0 98,-8 0 1,-3 0-114,-7 0 0,1-5 9,-1 1 1,-4 1 44,0 7 1,-7-5 118,2 6 1,3-12-140,1 7 1,4-1 49,1 6 1,1-4 31,-1 4 0,2-3-98,4-2 0,2 6-97,7 3 1,2-1 130,3 2 0,0-3-17,9 3 0,-3 2-5,9-2 1,1-4 0,-2-1 0,2-4-75,-1-1 1,1 0-97,3 0 1,2-4-38,-7-1 1,2-4-561,-2 4 82,-2-6 1,4 4 625,-7-7 0,1-7 0,-1 0 0</inkml:trace>
  <inkml:trace contextRef="#ctx0" brushRef="#br0" timeOffset="9902">12957 534 7245,'9'0'98,"2"7"-145,-6 2 0,4 5 97,-4 5 1,5 9-74,-5 9 0,0 10 139,-5 5 0,5 8-163,-1 6 0,1 9 142,-5 4 1,0 4 5,0 1 0,0 1 70,0-1 0,5-4 51,0-1 1,5-5-152,-6 1 0,8-4 11,-3 0 1,0-3-133,0-2 0,-4-1 92,5-9 1,-7 4-96,2-9 0,1-2 19,-1-2 1,2-5-61,-3-5 0,0 2 63,5-6 0,-5 0-128,0-5 1,0-6 272,1-4 1,-4-2-306,4-2 0,-3-5-5,-2 1 22,0-7-580,0 3 448,0-25 1,-5 7 305,0-16 0,-6 3 0,3-3 0</inkml:trace>
  <inkml:trace contextRef="#ctx0" brushRef="#br0" timeOffset="11057">13059 675 7569,'0'-14'234,"0"0"-273,0 0 0,2 4-57,3 1 0,-2 4 46,7-4 0,1 4 5,8-4 1,-1 4 525,6-4 0,1 4-127,4-4 1,1 6-128,4-2 1,3-1-110,7 1 1,5 0 21,-1 5 0,9 0-29,1 0 0,6 0 18,9 0 0,0 2-152,0 3 1,6-4 97,3 4 1,10-4-378,5-1 1,-2 5 257,2 0 1,2-1 67,-46-3 0,1-2 1,-2 1-1,1 0-33,2 0 0,1 0 0,0 0 0,0 0-52,2 0 0,0 0 0,1 0 0,1 0 68,4 0 1,-1 0-1,-4 0 1,1 0-192,3 0 0,0 0 0,-3 0 1,0 0 190,-2 0 0,0 0 1,0 0-1,-1 0-6,-1 1 0,-1-2 0,-1-1 0,-1 0-287,44-3 1,-5 0 185,-10 5 1,2-1 81,-6-4 0,-1 4 10,-4-4 1,0 2-4,0-2 0,-6 3-25,1-2 1,-5 2-29,5 2 1,-11 0 74,1 0 0,-10 0 313,1 0 1,-9 5-335,-1 0 1,-7 4 429,2-4 0,-8 6-370,-2-2 0,-6-1 167,1 1 0,-4-4-217,-5 4 1,1-4 127,-6 4 0,1-4-65,-1 4-50,-3-6 0,6 5 4,-3-3 69,-4-4 1,7 6 30,-3-7 79,-3 6-165,4-5 0,-4 6 56,3-7 6,-4 0 0,6 1 325,-7 4-264,6-3-85,-4 10 1,9-9-23,-6 6 1,5 1-73,-5 4 1,-1 0-27,-4 0 1,5 2 11,0 2 1,0 4 22,-5 6 1,0 0 51,0 0 0,5 7-10,0 2 0,0 9-25,-5 0 0,0 1-4,0-5 1,4 7-25,1 2 1,0-1-116,-5 2 1,5-1-22,0 5 0,0 1 88,-5-1 1,4-2 31,1-2 0,0 2 27,-5-2 0,0 3-10,0 1 1,5 0-2,0 0 0,1-1 97,-1-4 0,-2 2-84,7-6 1,-7 0 16,2-5 0,2 0-55,-2 0 0,-1-1 38,-4-4 1,0-2-6,0-7 0,0 3 0,0-3 1,-4 3-12,-1-7 1,-5-4 32,5-1 1,-5-4 14,6-1-58,-8 1 1,4-1-114,-6 0 0,4-5 106,0 0 0,2-4 60,-2 4 0,-2-4 92,2 4 1,-3-4-137,-2 4 0,1-4-9,-1 5 1,1-6 106,-1 6 0,1-7 188,-1 1 1,1 3-172,-1-3 0,-4 3-27,-1-3 1,-6-2 55,2 2 0,-5-2-13,-5-2 1,2 5 2,-7-1 1,0 1-11,-4-5 1,-1 5 75,0-1 0,-1 1-93,-3-5 1,-4 0 5,-6 0 1,-7 0-93,-3 0 1,-3 5 48,-1-1 1,-12 1-404,-4-5 0,-4 0 348,0 0 1,-6 0-14,47 0 1,0 0 0,-4 1 0,0 0 19,4 1 1,0 0-1,-4-1 1,0 0-54,2 1 0,0 1 0,-4-2 0,1-1 18,0 0 1,0 0 0,1 2 0,0 1-58,-1-1 1,1 1 0,-1-1 0,0 0 79,-2-2 1,0 0 0,0 1 0,0 0 24,-1 1 1,1 0 0,1-1 0,-1 0-195,3 1 0,-1 1 1,-1 0-1,-1 0 198,2-1 0,1 1 1,1 0-1,0 0 58,0 0 0,1-1 1,1-2-1,0 1-3,1 1 0,1 1 1,-1 0-1,2 0 111,-48 2 1,9 4-28,11-4 1,4 4 3,5-4 0,4 4-179,5-4 0,14 1-34,6-1 1,9-4-1030,5 4 567,11-3 0,9-2-1831,31 0 2355,-2-5 0,13 0 0,0 2 0,2 2 0,0 1 0</inkml:trace>
  <inkml:trace contextRef="#ctx0" brushRef="#br0" timeOffset="12179">11256 1855 7569,'-14'0'-565,"-1"0"1,1 0 295,-1 0 0,5 0 360,1 0 0,-1 0-38,-5 0 234,1 0-220,-1 0 1,6 0-13,-1 0 0,5 0 71,-5 0 28,7 0 30,-10 0 0,10 0-72,-7 0 0,5-2 86,-4-3 0,4 4-40,-5-4 0,5 4 175,-4 1 1,4 0 342,-5 0-109,7 0 45,-10 0-373,11 0 3,-4 0-252,19 0 1,5 0 69,15 0 0,5 0-35,5 0 0,14 0-115,6 0 1,6 0 94,4 0 0,1-5-105,4 0 1,3-1-143,6 1 0,-1 4 153,-4-4 0,-3 4 24,-6 1 1,-2 0-187,-3 0 0,-5 0 83,-10 0 1,-3 0 146,-6 0 0,-7 0-1,-3 0 0,-5 0 22,-5 0 262,-3 0 434,-6 0-169,-7 0-169,-2 0-2434,-6 0 1178,0-7-515,0 6 1413,0-6 0,-6-5 0,-2-4 0</inkml:trace>
  <inkml:trace contextRef="#ctx0" brushRef="#br0" timeOffset="12619">12550 1630 7569,'8'-9'329,"-3"-1"538,-3 7-509,4-3 0,-4 4 76,3-2 0,-2 2-260,2-3 1,-2 4-37,7 1 1,-5 0-91,4 0 1,1 0 86,5 0 0,-1 1-148,1 4 1,-1-2 19,1 7 0,-1-6-11,1 6 0,-1-3-38,1 3 0,4 2-109,1-2 1,-1 2 53,-4 2 0,-1-1-51,1-4 0,-1 3 22,1-2 0,-1 2 75,1 2 8,-1 0 1,-4-4-1,-2-1-4,-1 2 0,2-3-21,-4 1-9,6 1 5,-9 4 57,5 0 76,-7 0 0,-7-2 53,-3-2 0,1 0-78,-6-5 1,4 5 59,-9-6 1,-1 6-46,2-6 0,-7 6-15,2-6 0,1 6 25,-1-6 1,2 7 4,-3-1 0,-1-4 2,7-1 1,-2 1 0,2-2 0,3 3-10,-4-3 0,4-2 11,1 3-178,7-4 1,-5-1 0,4 0-123,-4 0 1,3 0-234,0 0 0,6 0 71,-6 0 0,5 0 392,-5 0 0,7 6 0,-3 2 0</inkml:trace>
  <inkml:trace contextRef="#ctx0" brushRef="#br0" timeOffset="63371">6705 4608 7569,'0'-10'-34,"0"1"1,1-2 361,4-1-217,-3 4 1,4 0 86,-6 3 1,0 2 24,0-6 0,2 6-64,3-2 0,-4 2 250,4-2 45,-3 4 258,-2-6-652,-7 20 0,1 3-8,-4 12 1,-1-5-54,6 0 0,-5 1-27,5 4 0,-4 0-33,4 0 0,0 0 52,5 0 1,0-1-49,0-4 0,0 2 34,0-6 1,0 4-90,0-4 0,5 0 119,0-5 0,6-2-69,-1-2 0,3 1-106,1-7 1,1 1 79,-1-5 1,1 0 35,-1 0 1,6 0 7,-1 0 0,2-6 1,-1-4 0,-4-2-9,3-2 0,-4 0-2,-6 0 1,4 0 96,-3 0 0,-2 4-42,2 1 0,-7 0 8,2-5 0,-2 4 3,2 1 9,-4-1-115,6 3-24,-7-6 0,2 12 132,2-4-12,-2 10 1,6 2 19,-3 7 0,-2 5-44,7 0 1,0 1 22,4-1 1,1-3-35,-1 2 0,1 3 5,-1-3 0,1 1 16,-1-5 1,1-5 3,-1 1 0,6-2 7,-1 1 0,1-3-16,-6-6 0,6 0 94,-1 0 1,0 0 62,-4 0 0,-1-6-134,1-3 1,-1-4 88,1-1 1,-2-6 128,-3-4 1,1 3-80,-6-3 1,0 5 45,-5-4 0,0 0-83,0-6 0,0 6 6,0 0 0,-5-1-75,0-4 0,-5 5 57,5-1 1,-4 7-408,4-2 124,-6 4 1,7 2-290,-5 4 375,5 3 67,-2-1 0,6 7 34,0 0 0,0 7 0,0 7 0</inkml:trace>
  <inkml:trace contextRef="#ctx0" brushRef="#br0" timeOffset="63812">7548 4748 8719,'15'0'409,"-1"-1"-297,1-4 0,1 3 266,3-2 1,-3 1-181,4-2 1,1 3-79,-2-2 1,5-3-10,-4 3 1,-1-6-16,-4 6 0,-1-6 173,1 6-144,-1-7 0,-4 5 39,0-4-149,-7-2-36,3 4 1,-6-6 79,0 0-181,0 6 0,-1-3 1,-2 5 31,-2-2 1,-5 3-81,5-4 0,-6 6 126,1-2 1,-1 2 7,1-2 1,-3 4-59,4-4 1,-4 4-123,-2 1 1,1 6 240,-1 3 0,2-1-38,3 1 1,-3 2 114,4 8 1,-3-3-93,3 2 0,-3 4 129,8 2 1,-1 2-138,5 2 1,0-4 21,0-1 1,1-1-46,4 1 0,3 2-4,7-6 0,-1 0-42,1-5 1,6 0-159,3 0 1,0 0-181,5 0 0,-3-6-14,8-4 1,2-2-203,-2-2 1,5 0 116,-6 0 504,1 0 0,2-6 0,1-2 0</inkml:trace>
  <inkml:trace contextRef="#ctx0" brushRef="#br0" timeOffset="64053">8188 4664 7569,'-8'0'580,"1"-6"-109,7 4 74,0-4 1,5 7-393,0 4 1,5 3-15,-5 6 1,1 2 17,-1 2 1,-3-2-134,2 3 0,-2 1-98,-2-1 0,2 4-7,2-4 1,-2 1-70,3-1 1,-3-4-219,-2 4 0,1-8-319,4-2-456,-3 1 683,11-2 460,-5-2 0,6-6 0,1 0 0</inkml:trace>
  <inkml:trace contextRef="#ctx0" brushRef="#br0" timeOffset="64211">8159 4453 7569,'-15'-8'1292,"1"2"-1365,6 6-787,1 0 339,7 0 332,0 6 1,7-2-85,2 5 0,6 0-352,4 5 625,-3-6 0,18 11 0,-3-4 0</inkml:trace>
  <inkml:trace contextRef="#ctx0" brushRef="#br0" timeOffset="64804">8668 4608 8277,'-10'9'491,"0"1"1,1-1-216,-6 5-143,7 0 1,-5 0-1,3 0 108,-2 0 1,-1 0-55,3 0 1,-1 5-20,6 0 0,-2-2-103,2-8 1,4 4 22,-4-4 0,3-1-151,2 1 0,5-4-359,0 4 327,6-6-52,-3 4 1,7-7 0,0 0 57,-1 0 0,1-5-17,-1 0 1,-4-4 37,0 4 1,-1-6 20,6 2 0,-6 1 27,1-1 1,-5 1 111,5-1 0,-5-2 173,4 6-179,-6-6-6,10 9-54,-11-4 1,6 6 17,-3 0 1,-3 2 28,2 2 0,-2 4-11,-2 6 1,5 5-30,0 0 0,1 6-2,-1-2 0,-2 5-160,7 5 1,-5-2-27,4 7 88,-5-7 0,9 10 0,-5-4 32,0 4 0,0-4 7,-3 0 0,-4-5-10,4 0 0,-3 3-14,-2-2 0,0-5 48,0-5 0,0-6 13,0 2 0,-2-3 167,-3-2 0,-1 0-9,-4 0 0,-3-5 1,4 0 1,-4-4-128,-2 4 1,-4-5 17,-1 0 1,-1-2-23,2-2 0,1 0 5,-6 0 1,6-2-30,-1-2 0,-2-3-113,1-2 0,1-3 97,4 2 0,-4-2-95,0-2 1,1-5-464,8 0 1,-3-4 164,4 4 0,0-1-77,0 1 0,6-1 182,-2-4 0,3-2 84,2 2 1,5 3-115,0-3 321,6 1 0,-3-5 0,7-1 0</inkml:trace>
  <inkml:trace contextRef="#ctx0" brushRef="#br0" timeOffset="65354">9002 4383 7569,'-8'0'305,"2"2"1,6 2-6,0 6 0,0 2 47,0 2 1,1 6-129,4 4 0,-2 4-12,7 5 0,-2-4-12,2 4 0,3-3 0,-4-2 0,3 0-12,-3 0 1,4-1-40,-3-4 0,-2 2-287,2-6 0,-7-1 77,2-3 0,1-1-21,-1 0 0,0-5 18,-5 0-96,0-6 25,0 4 0,0-18-25,0-3 1,0-8 74,0 3 1,0-1 19,0 1 0,0 2 32,0-6 1,2-1 2,3-4 1,1 6-4,4 3 0,1-1 70,-6 1 0,6 1-76,-1 4 1,3 0 68,1 0 0,1 1 341,-1 4-257,1-4 1,-1 12-47,1-4 1,0 3-31,-1 2 1,-4 7 14,0 2 0,-1 4-33,6 1 1,-2 1-27,-4 4 0,4-2-27,-3 7 1,-2-6 37,2 6 1,-5-7-11,4 2 0,-4 1 2,5-1 0,-5 4-2,4-4 1,-1-1-104,2-4 1,1 1-179,-6-1 1,7-5 27,-3 0 0,-1-6-175,2 2 0,0-3-225,4-2 1,-4 0-51,0 0 713,-1 0 0,6-7 0,-1 0 0</inkml:trace>
  <inkml:trace contextRef="#ctx0" brushRef="#br0" timeOffset="66239">9758 4341 7569,'0'-14'0,"0"0"-60,0 0 27,0 0 195,0 0 0,0 4 516,0 1-294,0 6 438,0-3-670,0 18 1,0 2-202,0 10 0,0 0 52,0-5 0,0 6 100,0-1 0,0 7-6,0 2 1,0 1 95,0-1 1,0-4-122,0 4 1,2-3 8,3-2 0,-2-2 6,7-2 1,-5 1-82,4-6 0,1 4 14,5-4 0,1-1-22,3-4 0,-3-1-166,4-4 0,2 2-27,2-6 0,-1 4-197,1-4 0,-4 0 82,4-5 0,-6 0-181,1 0 0,2 0 89,-1 0 1,-1-2-109,-5-3 1,1 2 509,0-6 0,-1 0 0,1-6 0</inkml:trace>
  <inkml:trace contextRef="#ctx0" brushRef="#br0" timeOffset="66447">9657 4580 7569,'8'0'554,"5"-2"-317,-4-3 1,9 4-50,1-4 0,7-3-63,-1-1 0,7 1-105,2-1 0,1 4-195,-1-4 0,-3 6-907,3-2 1082,-10-3 0,4 7 0,-6-6 0</inkml:trace>
  <inkml:trace contextRef="#ctx0" brushRef="#br0" timeOffset="69532">7679 3877 9601,'0'-7'231,"0"-1"-148,0 3 0,0 2-57,0-6 0,-7 4-62,-2-4 0,-4 4-41,-2-5 1,1 6-18,-1-6 1,-6 6 75,-3-6 1,-3 7-10,-3-1 0,0 2 43,-4 2 0,-3 2-19,-7 2 0,5 4 28,0 6 1,6 0 6,-6 0 0,6 0 205,0 0 1,2 2-55,2 3 1,6-4-56,4 4-97,3-3 1,3-2-134,3 0 1,3-5 128,7 0-131,7 1 1,1-2 69,7-4 1,4 3-100,0-3 0,1 1 37,-6-5 1,2-2 49,4-2 0,-9 1-15,4-7 0,-6 5 17,1-4 1,1 4 26,-6-4 0,0 4 11,-5-4 0,0 4-1,0-4 0,-2 4-23,-2-4 0,0 1 6,-5-1 0,-1-2-35,-5 6 1,-1-1 10,-3 1 0,1 4-9,-6-4 0,1 3 53,-1 2 1,-3 2 3,2 3 0,-4-2 14,-5 6 0,4 2 109,-4 8 1,3-4-95,2 4 1,0 3 57,0 1 1,0-1 0,0 0-45,-1-2 9,1 5 0,5-7 1,2 3 239,1 0-273,1-3 0,7-4 0,2 0 49,1 1-75,7-8-170,-3 6 148,6-12 109,0 6-82,-7-7 1,5-2-33,-2-3 0,0 4 2,0-4 0,-5-1-4,-5 1 1,-1 1-90,1 4 1,-2 1 83,-4 4 0,2 3-19,-6 6 1,2 6 197,-3 3 1,-2 10-28,3 5 0,-4 2-80,-1 2 0,2 2 0,2 3 0,4-5 20,7 0 1,-1 0 6,1-4 0,6-4-6,3-1 0,3-4-66,2 0 1,7-8-226,2-2 1,4 1 189,2-1 0,4-5 38,1-4 0,4-7-38,-5 1 0,6-2 74,-6-2 1,2 0 111,-2 0 1,-3 0-84,4 0 1,-9 0 36,-1 0-133,0 0-1,4 0 0,-6 0 1,-1 6 57,-7 3 75,6 4 1,-4 3 0,3 2-30,-4 6 0,-1 2-23,0 2 0,0 5 11,0 0 0,0 4 79,0-4 1,0 6-97,0-1 0,0 1 13,0-2 0,5 2 27,0-6 0,6 1 30,-1-1-262,3-3 1,6-1 0,1-7 88,-3-2 0,4 4 65,-1-5 1,1-5 37,-2-5 1,2-6 77,3 2 0,4-4-49,-4-1 1,-3 0 120,-2 0 1,2 0-12,-1 0 0,-1-4-30,-4-1-126,-1 0 1,1 1 35,-1-1 0,-4-1-191,0 1 162,-7 3-31,10-4 1,-10 12-7,7 4 1,-7 2-19,2 2 0,1 5 123,-1 0 0,5 6-81,-5-2 4,6 4 1,-8-1 0,7-1-2,1-1 1,-3-3 1,2 3 1,0-2-29,4-4 1,3-2 1,2 3 0,-1-8 0,6-2 1,-5-4-14,6 4 1,-1-6 45,5 2 1,2-3-24,3-2 13,-4-7 1,11 1-1,-6-5-11,2 2 0,-4-1 2,1-4 0,1 0 3,-1 0 1,0 2 8,-5 2 0,-1-2-48,-4 3 1,2 1-15,-7-2 1,0 7 40,-4-1 1,-5 2-5,-1 2 20,1 0 1,0 0 3,-1 0 0,-1 2 5,2 2 1,3 2-18,-3 4 0,-2 2 4,2-2 0,-1 1-2,6-2 0,1 3 3,3-2 1,-2 1-87,2-2 1,4 4 81,1-4-77,3-3 1,2 5 0,2-6 53,3-2 1,-3-1-5,3-2 1,-2 0-8,2 0 1,-3-7-12,2-2 0,-2 1 63,-2-1 1,-5-1 101,1-4 0,-8 2 48,3 2 1,-4-2 13,-1 3 1,-1 1-6,1-2 1,-6 6-120,1-6 0,-5 7-13,5-1 0,-6 2 56,6 2 0,-5 0-13,5 0 0,-6 0-83,6 0 1,-5 0-179,5 0 0,-1 5-28,6-1 0,-2 7 64,-3-1 1,3 1 114,-4-2 0,9 3 19,1-2 1,2 1 12,-1-2 0,-2 2-49,6-6 0,0 1 3,5-1 1,0-4-4,0 4 0,0-8-78,0-2 0,5-6 97,0 2 1,0-5 35,-5-5 1,2 2-1,3-7 1,-5 7 5,0-1 1,0-3 128,-5 3 0,-3-1-87,-1 5 1,1 0 118,-2 0 0,1 0-87,-6 0 1,1 0-16,-1-1 1,1 1-63,-1 0 1,-4 5 72,0 0-116,-1 6 1,1-4 64,0 7-158,-7 0 103,10 0 1,-10 5-9,7 0 0,-5 6 20,4-2 1,1-1-9,5 1-74,-1 0 1,6 4 9,-1-4 0,0-2-184,-4-7 1,6 0 99,3 0 1,4-2 40,1-3 1,-5-2 72,0-8 1,0 0 11,5-4 1,1-1-7,-1-4 0,0-2 107,0 3 1,-2-4 28,-3-1 0,2 1-45,-6 4 0,-1-2 24,-4 6 0,-2-4 35,-4 4 27,4 0 0,-10 5-45,7 0 23,-7 6-1,4 2-295,-7 6 0,5 2 197,0 2 1,6 0-77,-1 5 0,-2-4-3,1 4 1,1-6 3,5 2 1,4-4 12,0-1 1,6 0-49,-6 0 0,7 0 3,-2 0 1,-1-6 58,1-3 0,-2-4-8,3-1 1,-3 0-21,-2 0 1,-4-1 35,3-4 0,-1 2 69,1-7 0,-2 1-87,2-5 0,-3 0 15,-1 0 0,-2-1 129,-4 1 0,3-1-87,-8-4 0,6 6-49,-5-5 1,0 7 26,-5-3 74,0-1 0,0 14 0,-2-2-7,-3 6 1,-1-2 190,-4 4-161,-3 3 1,10-1 347,-7 7-443,7 0-521,-3 0 0,17 0 469,4 0 1,2 0 13,-2 0 1,-1-1-51,1-4 0,-1-3-39,1-6 1,0-1-2,-1-4 0,1 2 61,-1-7 1,-4 6-22,0-6 1,-7 1 151,2-5 0,-4-7-146,-1-2 22,-6-4 0,1-1 1,-8 0 35,-3 0 0,-4-3 114,1 3 0,1 1-42,-6 8 1,1 8 163,-1-3 0,-3 9-35,3 1 1,-2 4 158,1 4 1,0 2-78,5 4 1,1 2-12,4-2-236,7 2-54,-5 2-446,5 0 401,0 0 102,2 0-797,6 0 0,-7-5 818,-3 1 0,-2-7-83,-3 1 1,-1-2 25,-4-2 0,-2 0-6,-7 0 1,-2-5 46,-3 0 1,-3 1-65,-7 3 0,1-2 48,-1 3 1,0-3 177,1 8 0,-6-2-5,1 1 0,-1 3 4,6 2 1,4 3-35,0-2 1,7 2 122,-2 2 1,5 0 23,5 0-13,-4 0-173,12 0 56,-5 0-395,13 0 1,2-1-166,6-4-157,0 3 243,0-4-57,0 0 214,-7-2 1,-3-1 31,-9-1 0,1 7 1,-6-1 0,-5 2-26,-5 2 0,-11 6 147,1 4 1,-9 2 21,-1 2 0,0 0 99,0 0 0,-6 0-21,7 0 0,-7 0 119,7 0 1,3-4-122,1-1 0,4-1-47,2 1 0,7-2 56,7-7 1,1 0 191,9 0 0,5 0-303,4 0-82,7-7 1,-4-1-182,7-6 0,5 0 96,0 0 0,5-4-25,-6-1 1,6-5 110,-5 6 1,-2-3 37,-8 3 1,-4 1-19,-11-7 0,-2 7 119,-7-2 1,-7 4 6,-3 1 1,-8 6-8,-1 3 0,-7 4 72,2 1 1,-7 6-55,2 3 1,-2 4 110,11 1 1,7 0-133,9 0 0,3 0 9,6 0 0,5 0-962,9 0 1,5 5 901,10-1 0,10 7 0,7-3 0</inkml:trace>
  <inkml:trace contextRef="#ctx0" brushRef="#br0" timeOffset="71421">8551 3681 7532,'-14'0'297,"6"0"-50,1 0 1,6 0 127,-4 0 246,3 0-136,-4 0 0,6-7-333,0-2 1,0 1-72,0-1 1,0 0 224,0-5-162,0-1 0,-5-3-3,0-1 1,0-1 4,5 1 1,-5 2-56,1-7 1,-1 1 0,5-5 0,-5-2-50,0-3 1,-5-1 25,5-3 0,-1-5-133,1-1 0,4 6 127,-4-5 0,-2 7-12,2-2 0,-1 6-21,1-2 0,3 3-69,-2 2 1,0 6 43,0 4 0,2-3-8,-3 3 0,3-1-7,2 5 0,-1 0-30,-4 0-12,3 0-47,-4 0-194,6 0 195,0 6 40,0-5-107,0 12 112,0-12 84,0 12-44,0-12 182,0 12-87,0-12 28,0 12-72,0-12 0,0 10 1,0-6 1,0 4-24,0-4 0,0 4-6,0-4 0,2-1 42,2-4-51,-2 0 1,4 0-7,-6 0 0,0 5 53,0-1 1,0 6 56,0-6-72,0 7 4,0-9 192,0 10-588,0-4 1,0 17 298,0 3 0,0 3 54,0-3 0,0 6-3,0 4 0,-4 1-14,-1-2 1,-5 4 18,5-4-17,0-3 1,1 7-1,-3-5-11,-1 0 0,0 3 32,-2-7 0,-1 3 13,6-3 0,-5-2-2,6 3-30,-8-4 0,6-1-10,-4 0 1,4-4 103,6-1 1,-5-4-53,0 4-224,0-6 194,5 4-68,0-7 89,0 6-6,0-5 0,-2 6-25,-2-7 1,2-2-19,-3-3 4,4 4 0,-4-7-12,0 3 29,0 4-7,5-12-14,0 12 0,0-7-3,0 3 1,0 2-45,0-6 58,0 6 0,0-10 4,0 4 1,0-4 13,0-1 1,5 5 16,0-1 1,1 1-36,-1-5 0,-2-2-13,7-2 120,-7 2 0,8-4 0,-4 6-56,1 0 1,-3-2-14,5-3 1,-6 4 57,6-4 1,-5 2 8,5-2 1,-2 4-60,1-4 1,4 2-25,-3-2 0,-2 5 7,2 0 0,-5 0 32,4 4-62,-5 4 1,7-6 42,-6 2-24,6 4 10,-3-6-5,0 10 6,5-4 0,-10 6 3,7 0 94,-7 0 1,10 0-83,-3 0 118,-4 6 1,7 3 0,-3 9-47,3 0 1,1 7-33,1-1 0,0 2-1,-1 2 1,1-4 21,-1-1 1,6 1-176,-1 4 0,0-2-57,-4-2 1,-1 2-18,1-2 0,-1 1 76,1-2 55,0 3 1,-1-8 0,-1 3 7,-3 0 0,1-3-26,-6-3 64,6-1 11,-9 0 29,4 0 0,-7-7 129,-4-2 0,2-3-19,-7-2 1,0 4-124,-4 1 1,4 0-25,0-5 0,-4 0-84,-6 0 1,1 0-202,4 0 0,1 0-32,-1 0 0,1 0-230,-1 0 1,1 4-31,-1 1 0,1 1-47,-1-1 0,5-3 613,1 2 0,-1 4 0,-5 0 0</inkml:trace>
  <inkml:trace contextRef="#ctx0" brushRef="#br0" timeOffset="72924">13379 4509 7569,'0'-7'274,"-1"-1"512,-4 3-316,3 4-197,-4-6 0,6 9-98,0 3 1,0 4 17,0 10 0,0 3-18,0 6 0,0 0-74,0 0 0,0 0-97,0 0 0,5-1 22,-1-4 0,6 2-120,-5-6 1,5-1 68,-6-4 0,8 0-125,-3 1 0,4-8 133,2-2 1,-5-3-45,-1-2 0,1 0-86,5 0 1,-1-2 98,1-3 0,-6 2 39,1-6 0,-2-1 19,2-4 0,1 0 234,-6 0-198,6 0 0,-9 0 114,3 0 0,1 0-145,-1 0 1,0 5 4,-5-1 0,1 7 17,4-1-50,-3-4-232,11 6 234,-5-4 1,6 12-15,1 4 1,0-3 8,-1 3 1,1-1-22,-1 5 1,1 0 77,-1 0 0,1-1-48,-1-4 0,3 2 5,2-6 0,-3 4 28,3-4 0,-2-1 4,-3-4 0,1 0 11,-1 0 1,1 0 69,-1 0 0,-4-6-43,0-3 1,-5-4 102,4-1 1,-6 0-37,2 0 1,-3-5 32,-2 1-93,0-1 0,0 3 0,0-1 25,0-1 1,-2-6 4,-3 5 0,2 1-141,-6 4 0,5 0-438,-1-1 423,-3 1 1,5 2 88,-7 3-1861,7 2-54,-3 7 1053,6 0 0,1 5 824,4 0 0,3 12 0,7-2 0</inkml:trace>
  <inkml:trace contextRef="#ctx0" brushRef="#br0" timeOffset="73313">14194 4608 7569,'8'0'-387,"5"0"0,-5-2 203,6-2 1,-4 0-139,0-5 1180,-1 6 0,6-8 0,-1 5-290,1-2 0,-1-1-378,1-5 1,-1 1-79,1 4 0,-5-4-6,-1 4 0,-1-4 124,2-1-228,3 0 1,-10 0-72,7 0 0,-7 5 47,2-1-105,-3 7 0,-4-8 0,-3 7 26,-4 1 1,-4-4-59,-2 3 0,-1-1 96,-3 5 0,-4 2 13,-6 2 1,0 4 67,0 6 0,1 0 115,4 0 0,-2 5 53,7 0 1,-1 4-19,6-4 0,6 4-10,3-4 1,3 4-97,2-4 1,2 4 43,3-4 1,8 1-58,6-1 0,7-3-6,-2 3 1,8-9-52,2 0 0,7-2-169,-2 1 1,-2-3-210,1-6 1,-5 0 67,1 0-145,3 0 1,-8 0 0,2 0-126,-5 0 1,-7-6-608,5-3 1195,-6 2 0,3-11 0,-7 2 0</inkml:trace>
  <inkml:trace contextRef="#ctx0" brushRef="#br0" timeOffset="73540">14935 4481 8742,'2'13'393,"3"-4"0,-4 4-184,4-4 0,2 4-15,-3 1 1,6 0-57,-5 0 1,0 0-232,-5 0 161,6 0 1,-4 0 100,3 0 1,-2-5-603,2 1 1,-4-6-2164,4 6 2596,-3-7 0,4 3 0,2-6 0</inkml:trace>
  <inkml:trace contextRef="#ctx0" brushRef="#br0" timeOffset="73680">14877 4327 7569,'-6'-14'69,"2"1"118,-5 4-280,5-4-32,-2 12 1,8-5-135,2 6 1,4 0 48,7 0 210,6 0 0,2 6 0,6 2 0</inkml:trace>
  <inkml:trace contextRef="#ctx0" brushRef="#br0" timeOffset="74208">15328 4425 7569,'-7'-8'663,"4"4"-492,-7 8 1,6-1-13,-6 7 0,2 4 0,-2 5 1,-3 1-31,3-1 0,2-2 9,-1 6 1,4-6 174,-5 2-244,7 3 1,-4-6-94,7 2 0,2-4 14,3-4 1,-2-4 141,7-6 1,0 0-200,4 0 0,1-2-234,-1-2 0,1 1 124,-1-7 1,1 1 3,-1-5 0,-4 0 126,0 0 0,-2 0 43,1 0 0,0 0 111,-5 0 0,-2 4-73,3 1 66,-4 6 0,1-4 0,3 7-52,-3 0 1,4 2 29,-6 3 1,5 2 66,0 8 1,1 0-118,-1 4 1,-2 1-12,7 4 1,-5 2-16,4-2 1,0 8 63,0 6-144,4-4 0,-6 2 0,4-3 54,-1 4 1,-6 4 6,6 1 0,-7-5-34,2 1 1,-3-5-133,-2 4 1,0-9 159,0 5 0,-2-11 14,-3 6 0,-3-9 1,-6-1 191,-1-2-181,1-2 0,-1-6 1,-1-2 300,-3 0-302,2-4 0,-8 4 1,4-6 58,-2 0-62,-1 0 0,1-6 22,4-4 1,-2-2-29,1-2 0,1 0-93,4 0 1,1-6-194,-1-4 1,2 2 32,4-1-196,2-7 0,7 1 0,0-6 33,0 1 1,2-2 423,3-6 0,3-6 0,6-2 0</inkml:trace>
  <inkml:trace contextRef="#ctx0" brushRef="#br0" timeOffset="74621">15749 4144 7778,'-8'-1'308,"4"-4"-148,2 3 404,2-4 0,0 23-330,0 7 1,0 5 35,0 0 1,0 0-55,0 4 0,5-2-14,0 7 1,1-7-32,-1 2 1,-3-2-62,2 2 0,3-8-138,-2 3 1,0-5 161,-5 0 0,4-2 35,1-7 1,0-5-237,-5 1-497,7-7 377,-6 3 0,12-8 22,-3-2 0,-2 1-2,2-7 0,-1-4 44,6-5 0,1 1 49,3 4 0,-3 0 15,4 0 0,-2-1-14,1 1 1,-3 5 11,4 0 0,-4 6-3,-2-2 1,-4 3 161,0 2 0,-2 7-41,1 2 1,3 5-38,-7 5 0,4-4-126,-4 4 1,5 1-119,-5-1 1,4 0-28,-4-5 0,7 0-230,-3 0 0,-1 0 78,2 0 1,0-6-554,4-3 956,1-4 0,6-1 0,1 0 0</inkml:trace>
  <inkml:trace contextRef="#ctx0" brushRef="#br0" timeOffset="74907">16491 4102 7569,'7'-8'152,"-6"0"228,4 4 44,3 2 486,-6-4-664,11 12 0,-7 7-106,4 5 0,-4 7-56,-6-1 0,5 1 58,0-2 1,0 8-14,-5-2 0,0 2 20,0-3 0,5 0 12,-1 0 0,3 0-68,-2 0 0,-2-1-4,7-4 1,-1 2-149,6-6 0,-1 1-19,1-1 1,0-4-6,-1 4 0,1-5-95,-1-4 1,1 2-280,-1-3 1,6-2 28,-1-3 0,0-2-307,-4-2 1,4 0 734,1 0 0,-1-6 0,-4-2 0</inkml:trace>
  <inkml:trace contextRef="#ctx0" brushRef="#br0" timeOffset="75087">16491 4383 7812,'15'-8'546,"1"0"-620,3 4 1,4 1-386,6-7 1,-2 7 90,-2-2 1,0 2-83,-5-1 450,-1 2 0,2-4 0,2 6 0</inkml:trace>
  <inkml:trace contextRef="#ctx0" brushRef="#br0" timeOffset="77626">14586 3779 7569,'0'-14'-60,"0"5"48,0-1 195,0 7 0,-5-5 786,0 4-632,-6 2 1,3-9-3,-6 6 1,-1-4-174,0 4 0,-1 1 23,-3 4 0,1 0-188,-6 0 0,0 0-17,-5 0 1,-1 0-7,1 0 0,-1 6 69,-4 3 0,1 4-70,-5 1 1,4 0 69,-5 0 1,7 5-11,-2-1 0,3 3 16,2-3 0,6-2-16,4 3 1,3 1-140,1-1 1,7-5-146,3-5-24,4 1 0,2 2 118,4-3 120,3-2 1,12-7 10,-1 0 1,-1-2 111,-9-3 0,4 2-151,-3-6 0,-2 4-83,2-4 504,-7 0-220,4-6 1,-9 1-121,-3 0 0,-3 5-13,-7 0 1,-1 4-79,-3-4 0,1 6 86,-6-2 0,0 3-9,-5 2 1,0 0 26,-1 0 0,1 0 5,0 0 0,-5 7-40,0 2 1,-1 3 58,1 2 0,3 2 129,-3 3 1,-1-2-115,1 6 1,0-4 3,5 4 0,0-1-3,0 2 0,6-2-5,4-4 0,2-2-70,3 3 0,6 1-214,3-1-5,3-1 0,2-4-126,0 0 213,0 1 86,7-1 23,1-7 0,2 0-66,-1-7 206,-5 0-220,2 0 66,-6 6 0,-2-5 165,-2 4 0,-9 3-69,-7 1 1,-1 10-46,2 4 1,-4 4 25,-6 1 1,2 6-10,2 4 1,-2 2 20,3 3 0,1-1 5,-1 0 1,6 0-42,-1 0 0,7-4 16,3-1 1,5-10-151,0 1 0,8-5 94,6 0 1,5 2 41,4-6 0,-1-5-13,6-4 0,0-6-10,5 6 0,-4-7-25,-1 1 0,-1-2-4,1-2 0,-3 0 114,-7 0 1,-4 0 0,0 0 29,-7 0-29,3 0-26,-6 6 1,-4 2-4,-1 6 1,-5 6 13,5 4 0,-6 7-10,1 2 1,4 4-1,1-2 30,3 0-58,2 3 0,0-1 0,2 1 35,3 1-48,3-5 0,6 2 1,2-5-47,4 2 60,-4 0 1,11-10 2,-2 1 0,-3-7-28,3 2 1,-1-5-10,5-5 0,2-3-74,3-6 0,-4 0 72,4 0 0,-2-1 41,2-4 0,-3-3-30,3-6 50,-3 0 0,-7 0 0,0 0-40,2 0 0,0 0 3,-2 0 1,2 4 27,-7 1 0,2 1 7,-1-1 1,-4 1-63,3 3 0,-3 4-5,-1-4 1,-5 4-9,-1 1 0,1 6 88,5 3 0,-1 4 93,1 1 1,-1 0-85,1 0 0,4 0 116,1 0 1,1 5-139,-2-1 0,2 1 16,3-5 0,4-4-47,-4-1 1,3-1 35,2 1 1,5-1-159,0-3 0,2-4 47,-2 4 1,3-5 35,7-5 0,-1-3 21,1-6 1,-2 0-15,-3 0 0,1 2 30,-6 2 0,0-2-2,-5 3 1,-2-4 22,-2-1 1,1 5 9,-7-1 1,-5 7 70,-4-2-88,0 4-14,4 1 0,-4 1 46,0 4 0,-2-2 60,2 7 1,2-1-88,-2 5 1,0 0-4,4 0 0,-2 0-13,7 0 1,2 0-3,-2 0 0,7-1-134,-1-4 1,2 2 13,2-6 1,5 4-2,0-4 1,5-1 38,-5-4 0,6 0-109,-1 0 0,-2-4 128,2-1 1,-2-6 80,2 2 1,-2-4-48,-3-1 0,-5 0 16,0 0 1,0 0 135,-5 0 0,-3 5-22,-1-1 0,-6 6-5,-4-6 0,3 6-120,-3-6 59,-4 7 42,7-3 11,-11 6-136,11 0 0,-10 5-144,6-1 1,0 7 20,0-1 0,4 2 100,-3 2 0,3-5-14,1 1 1,2-2-23,4 1 1,1 2-5,3-6 0,4-1-9,-4-4 1,5 0-124,5 0 1,-2-6 118,7-3 0,-5-4-74,5-1 0,-2-5 72,2 1 1,1-7 69,-6 1 0,0 2 138,-5-1 0,3 0-47,-3-5 1,2 4 140,-12 1 1,6 1-167,-6-2 0,0-2-3,-4 3 0,-5 1 256,-1-2 1,-4 7 45,5-2 0,-7 8-123,2 2 0,-3 4-19,-2-4-45,6 6-42,-4-3-159,11 6 0,-5 0 63,6 0 0,-3 0-149,4 0 1,-4 0 64,9 0 1,2 0-98,3 0 0,-3-5 104,2 0 1,1-6-29,4 2 1,0 1-56,0-1 1,0-5 117,0-5 1,-1-4-1,-4 4 1,-2-1-31,-2 1 1,-4-3 6,3-6 0,-9 5 136,-5-1 0,1 1 23,-1-5 0,0 4 83,-5 1 0,0 6-13,0-2 0,0 3-2,0 2 1,-5 5-57,0 0 0,-1 5 334,1 0-244,3-4-189,-4 6 1,6-5 34,0 2 1,8-1-163,7-4 0,1-7-141,8 3 1,-1-3 119,1 3 1,2-6-20,-7-4 1,0 2-10,-4-1 1,-2-1-82,-3-4 1,-4 0 89,-6 0 0,-2-6 15,-2-4 0,-6-2 46,-9-2 0,-4 0 17,-6-1 0,-7 3 159,-3 2 1,-4 4-76,-6 6 1,-1 1-80,-3 4 1,-2 3 333,7 6 0,-6 4 468,6 1 0,4 1-394,5-1 0,9-4 6,1 4 1,1 1-34,9-1 0,4 1-61,6-1 0,5-4-816,-1 4 1,4-4 198,1-1 0,0 0-29,0 0 1,0 0 205,0 0 0,0 0 12,0 0 0,-2 0-38,-3 0 1,-4 4 3,-11 1 0,-2 6 270,-7-2 1,-2 4 93,-3 1 0,-3 1 49,-7 4 1,1 1-34,-1 4 0,0 2 37,1-3 1,-1 2-133,0-1 1,2 2-11,4-2 1,-3 1 32,7-2 1,2-1 72,8-4 1,-2-2-149,7 3 1,-1-4-119,6-1 0,-1-1-57,1-4 0,-1 2 19,0-7 0,1 1-28,-1-5 1,-4 0 101,0 0 1,-9 0 5,-1 0 0,-2 0-8,-7 0 0,-8 4-14,-7 1 1,-5 6 138,-5-2 1,1-1 40,-5 1 1,4 1 137,-5 4 1,6 0-73,-1 0 1,8 0-119,2 0 1,8 0 22,1 0 0,4 0 11,11 0 1,-2 0-10,12 0 0,-1 0 84,6 0-446,6 0-305,1 0-3078,7 0 3369,0 6 309,-6-5 0,-2 6 0,-7-7 0</inkml:trace>
  <inkml:trace contextRef="#ctx0" brushRef="#br0" timeOffset="78653">15459 3484 6948,'0'8'1038,"0"-2"1163,0-6-1565,-7 0-461,6 0 0,-6-1 151,7-4-175,-6-3 1,4-6-1,-3 0 0,-1 0 54,1 0 0,-2-5 11,3 0 1,2-4-129,-3 4 1,-1-6 78,1 2 1,-5-4-68,5-1 1,-4-1-6,4-4 1,-2 2-127,2-7 1,2 5 43,-7-4 0,7 1-114,-2-1 1,-1-2 128,1 6 1,0-5 7,5 6 1,-5 0-188,1 9 1,-1-2 14,5 6 0,0 1 38,0 3 88,0 1 1,0 0-8,0 0 40,0 7 11,-7-6-73,6 11-4,-6-4-306,7 6 0,0 6 322,0 4 0,0 2 18,0 2 1,0 0 8,0 0 1,5 1-52,0-1 0,0 1 2,-5 4 1,5-4 117,-1 4-68,1-3 1,-5-1 0,0 3 14,0 0 0,0 6-29,0-6 1,0 6-7,0-5 1,0 6-13,0-2 1,-5-1 3,1 1 0,-1-1 20,5 2 0,-5 0 4,0-5 1,-1 0 9,1-5 0,3-5 12,-3 1 12,-3-1-2,7-1 0,-8-2 43,5-6-68,2 0 1,-6 0 2,3 0 0,3-6 1,-2-3 0,-3-1 12,2-4 0,0 3-161,5-8 0,-4 4-33,-1 1 0,0-5 57,5 0 1,-5-6 56,0 2 0,0-4-11,5-1 1,0 5 20,0 0 0,0-1 3,0-4 1,0 0-12,0 0 1,2 1 2,3 4 1,-2-2 146,7 6 0,-5-4-76,4 4 1,-4 0 8,5 5 0,-5 2 14,4 2-12,-5-2 0,7 9-34,-6-7 1,1 7 7,-1-1 26,-3 2 0,6 2 4,-3 0 1,-2 2 108,7 2 1,-7 4-78,2 6 1,1 0 142,-1 0 0,6 5-15,-1 0 1,-2 6 3,2-2 0,-5-1-116,4 1 0,-1-4 2,2 5 0,3-7-12,-3 1 0,3 3 16,1-3 1,1 1-133,-1-5 1,1-4 34,-1-1 1,-1 0-151,-3 5 1,3-4-101,-4-1 0,0-6-464,0 2 223,1 3 0,0-7-1229,-1 4 1209,-5-4 0,2 1 523,-6 3 0,-6-4 0,-2 6 0</inkml:trace>
  <inkml:trace contextRef="#ctx0" brushRef="#br0" timeOffset="80367">15590 3091 6827,'-7'-8'537,"5"2"-247,-10 6 1,8 0-35,-5 0 0,4 0 5,-5 0-215,7 0 1,-10 1 0,3 2 96,-3 2 0,4 4-102,-1-4 0,0 6-94,-4-2 0,-1 2-575,1-1 628,-1 8 0,-6-2 0,-2 12 0</inkml:trace>
  <inkml:trace contextRef="#ctx0" brushRef="#br0" timeOffset="22227">22666 1096 7633,'-7'-8'862,"5"2"-368,-4 6-243,6 0-82,0 13 0,0-2-19,0 12 1,0 5-37,0 5 0,5 7-5,0 3 0,0-1 12,-5 4 1,4-5-112,1 1 0,0-7-44,-5 7 0,0-10 31,0 1-53,0-3 1,0-2 0,0-1 76,0-4 0,0-3 1,0-6 0,0-4 18,0-1-16,0-6 159,0 3 0,0-18-250,0-7 1,0-1 58,0-4-49,7-5 1,-6-2 0,4-7 8,-3-1 0,0 3 2,3-1 1,-4-2 39,4-8 0,-2 2-16,2-7 0,-3 2-29,3-1 1,1 1-24,-1 3 0,5 8 32,-5-3 1,5 9 64,-5 0 51,6 10 1,-8 3-169,7 5 52,0 1 1,5 7 26,-1 2 16,1 3 0,0 4-34,-1 3 1,1-1-78,0 10 0,-1-3-34,1 8 1,0 1 90,0-1 1,-6 6-6,1-2 0,-2 2 21,2-1 0,2 1-5,-8-7 0,1 7 51,-5-1 0,5-2 5,0 1 1,-2-4-30,-7 4 0,0-6 77,-6 2 0,-1-3 73,-9-2 1,4 0 39,-4 0-93,4 0 1,-3-2 0,-1-1-67,2-1-215,2-7-133,1 3-108,7-6 1,1 2 80,7 2 176,0-2 183,7 4 0,7-6 0,9 0 0</inkml:trace>
  <inkml:trace contextRef="#ctx0" brushRef="#br0" timeOffset="22969">23268 1293 7970,'8'6'690,"-3"3"0,2 9-460,-2 0 0,0 7-13,-5-1 1,5 1-77,-1-2 1,1 7-15,-5-7 1,0 7-79,0-7 1,0 2 33,0-1 0,-1 1 17,-4-7 1,3 6-13,-3-6 0,4-4-113,1-4 152,-7-7 3,5 3-100,-4-6-118,6 0 1,0-8-74,0-6 1,0 0 38,0-4 0,0-4 87,0-2 0,5-2-8,0-2 0,0-2-72,-5-3 0,5-3 24,-1-6 1,3 0-9,-2 0 1,-3 4 69,2 1 0,5 4 20,0-4 0,0 10 64,0-1 1,-4 8-95,5-4 0,0 7 4,5-1 0,-6 2 30,1 2 0,0 5 5,5-1 0,-1 7-22,1-2 0,0 4-34,-1 1 1,1 0 1,0 0-6,0 0 0,-2 1-20,-4 4 1,4 1 44,-3 4 1,3 1 0,2-7 0,-5 6-17,0-6 4,-1 7 8,6-3 0,-5 1-44,0 1 66,-7-7 136,4 3 44,-7 0 1,0-2-5,0 5 0,-7 0-88,-3 5 0,-3 0-24,-2 0 1,1 0 14,-1 0 1,0 2-56,1 3 0,-1-4 4,0 4 1,1 1-14,-1-1 1,2 5-20,3-6 1,-3 6-34,3-6 1,2 3 80,-2-3-64,7-2 1,-4 4-1,7-6 38,0 0 0,0 1-15,0-1-23,0 0 0,0 0-2,0 0 0,5-5 36,0 0 1,5-4-3,-5 4-34,6-5 1,-3 7-37,7-7 0,-2 2-97,-3-1 0,5-3-27,-1 2 0,1-1-163,5 2 1,1-3 104,-1 2 1,6-2-63,-2-2 1,2 0 14,-1 0 304,3 0 0,-6 6 0,8 2 0</inkml:trace>
  <inkml:trace contextRef="#ctx0" brushRef="#br0" timeOffset="23329">24062 1265 7569,'-8'-14'180,"-5"4"-180,3 1 0,3 6 444,-6-3 685,12 6-565,-6 0-316,7 6 0,0 2-50,0 6 1,0-3-10,0 3 1,0-3-72,0 7 0,0 3-45,0-3 0,0 6 47,0-6 1,0 6-73,0-5 1,0 6-67,0-2 1,2-1 35,3 1 1,-2-4 68,7 4 1,-5-5-142,4 0 1,0-1-225,0 2 0,5-3 131,-5 3 0,6-9-29,5 0 1,-4-2 118,4 1 0,-2 2-10,1-6 0,-1 1-308,7-2 1,-7-2 19,1 3 0,2-4-46,-1-1 0,1 0 11,-1 0 1,-2-1-8,6-4 0,-6 2 122,2-6 1,-4-1 274,-1-4 0,6-6 0,2-2 0</inkml:trace>
  <inkml:trace contextRef="#ctx0" brushRef="#br0" timeOffset="23537">24135 1489 7569,'-14'0'489,"4"-1"-296,0-4 211,7 4-167,-4-6 232,7 7-427,7 0 0,3 0-103,9 0 0,-2 0 128,2 0 1,-2 0-199,-3 0 1,6-4-537,-1-1 0,3-4 265,-3 4 402,-2 0 0,4-1 0,-6-2 0</inkml:trace>
  <inkml:trace contextRef="#ctx0" brushRef="#br0" timeOffset="23746">24150 1194 8384,'-10'-1'489,"1"-4"-156,5 4 287,-2-6 0,19 7-644,6 0 1,3 0-131,2 0 0,-4 0-393,4 0 1,-1 2 407,2 3 0,2-4-168,-2 4 0,1 1 307,-1-1 0,2 6 0,-4-3 0</inkml:trace>
  <inkml:trace contextRef="#ctx0" brushRef="#br0" timeOffset="24463">24723 1209 10951,'0'14'560,"0"0"-365,0 0 0,0 4-29,0 1 0,0 6 0,0-1 1,0 2-21,0 2 0,0 2-64,0 3 0,0-4-150,0 4 0,5-3 50,0-2 0,0-5 129,-5 1 0,0-6-148,0 6 0,2-7-443,3 2 237,-4-4 159,6-1 22,-7 0-144,0-6 646,0-2-441,0-18 1,0 2-1,0-10-24,0 0 0,0 0-3,0-4 1,0-4 43,0 0 1,0-2 9,0-7 0,0 4-123,0-4 1,1-1 44,4-4 0,-1 6 36,5 3 1,1 8 11,5 2 0,-5 4 4,0-4 1,-1 6-28,6-2 0,0 8 2,-1 2 1,-4 6 13,0-2 1,0-1 0,5 1-8,-1 0 1,1 7-2,0 3 0,-1 1-73,1 3 1,5 8 58,-1-3 1,1 8-9,-5-3 0,1 6-28,3-2 1,-2 5-5,2 5 0,-2-3 33,-3 3 1,1 1-15,0-1 1,-5 0 22,-1-5 1,-4 0-8,5 0 1,-7-5 95,2 1 0,-3-6-19,-2 6 0,0-7 110,0 2 1,-2-5-28,-3-5 0,-3 4 122,-6-4 1,-1-1-94,0 1 1,-4-6 58,-1 2 1,-6 1-139,1-1 1,-2-1-65,-3-4 0,1 5-8,-1 0 1,3 0-62,2-5 0,-1 4-531,6 1 233,-6 0 1,10-5-238,-4 0 0,9 0 36,1 0 108,7 0 452,-4 0 0,7 0 0</inkml:trace>
  <inkml:trace contextRef="#ctx0" brushRef="#br0" timeOffset="25323">25517 1251 7850,'0'14'618,"0"1"-80,0 4 1,5 3-230,0 6 1,2 0-164,-3 0 1,-2 5-123,3 0 1,1 0 0,-1-5-85,-1 0 9,4 0 0,-7-2-146,4-2 0,-1 1 74,1-7 0,-2 6-97,7-5 0,-7-1-408,2-4 1,1-4-401,-1-1 1028,7-6 0,-4 3 0,6-6 0</inkml:trace>
  <inkml:trace contextRef="#ctx0" brushRef="#br0" timeOffset="25673">26076 1209 7752,'0'-8'409,"0"1"1040,0 7 1,-7 11-1304,-3 3 1,-3 5 28,-1 0 1,-1-2 41,0 6 1,1 1-68,-1 4 1,0 0-45,0 0 1,6 0 27,-1 0 0,7 0 43,-2 1 0,3 3-407,2 1 1,2-5 155,3-4 1,3-3 103,6 3 0,3-4-299,2-6 1,4 0-394,7 0 1,-1-4 416,0-1 0,2-6 85,4 2 1,-4-4-735,3-1 1,-3 0 893,-1 0 0,-1-6 0,0-2 0</inkml:trace>
  <inkml:trace contextRef="#ctx0" brushRef="#br0" timeOffset="28347">26781 1293 7422,'0'-14'0,"0"0"0,0 0 0,0 4 1212,0 1-378,0 6-137,0-3 1,0 21-747,0 4 1,0 9 25,0-5 32,0 4 0,2 1 0,1 0-40,2 0 1,0-1-11,-5-4 1,0 4-56,0-4 0,5-3-143,0-1 134,0 3 0,-5-6 1,1 1-276,4-6 1,-3 1-167,3-2 1,-2-4 193,2-2 0,-3 0-402,2 0 159,5-2 595,-8 4 0,12-12 0,-4-2 0</inkml:trace>
  <inkml:trace contextRef="#ctx0" brushRef="#br0" timeOffset="28569">26678 1237 7569,'-8'-14'143,"0"1"144,3 4 42,4 2 0,-8 3 579,4-1-621,4 0 0,-4 4-66,10-4 1,3 4-41,7-4-133,-1 3 1,8 2 0,2-1-25,4-4 1,1 4-70,1-4 0,-1 3-334,1 2 0,-3 2-402,-2 3 1,1-2 379,-6 6 1,4-1-271,-4 1 1,1 4 670,-2-4 0,-2 4 0,4 1 0</inkml:trace>
  <inkml:trace contextRef="#ctx0" brushRef="#br0" timeOffset="28778">27266 1223 7440,'0'7'361,"0"1"0,0-3 93,0 4 0,0 5-90,0 5 0,5-2-111,0 7 0,0-1-153,-5 5 1,0 5 82,0 0 1,0-1 22,0-3 0,0-6 70,0 0-749,0 1 0,0-1 0,0-1 178,0-2 45,0-1 1,2-6-1,1-3-598,2 0 1,5-6 847,-5 6 0,13-7 0,-2 3 0</inkml:trace>
  <inkml:trace contextRef="#ctx0" brushRef="#br0" timeOffset="29172">27693 1265 7569,'-9'0'552,"3"0"642,-1 0-787,-1 0 1,-6 0-79,-1 0 0,5 6-177,0 3 0,0 8 11,-4 2 1,4 6-14,0-1 1,5 4-102,-5 4 0,7-2 146,-2 3 0,4-3 103,1-2-304,0 6 1,1-9 0,4 3-66,5-1 1,3-7-128,2-1 0,-1-4 53,1-1 0,5-1-68,-1-4 1,6-3 112,-6-6 1,6 0-45,-5 0 1,4-1 11,-4-4 1,4-4 34,-4-10 0,-1 2 47,-4-7 1,-2 6-36,-3-6 1,-4 6 174,-6-6 0,0 1 16,0-5 0,-1 0-86,-4-1 0,-3 0-52,-7-4-99,0 3 1,-1-4-1,-2 6-288,-2 0 0,2 4-39,9 1-337,-4 6 377,4-3 418,1 12 0,8-5 0,8 5 0</inkml:trace>
  <inkml:trace contextRef="#ctx0" brushRef="#br0" timeOffset="29778">28119 1307 8240,'8'0'853,"-1"1"-522,-7 4-119,6 3 1,-4 12 0,4 4 7,1 2 1,-6 2-186,4 0 0,-3 2 15,-2 3 0,0-4 74,0 4-2,0-3 1,0-2-1,0 0-37,0 0 0,0-6-280,0-3 0,0-4 0,0-1 33,0 0 156,0-6 1,-2-2 355,-3-6-392,4 0 1,-6-6 78,7-3 0,0-8-144,0-2 132,0-6 0,0 3 1,0-6 26,0 0 0,5-6 15,0-4-123,7-2 1,-9 2 0,5 2 29,-1 2 47,4-5 0,-5 9 0,6-1-31,-2 6 0,-2 0 28,2 6-297,3 1 182,-5 4 12,7 6 0,-6 1-8,1 7 1,-2 7 62,2 2 0,3 5 8,-3 5 1,-2 3 6,2 6 6,0 0 0,5 0 0,-1 0-30,1 0 47,0 0 0,1 0 1,2 0-15,2 1 1,4-6-107,-4 0 102,6-5 0,-3 2 1,6-6-17,0 0 0,-1-5 73,-3 1 1,2-7-10,-2 1 1,-2-2-59,1-2 15,-6-6 0,3-2 0,-6-8 452,0-2 0,-5 0-164,-1-5 1,-5 4 366,1-4-400,-4 0 0,-1-6 44,0 1 0,-5 0-142,0 0 0,-6 0 1,1 0 222,-3 0-476,-2 0 1,1 0-1,-1 1-405,0 4 80,1-4 0,4 12 0,0-3-366,-1 7 0,2-1 792,0 3 0,-1-4 0,-5-1 0</inkml:trace>
  <inkml:trace contextRef="#ctx0" brushRef="#br0" timeOffset="32307">24988 2669 7778,'-8'-7'774,"-5"-6"-230,11 12-345,-4-6 0,7 7-84,4 0 0,-2 7 13,7 2 1,0 3 0,5 2 0,4 2-29,1 3 0,1-4-22,-1 4 0,-2-2-85,6 2 0,-1-3-54,2 2 0,-4-2-238,-6-2 0,-1-5-2,1 1 1,0-2 0,-1 2-529,1 0 485,0-7 0,-5 8-756,-1-6 1100,1-1 0,5-4 0,0 0 0</inkml:trace>
  <inkml:trace contextRef="#ctx0" brushRef="#br0" timeOffset="32620">25532 2627 7738,'8'-6'1234,"-1"4"-725,-7-4 0,-2 6-154,-3 0 0,3 8-17,-2 6-201,-5 0 1,6 14 0,-5-1 229,1 4-238,-4 8 1,8-3 0,-5 6 226,1 0-304,-4 6 0,4-4 1,-4 5 200,1-1-177,7-4 1,-9 4-41,7-6 0,-5 0 0,6-1-73,0-4 1,-2 2 178,1-6-99,0 0 0,0-10 0,0-1-623,2-2 375,1-1 0,2-5 0,0 0-685,0 0 423,0-6 0,0 0-467,0-3 173,0-4 175,0 5 0,0-24 0,0-6 0</inkml:trace>
  <inkml:trace contextRef="#ctx0" brushRef="#br0" timeOffset="34229">25209 2318 7967,'-9'0'1058,"1"0"-463,3 0 86,4 0 498,-6 0-1036,7-6-77,0 4 0,2-9 74,3 7 1,-2-7-46,7 2 0,-5-2 19,4 1 1,-4-2 78,5 2-133,0-2 0,0-2-61,0 0 1,-6 6 78,6 3-192,-7-3-36,11 7 0,-6-5 76,6 6 1,-4 0-33,0 0 1,0 0 58,5 0 0,-1 1 12,1 4 1,0-2-17,-1 6 1,1-1-42,0 2 18,-1 2 0,1-6-82,0 4 0,-5 1-148,-1-7 0,-4 6 84,5-6 1,0 6-570,5-6 1,-1 6 5,1-6 783,0 7 0,-1-9 0,1 4 0</inkml:trace>
  <inkml:trace contextRef="#ctx0" brushRef="#br0" timeOffset="35840">21931 478 7569,'0'-14'-44,"0"0"174,0 6-149,0 2 65,0 0-208,0 4 327,0-4-59,0 18 1,0-5-5,0 11 0,0-4-1,0 10 1,0-1-40,0 5 0,1 2 1,4 3 0,-2 4 7,7 10 1,-5 3-36,5 6 1,-5 7 4,5 2 1,-5 4 11,4 1 0,-4 2-319,5 3 1,-5 0 280,5 9 0,-5-8 0,3 9 23,-2-3-46,-1 1 0,-3-3 41,3-1 1,-2-1-15,7 2 0,-5 1-41,5-6 1,-6 5 0,6-5 1,-5 4-16,5-4 0,-7 5-8,2-5 0,-2 0 51,2-5 0,-3-2-77,3-2 0,-4-4 36,-1-5 1,2 2 63,3-3 0,-3 3 2,2-7 1,-2 3-44,-2 1 0,0 0 5,0 0 1,5-4 21,0-1 1,0-4-12,-5 4 1,1-7-50,4-2 1,-3 0-13,3-4 0,-3-4 201,-2-1 0,4-3-163,1-2 0,0-5-28,-5 1 0,0-7-52,0 1 1,0-7-47,0-1-105,0-7-197,-6 9 179,4-10 1,-6 4 267,3-6 0,3-6 0,-4-2 0</inkml:trace>
  <inkml:trace contextRef="#ctx0" brushRef="#br0" timeOffset="37417">21857 534 7569,'0'-9'-88,"0"0"1,2 1-371,3-2 448,-4-2 0,12 9 175,-3-7 1,3 3-148,2-3 0,6-1 40,4 7 1,-1-6 86,6 6 0,-3-6-124,13 6 1,-1-6 3,5 6 0,0-3-40,0 3 0,7 0-3,3-5 0,8 4 25,1-4 0,3 4-78,-3-4 0,4 4-110,7-4 0,-1 6 175,1-2 1,4-1 76,1 1 0,10-4-75,0 4 0,4 1-263,0 4 1,0-5 285,-42 3 1,1-1-1,0-2 1,2 1-152,4 1 1,2 1-1,-2-1 1,1 0 141,0 0 0,0 1 1,3 1-1,1-1 1,3-2 0,1-1 0,-1 1 0,0 0-65,3-1 0,-1 1 1,0-3-1,0 1 42,0 1 0,1 1 1,-3 0-1,0 0-31,5-1 0,0 1 1,-5 0-1,1 0-190,3-1 0,2 0 0,-1-1 0,0 0 255,0 1 1,0 0 0,-2 0 0,-1-2 0,3 0 1,0 0 0,-5 2 0,0 1 2,5-1 0,1 0 0,-4 1 0,-1 0-2,0 0 0,-2-1 1,0-1-1,-1 1-27,3 2 0,-1 1 1,-3-1-1,1 0 0,3 2 1,0-1-31,-2 0 1,-1-1 36,-3 1 1,-1 0 0,4 1 0,-1 0 0,-1 0 0,0-1-104,2 0 0,0-1 48,3 1 1,0 0 0,-9-1-1,0 1-23,3 0 1,0-1 0,-5 0 0,-1 0 52,4 0 1,0 1 0,-3 2 0,-1-1-1,0-2 1,-1 1-59,-2 1 0,-1 1 76,49-7 1,-4 6-1,-3-4-83,-3 4 227,-8 1 1,-2 0 0,-8 0-6,-4 0-66,-2 0 1,-4 0 0,-2 0 31,-3 0 1,-9 0 0,-3 0 0,-5 0 17,-4 0 613,-2 0-745,-11 0 0,3 4 0,-7 1 305,-1-2 1,-6-1-367,-2-2 424,-7 6 1,5-5 15,-3 4-32,-3-3-7,4-2-289,-12 6 0,4-3 0,-3 6 0,-1-4 35,1 4-215,-7-5 1,11 8 82,-4-3 4,3 4 1,2-4-1,0 1 127,0 1 0,0 1-81,0 2 1,0 2-10,0 2 0,0 4 6,0 6 1,0 2 107,0 3 1,-2 3-95,-3 6 1,4 1 3,-4 4 1,-3 3-8,-2 6 1,2 5-10,-2 0 1,0 11-9,-4-2 1,4 2 15,0-6 0,2 7-226,-2-3 1,2 3 221,3-2 1,2 4 19,-7 0 1,7 1-7,-2-1 0,-3-3 0,-2 3 0,2 1 19,-2-1 0,2 5 5,-2-5 0,-3 4-33,3-4 0,-2 6 8,3-1 1,-4-2-24,3 1 1,-3-5 26,-2 1 1,0-3-24,1-2 0,-1-5 57,0 1 1,-4-2 0,-1 1 1,0-1-10,6-3 0,-3-3 72,-2 3 1,2-3-198,-2-2 0,3 0 114,1 0 1,5-6-112,0-3 1,0 1 65,-4-1 0,4-5-88,0-4 1,2-1 91,-2 5 1,-3-4 144,3-1 0,2-4-136,-2 4 1,1-4 12,-6 5 0,5-6 25,0 6 1,2-7-47,-2 2 0,-1-3-29,6-2 1,-5 0 35,5 0 0,-1-2-14,1-2 0,2 1 9,-7-7 7,7 7 1,-9-9 0,6 3 24,-3-4 0,1-1 4,-2 0 1,-3 1 72,4-1 1,-5 0-96,0 0 1,-1-5 91,0 0 1,1-1-68,-1 2 0,-6 1 39,-4-7 1,2 6-19,-1-6 53,-1 1 0,-6-5 0,-3 0-18,-5 0 1,-4 0-34,-1 0 0,-5 0 52,0 0 0,-11-2-36,1-2 0,-10 1-181,1-7 1,-9 7-113,-1-2 0,-9-1 152,-1 1 1,-2-4-293,-8 4 0,3-1 373,44 4 1,0-1-1,-46 0 24,44-1 1,-2-1 0,2 3-1,-1-1 59,-5-1 1,0-1 0,0 3 0,0-1-80,1-2 1,-1 1 0,-1 2 0,-1 1 6,-3-2 0,1 1 1,-1 1-1,0 1-217,-4-1 1,-1 2 0,1-1 0,0 0 237,0-1 1,-1 2 0,3-1-1,0 1-22,-5 1 1,0 1 0,2-2 0,1-1 28,-6 2 1,1 1-32,-1 1 1,1 0-1,5-3 1,2-1-1,-4 3 1,1 1 37,-1-1 0,1 0-71,2-2 0,0-1 1,-3 4-1,0-1 0,2-3 1,0 0 67,-1 0 1,1 0-39,2 0 1,1 0 0,0 0 0,0 0 0,1 0 1,0 0-1,1 0 1,0 0 1,-1 0 1,1 0 0,5 0-1,0 0-146,-1 0 1,1 0 0,0 0-1,1 0 169,-2 0 1,1 0 0,2 0 0,1 0-9,0 0 0,2 0 0,2 0 0,1 0 2,-44 0 0,3 0-135,13 0 0,-1 0 97,6 0 0,6-2 43,3-3 1,10 4-20,5-4 0,5 2-722,5-2 0,5 4 599,9-4 0,4-1 105,6 1 0,4-4 0,-1 4 0,-2 2 0,-3 1 0,-2 2 0</inkml:trace>
  <inkml:trace contextRef="#ctx0" brushRef="#br1" timeOffset="99753">25268 8354 7569,'0'-10'536,"0"1"-198,0 6 0,1-4 427,4 7-545,-3 0 0,6 2-25,-3 3 0,-3 7 18,3 7 1,-4 11-55,-1-2 0,0 4-60,0 1 1,0 3 63,0 6 0,-1-4 10,-4-1 0,3-6-9,-3 2 1,-1-3-300,1-2 0,-2 0 61,2 0 1,4-6 19,-4-3 0,1-8 121,0-2 70,2-6-239,-5 3 96,7-6 0,0-6-126,0-3 1,5-5 37,0-5 1,7-3-55,-3-6 1,0 0 12,0 0 46,1 0 1,0-5 0,0-1 29,1-2 1,-3-2 9,2-4 0,-7 0-63,2 0 1,2 1 45,-2 4 1,5-1 11,-6 10 0,3-1 60,-2 10 0,-3 0 472,2 5-164,-2 0-89,5 6-186,-6 2-2,12 6 13,-5 0 0,7 2 11,0 2 1,0-1-79,-1 7 1,1-6 41,0 6 0,1-7-41,4 2 1,-2 1-43,6-1 1,1-1-121,4-4 0,-5 0 136,1 0 1,-1 0 31,6 0 0,-2 0-851,-4 0 0,2 0 387,-6 0 0,4 0 64,-4 0 410,0 0 0,-6 6 0,1 2 0</inkml:trace>
  <inkml:trace contextRef="#ctx0" brushRef="#br1" timeOffset="99958">25444 8508 7569,'-15'0'3357,"9"0"-3222,6 0 0,6 0 87,9 0 0,6 5-214,4-1 0,3 1-196,1-5 1,0 0-184,1 0 0,-1 5-445,1 0 0,-1-1 816,0-4 0,1 6 0,-1 2 0</inkml:trace>
  <inkml:trace contextRef="#ctx0" brushRef="#br1" timeOffset="100403">26017 8438 7569,'0'-8'1398,"0"2"-705,0 6-213,-6 0 0,4 6-152,-3 3 0,4 4-48,1 1 0,-5 6-41,0 4 0,-2 2-56,3 2 1,2 0-1,-3 0 1,3 1 22,2-1 1,0-2-225,0-2 1,2 1 91,3-7 1,1 1-331,4-5 0,8 0 169,-3 0 0,3-6 66,-3-3 0,4-4-140,1-1 1,6-6-541,-2-3 1,-1-4 371,2-1 0,-6-6 56,6-4 0,-6 3 179,6-3 0,-7 2 110,2-1 0,-6-4 164,-4 4 1,1-4-98,-6-1 1,5 5 173,-5-1 0,0 3-102,-5-3 0,2-1 543,2 6-423,-2 1 1,5 8 173,-7 1-460,0 6 1,0-2 105,0 10 0,0 3-70,0 6 1,-2 6 50,-3 3 0,3-1 29,-2 2 0,2-1-107,2 5 1,0 0-690,0 0 0,0-1 383,0-4 1,0-1 119,0-3 1,6-3-838,4 2 0,3-4-411,2-4 1436,0-4 0,-1 0 0,1 2 0</inkml:trace>
  <inkml:trace contextRef="#ctx0" brushRef="#br1" timeOffset="100968">26694 8438 7569,'0'-14'1648,"0"6"-1101,0 2 1,0 7-57,0 4 0,0 3-209,0 6 0,-5 5-87,0-1 0,0 7-53,5-1 0,-5 2 41,0 2 1,0-4-173,5-1 0,-5-4 74,0 4 0,1-6-152,4 2 1,-5-8-182,0-2 42,0-5 0,3 2-417,-3-6 456,4 0 0,-6-6 20,7-4 1,2-7 75,3-2 0,-2-6-30,7 2 1,-5 1 9,4-1 1,0-1 227,0-4 0,4 0-120,-3 0 49,3 0 1,-3 0 0,0 1-31,1 4 0,1 3-9,-2 6 1,3 1-20,-4 4 1,0 1 9,0 3-13,-5 4 0,7-4 0,-6 10 28,-2 4 0,-1 5 89,-2 5 1,5-2-119,0 6 0,0 1 0,-5 4 0,1 5-26,4-1 1,-3 1 41,3-5 1,1-1 2,-1-4 0,5 2-1,-5-6 0,6 0-154,-1-5 1,3 0 70,2 0 0,4-6 164,1-4 0,6-2-12,-1-2 0,-3 0 71,3 0 1,-7-11 63,2-3 1,1-5-72,-2 0 1,-1 2-37,-8-6 0,3-1-23,-3-4 0,-2 2-29,2 2 0,-7-2 127,2 2-178,-3-2 0,-2-2 0,-2 0-20,-3 0 1,2 0-149,-7-1 1,5 3-150,-5 3 1,6-1 76,-6 10-227,7-3 1,-6 11-610,4-4-159,4 4 581,-6 6 1,12 6 637,0 4 0,7 2 0,-4 2 0</inkml:trace>
  <inkml:trace contextRef="#ctx0" brushRef="#br1" timeOffset="101467">27649 8227 7569,'0'-8'887,"0"2"-204,0 0 1,-2 4 216,-2-2-561,-5 2 1,-7 8-36,-4 4 0,4 2-81,-4 2 1,3 2 31,-3 3 0,4-2-84,-4 6 0,4 1-1,1 4 1,5 0-1,0 0 0,5-3-95,-4 3 0,5-3 108,0 8 1,2-4 22,2-1 1,2 0-532,2 1 0,5-1 211,5 0 0,6-5-155,-1 1 0,3-7 73,-3 1-31,4-2 1,2-7 0,-2-1 75,-2-2 1,3-1-1,-3-5 1,1-1-46,-1-4 1,-1-3 72,-6-6 0,3-2 122,2-2 1,-4 2-70,0-3 1,-1-1 107,-4 1 1,-2-4 17,2 4 0,-7 1 0,4 3 0,-6 1-49,4 0 15,-3 0-95,5 0 59,-7 6-385,0 2 115,0 6-15,0 13 0,0-9-94,0 10 173,0-3 1,1-1 0,2-1-315,2 2 348,7 2 0,-6 1-451,4 0 9,3 0 230,-5 0 0,2-2 398,0-2 0,-7 2 0,4-4 0</inkml:trace>
  <inkml:trace contextRef="#ctx0" brushRef="#br1" timeOffset="102254">27972 8283 8371,'0'-7'2501,"0"0"-2156,0 20 1,0-4-54,0 10 0,0 3-97,0 1 0,0 4 28,0 1 1,0 1 120,0 4 1,0-3-47,0 3-263,0 3 1,0-7-1,0 4-195,0-3 1,5-2 146,0 0 0,0-2-452,-5-2 0,2 1 127,3-7 199,-4 1 1,6-9-939,-7-1-1157,6-6 1498,3 3 736,5-6 0,-6-6 0,-1-2 0</inkml:trace>
  <inkml:trace contextRef="#ctx0" brushRef="#br1" timeOffset="102512">27870 8283 7569,'0'-9'875,"0"0"1,0 4-322,0-4 0,6 4-222,4-4 1,0 1 125,4-2 0,-2-1-105,7 7 0,4-6-253,2 6 1,-2-3 174,1 3-567,1 2 0,4-6 0,0 5 84,1-1 0,-6-1-62,1 5 0,-7 0-795,1 0 0,-2 5 474,-3-1 1,1 6-783,0-6 1373,-7 7 0,5-3 0,-5 6 0</inkml:trace>
  <inkml:trace contextRef="#ctx0" brushRef="#br1" timeOffset="102728">28413 8227 7569,'0'8'241,"0"4"76,0-2 0,0-2 0,0 1 185,0 2 0,0 6-221,0 2 1,0 1 47,0-1 0,0 1-117,0 4 1,0 2-30,0-3 1,0 4-38,0 1 0,-4 0 60,-1 0 1,0-4-225,5-1 1,0 1-69,0 4 0,-5-5-87,0 0 0,0-5-155,5 0 0,0-2-296,0-2 0,2-5 380,3 1 0,-2-7-114,7 2 358,-7-4 0,16-1 0,-2 0 0</inkml:trace>
  <inkml:trace contextRef="#ctx0" brushRef="#br1" timeOffset="103112">28913 8382 7569,'-6'-8'1257,"4"-5"-456,-11 6 151,5-7 37,-7-1-652,0 8 0,1 0 99,-1 7-230,0 0 1,1 7-106,-1 2 1,0 5 32,0 5 0,2 1-77,4 4 0,-3 2 47,7-3 1,-5 6-119,6 3 0,-1-2-178,5 3 1,1-4 124,4 0 0,3-6 69,7 0 0,0-6 13,-1 2 1,6-3-459,0-2 1,1-5 108,-1 1 1,-3-7-22,8 1 0,-5-8 113,4-6 0,-6-2-32,2-2 0,-6-6 198,-4-4 1,2 2-50,-8-1 1,1-1-52,-5-4 1,0 0-24,0 0 1,0-5 574,0 1-286,-6-7 1,-1 11 0,-4-2 81,1 5-190,7 8 0,-9-4 0,7 7-268,2 0 1,2 5-384,1 0 1,1 6 279,4-2 0,3 3-428,7 2 817,0 0 0,-1 0 0,1 0 0</inkml:trace>
  <inkml:trace contextRef="#ctx0" brushRef="#br1" timeOffset="103617">29251 8396 7569,'0'20'0,"0"-4"0,-5 5 34,0-2 116,-6-3 0,4 6 0,-4-5 787,1 2 0,5 4-567,-4-4 1,5 4-34,-1-4 0,-1 1-295,1-1 0,0-2 91,5 6 0,0-5-228,0 0 1,0-2 143,0-2 0,0 0-438,0 0 183,0-6 92,0-2 0,2-6 13,3 0 0,-2-1-41,7-4 0,-1-4 125,6-10 0,-5 2-31,0-7 0,-2 1 182,2-5 1,1 0-48,-6 0 1,5-5 32,-5 0 1,5-1-39,-6 1 0,8-1-18,-2-4 1,-2 4 22,2 6 0,-2 4 283,2 1-416,3 6 115,-5-4-95,7 7 0,-7 8 44,-3 6 1,-2 3 128,2 11 0,-4-1-63,4 10 1,-3-4-40,-2 4 0,0 2 3,0 8 0,2-3 11,2 2 1,0 3-29,6-2 1,-1-1 27,6-4 1,0 1-72,-1-1 0,3-5 64,2 0 0,-1-5-149,7 0 0,-6-7 42,6-1-12,-7-7 0,5 3 0,-5-8 65,1-2 0,6-4-9,-6-6 0,6-6 177,-5-4 1,1-2-109,-2-2 1,-2-1 181,2 1 1,-4 0-55,-5 0 0,1 0 4,-6 0 1,0 5 19,-5-1-363,0 7 1,-2-8 0,-3 6 162,-4 2 0,-4 2 94,-2 0 0,0 6-104,1 0 0,-8 6 0,-1-4 0</inkml:trace>
  <inkml:trace contextRef="#ctx0" brushRef="#br1" timeOffset="97608">22093 8311 7569,'0'-7'-302,"0"-6"210,0 5 1,0-1 337,0 0 1,0 4 525,0-4-596,0-1 1,1 2 0,3 2 581,1 0-525,0 4 0,-4-4 216,4 6 0,-3 0-125,4 0-129,1 0 0,-6 3-33,4 7 0,-3 1 21,-2 12 1,0 2-137,0 8 1,-2 1-37,-3 3 1,4 9-40,-4-4 1,-2 3 37,2-3 0,1-4-84,4-1 1,0-1 5,0 2 1,0-4 111,0-6 0,0-5-104,0 1 1,0-7 73,0 2 0,0-4-101,0-1 61,0-6 12,6 5 0,-3-12 10,7 4 7,-7-4 0,10-1-2,-3 0 1,0 0-4,5 0 1,-4 0 103,9 0 0,-2-1-91,1-4 0,4 4 4,7-4 1,-3 2 2,-2-2 1,6 4 4,-7-4 1,7 3-194,-6 2 1,3 2-313,1 3 398,-6-4 0,5 5 0,-5-4-11,-1 3 0,5-4-431,-8 4 1,1-2 162,-6 2 0,1-4 103,0 4 1,0-4-317,-1-1 0,-4 0 576,0 0 0,0 0 0,4 0 0</inkml:trace>
  <inkml:trace contextRef="#ctx0" brushRef="#br1" timeOffset="98078">23151 8494 7569,'-6'-14'177,"4"6"134,-11-4 1,10 5-68,-7-2 0,5 1 99,-5 4 1,5 2-106,-5-3 0,6 4-43,-6 1 0,5 0 0,-5 0 0,5 0-12,-5 0 1,2 1-79,-2 4 1,-3 4 28,4 10 1,-5-2-59,0 7 0,-1-1 81,0 5 1,6 0-105,-1 0 1,6 5-66,0 0 0,2 0 86,2-5 1,2 0-138,2 0 1,1-5 41,10 1 1,-3-5-58,7 4 1,-1-11 7,2 3 1,1-6-86,3 0 1,4-3 59,-3-6 0,2 0-25,3 0 1,-2-6 8,-4-3 0,4-5 52,-4-5 0,-2 3 75,-3-2 0,2-4-66,-1-1 1,0-4 4,-6-1 1,-4 1 23,0 4 1,-7-4 5,2 4 0,-3-4-27,-2-1 1,-2 0 4,-3 0 1,2 5-50,-7-1 1,0 7 45,-4-2 1,1 4-155,3 1 0,-3 4 90,3 1 1,2 6-315,-2-2 0,5 4-257,-5 1-63,7 6 363,-4 2 0,9 4-287,3-2 662,3 2 0,7-10 0,0 4 0</inkml:trace>
  <inkml:trace contextRef="#ctx0" brushRef="#br1" timeOffset="98511">23798 8325 8395,'-2'-7'537,"-3"2"1,2 3-173,-7 2 0,-1 7-87,-9 2 1,4 5-73,-4 5 1,4-4-30,1 4 1,1-3 5,-1-2 1,7 1 22,3 4 1,3-8-24,2 3 1,0-3-1,0 3 1,7-5-424,3 1 1,9-2-282,6 1 1,-2 2 122,1-6 1,0 6 167,6-2 0,-6-1 33,1 1 0,-6 0 105,6 5 0,-7-4 85,2-1 1,-4 1 19,-1 4 0,-7 0 87,-3 0 1,-2 0-143,2 0 1,-4 0 29,4 0 0,-5 0 234,-5 0 0,2 0-69,-7 0 0,5 0-69,-4 0 0,-1-4-13,-5-1 1,0-4-101,1 4 1,-1-6 27,0 2 0,-4-2-12,-1 2 1,1-4 5,4 4 1,0-4-30,0-1-136,1 0 169,-1 0-721,0 0 502,7 0 0,2-1-1145,6-4 269,0 4 197,6-12 901,2 5 0,14-6 0,0 0 0</inkml:trace>
  <inkml:trace contextRef="#ctx0" brushRef="#br1" timeOffset="99021">24415 8297 7569,'-6'-7'343,"4"-6"1,-6 12 0,3-4 209,-5 3 1,2 2-219,-2 0 1,0 0 2,-4 0 0,-1 2 33,0 3-181,-6 2 1,5 7-1,-5 0 89,-1 0 1,6 1 64,-4-1-301,11 0 1,-3 0 0,7 0 25,2 0 0,1 0 114,2 0 1,9 0-180,5 0 0,1 0-585,5 0 1,2 0 210,3 0 0,3 0-464,1 0 655,-6 0 0,5 5 0,-5 0-223,-1-2 1,0 3 373,-8-1 1,-4 4-53,0-4 0,-7 4 314,2-4-189,-3 6 1,-4-5 12,-3 4 1,-3-2 0,-7-5 202,1 2-33,-1-1 0,-5-5 0,1-2 108,1-2-157,-5-6 0,7 5 1,-6-5-122,1 2-54,5 0 0,-5-5 177,6 0-3,0 0-535,7 0 357,1 0 0,7-7 0,0-1 0</inkml:trace>
  <inkml:trace contextRef="#ctx0" brushRef="#br1" timeOffset="104535">21402 8059 7569,'0'-14'-163,"0"0"-253,0-1 582,0 8 1,0-1 522,0 3-596,0 4 1,0-4 171,0 10 1,-5 4-152,0 10 0,-5-1 1,4 9 214,-2 3 1,3 7-193,-5 1 1,7 8 16,-2 6 0,2 4-176,-2 5 0,3 0 45,-3 9 0,3-1-333,2 10 1,0-5 227,0 1 1,0-8 9,0-2 1,0-5 26,0 0 1,2-7-107,3-1 0,-3-7 29,3 2 1,-4-9 80,-1-6 1,0-4 24,0-4 0,0-4-60,0-6 463,0 0-450,-6-6 56,-3-2 0,-5-12-245,-1-3 0,0-5-131,1-5 1,4 2-70,0-7 1,7-4 138,-2-5 1,3-6 312,2 2 0,-6-10 0,-2-3 0</inkml:trace>
  <inkml:trace contextRef="#ctx0" brushRef="#br0" timeOffset="133477">17844 1841 6604,'-8'-8'-298,"2"2"477,6 6-3,6-7-143,2 6 1,2-5 0,0 6 122,1 0-121,2-7 1,2 6 0,0-4 20,-1 3 1,1 1-29,0-4 0,1 4 21,4-4 1,1 3-33,4 2 0,2-1 56,-2-4-103,9 4 0,4-6 0,6 6 30,0-4 1,6 4-12,4-4 1,4 3 18,0 2 0,6-1 9,0-4 4,6 4 0,-3-6 1,5 7 21,-4 0-29,11 0 1,-11 0 0,12 0 31,0 0 0,2 0-1271,6 0 1222,-6 0 0,5 0 7,-4 0 0,3 0-16,3 0 1,-6 0-1,0 0 44,2 0 1,-3 0-102,1 0 0,-8 2 80,-1 3 0,4-4-171,-4 4 0,2-4 160,-2-1 0,-6 2-1,1 3 1,-2-4-1,2 4 19,2-4 0,-10-1 0,3 0-18,-4 0 0,-1 2 6,0 3 1,-2-4 646,-3 4 0,1-4-641,-6-1 1,0 0 41,-5 0 0,-1 0-47,-4 0 0,-2 0 166,-2 0 1,-4 0-176,3 0 1,-3 0 60,-1 0-69,-1 0 1,-5 0 0,-1 0 3,-1 0 1,-3 0-19,-4 0 1,0 0 20,-1 0 1,-4 0-26,0 0 1,-5 0 14,5 0-2,-7 0 262,3 0-228,-6-6-321,0 5 198,0-6-21,7 7 0,-4 0 91,7 0-54,0 0 0,0 0 5,-1 0 33,1 0 1,0 0 163,0 0-181,-7 0 412,4 0-313,-21 0 0,5-1-21,-11-4 20,-3 4 1,2-6-6,-4 7 0,-2-1 1,2-2 35,-3-2 1,-1-4 39,0 4 0,-1-4-75,1 4 0,-1-6-3,1 2-4,0 2 0,4-5 1,2 4-46,2 0 1,0-4 32,1 2 1,9 3-10,-4-3 1,5 6 36,0-6-29,4 7 1,6-9-49,0 2 49,0 4-119,0 0 0,2 4 34,2-3 63,5 4 0,0-5 0,1 6-15,2 0 1,-4 0 1,2 0 1,-1 0 10,6 0 0,0 4 26,0 1-24,6 0 0,-5-1 0,5 1-8,1-2 1,-6 3-35,3-1 0,3 6 39,-3-2 1,1-1-40,-5 2 37,6-1 1,-5 0 33,4 1 1,-6-1-39,-4 5 0,3-5 44,-3 1 1,-3-1-54,-2 5 16,3-6 78,-7 5 0,6-6 15,-7 7-30,-7-6 1,1 5 0,-6-6 54,3 1-105,-1 5 0,-5-7 0,2 5 3,3-2 0,-8-1-8,4 1 1,-4 4-28,3-4 0,0 4 46,1 1 1,-6-5-28,0 1 1,1-1 11,4 5 0,0-5-97,1 1 0,-1-1-10,0 5 1,-4 0-161,-1 0 170,0 7 1,6-6-1,-3 5-396,-2 1 497,2 1 0,-10-1 0,4 0 0</inkml:trace>
  <inkml:trace contextRef="#ctx0" brushRef="#br1" timeOffset="-209271.73">13192 9748 9929,'-8'2'746,"3"3"-626,3-3 1,-2 11-45,-1-4 1,0 4-16,5 2 1,-5 0-1,0 1 41,2 4 1,1 1-65,2 3-16,0 4 1,-5-5-1,0 7 11,2-1 34,1 0 0,2-4 1,0-1-91,0 2 0,0 2 19,0 2-11,0-1 0,0-4 0,0-3 82,0 0-105,0 4 0,0-10 0,0 4-104,0-4 157,0-1 0,0-1-7,0 1 3,0-7-167,0 5-70,7-11 146,-5 11 80,4-11 19,-6 4 37,7-6-46,-6 0-99,12-6 78,-11 4-97,11-5-171,-11 7-69,4-6 1,-4 4 70,3-3-650,-4 4 1,8 1 926,-5 0 0,5 0 0,5 0 0</inkml:trace>
  <inkml:trace contextRef="#ctx0" brushRef="#br1" timeOffset="-208805.73">13648 10057 7569,'-8'-15'415,"-5"7"-194,11 2 0,-6 4 803,3-3-266,3 3-163,-4-4-327,-1 6-146,6 0 0,-6 6 16,7 4 0,-2 3 138,-2 2-289,2 0 1,-5 6-1,7 3-68,0 4 0,0-3 78,0-1 1,0-1-68,0 2 0,5 1-58,0-7 65,7 1 1,-4-5 0,6-2-20,1-4 0,0 3 74,0-7 1,-1 5-16,1-6 0,5 1-16,-1-5 24,7-6 1,-8-2 0,5-7-9,-2 0 1,1 1 13,-3-1 1,-2-1-6,2-4 0,-4-1 179,-5-4-169,3 4 1,-12 0 121,4-4 0,-3 2 1,-2 1-21,0 0 1,-7-2-19,-2 4 0,-5-4-168,0 4 119,-1 1 0,-1 4 0,-2 2-101,-2 3 1,1 3 65,4 7 0,0-4-491,0-1 1,1 0 59,-1 5-390,7 6 0,1-2-208,7 5 584,0 1 0,2 3 190,3-3 0,3 1 259,7-6 0,6 0 0,-5 2 0,12-6 0,-5 6 0</inkml:trace>
  <inkml:trace contextRef="#ctx0" brushRef="#br1" timeOffset="-208330.73">14398 9866 7569,'9'-5'155,"-1"-2"211,-1-1-170,-2 5 0,-5-5 465,0 3-323,0 3-191,0-4 0,-7 6 1,-2 0 256,-4 0-234,-2 0 0,-2 6 0,0 4 112,-3 3 0,-1 2-105,1 0 0,2-1 98,-6 1-253,6 0 0,-4-1 110,8 1 1,4 0-1,2 0 97,1-1 1,2-4-952,5 0 597,0 0 0,2 3-227,3-4 1,8 3 55,7-7 1,6 0-32,-2-5 0,4 0 103,1 0 1,-4 0-71,-1 0 0,-4 1 145,4 4 93,-6-3 0,4 6 0,-8-5-23,1 2 0,0 2-100,-1-2 315,-5 3 0,2 7 1,-6-1 1,0-4 91,-5 0 1,0 0 65,0 4-143,0 1 1,-2 0-9,-3-1 1,2-4 25,-7 0-98,7-7 1,-10 9 0,3-6 48,-3 2 1,-2-4-92,1 1 1,4-4 10,0-1 1,0 5-102,-4 0 0,4 0 27,0-5 1,0 0-152,-5 0 0,6 0-286,-1 0 0,5 0-33,-5 0 264,7 0 27,-10 0-525,11 0 1,-3 0 736,10 0 0,3 6 0,7 3 0</inkml:trace>
  <inkml:trace contextRef="#ctx0" brushRef="#br1" timeOffset="-207852.73">15044 9837 7569,'0'-15'82,"0"5"42,0 0 1,-5 5 572,0-4 1,-1 4-225,1-5 0,-3 7-111,-7-2 1,0 3-180,1 2 1,-7 0 120,-4 0 1,2 7 67,-1 2-184,-1 4 0,-4-1 1,1-1 78,4 1 0,2 4 176,8-6-516,-1 3 1,7 2 39,3-1-21,3-6 0,4 6 1,3-6-117,5 0 1,7 3-233,3-6 1,6 5 145,-1-5 1,4 1-155,5-1 256,-3-3 0,5 9 0,-6-6-187,-1-1 0,-1 2 384,-4-1 0,4 5-74,-3-5 1,-4 6 103,-1-1 1,-4-2-43,-1 2 1,-6-2 264,1 2-87,-7 3-163,4-5 136,-7 7 130,0 0 1,-2-1-24,-3 1 0,-3-2-195,-6-3 1,-6 3-91,0-3 1,-6 1 59,2-1 1,1 3-328,-2-3 1,3 1 84,-3-1-400,-3 3 1,12-6 0,-4 4-21,4-1 0,1 0-551,1 4 1149,-1 1 0,-6 0 0,-2-1 0</inkml:trace>
  <inkml:trace contextRef="#ctx0" brushRef="#br1" timeOffset="-207288.73">14206 10733 7569,'-6'-8'813,"4"0"-12,-3 3-430,-3 3 1,5-4 508,-7 6-680,0 0 0,-4 0-42,-1 0 0,0 6 164,1 4-229,-1 3 1,-2 4-1,0 0 136,-3 3 1,0 0 91,6-6-242,-1 8 0,0-6 0,2 4 103,3-4-23,-3-1 1,12-1-397,-4 1-327,3 0 1,9-2 297,2-3 1,11 1-408,5-6 483,-4 6 1,7-9 0,-4 4-173,4 1 1,-4-4 211,1 7 1,-7-7-39,1 2 1,-2 3 208,-3 2 13,1-3 0,-2 6 96,-3-3 1,1-2-3,-6 2 275,0-1-137,-5 6 1,-1 0-104,-4-1 1,-3-4-13,-7 0 0,0-7-67,0 2 1,1 2 21,-1-2 0,0 0 62,1-5-250,-1 0 1,-6 0-20,-4 0 0,9 0-628,1 0-605,4 0 719,3 0 400,1 0 1,9 0-94,3 0 1,9-2 307,11-3 0,3-3 0,1-7 0</inkml:trace>
  <inkml:trace contextRef="#ctx0" brushRef="#br1" timeOffset="-206994.73">14736 10851 7569,'8'-15'455,"-2"0"0,-6 6-151,0-1 1,0 5-99,0-5 1,0 5 615,0-5-273,0 7-298,0-3 0,-6 1 47,-4 0 0,-1 2-81,1 7 1,-3 0-27,3 5 1,-3 1 53,-2 5-173,0 0 1,6-1 0,-1 1 142,-2 0 0,4 4-257,-2 1 0,7 0 55,-2-6 1,4 3-308,1 2 0,0-2 79,0 2 0,1-3-25,4-1 1,3-5-120,7 0 1,1-5-193,4 4 1,1-5-189,4 1 1,2-4 280,-2-1 1,4 0-185,6 0 1,-4-1 41,3-4 600,-3 3 0,-2-11 0,1 5 0</inkml:trace>
  <inkml:trace contextRef="#ctx0" brushRef="#br1" timeOffset="-206610.73">15324 10865 7577,'4'-14'0,"1"-1"234,0 0 1,-6 1 753,-4-1 1,1 5 112,-5 0-739,-1 7 1,-5-3 59,0 6-246,1 0 0,-3 0 0,-1 0 236,-1 0-137,-1 6-279,6 2 1,-1 7-1,2 0 271,3-1-241,-3 1 0,10 5 0,-6-1-136,3-1 1,1 3 64,5-1 0,2 1-274,3-1 0,3-4 93,6 4 149,1-4 0,1-3 0,2-1-7,2-3-255,6-5 1,-8 2 0,5-6 7,-2 0 0,5-5 174,-1 0 0,-4-8 168,-1-1 1,-1-1-45,-4-5 1,3 2 197,-8-1 1,-2 2-78,2-2 1,-7-2 340,2 1-280,-3-6 1,-2 8 16,0-7 0,0 8 0,0-3-116,0 4 0,0 1-338,0 0-332,-7 0 369,5 1-1671,-4 6 849,6 1-215,0 20 1288,6-3 0,3 11 0,5-6 0</inkml:trace>
  <inkml:trace contextRef="#ctx0" brushRef="#br1" timeOffset="-206302.73">15720 10910 7660,'0'8'234,"0"5"299,0-3 0,5-2 51,0 2-194,0-1 89,2 6-186,-6 0 0,11-5-82,-7-1 1,1 0 248,-1 0 23,-3-2-184,4-7 151,-6 0-339,0-7 1,0 4 40,0-7 0,0 0-76,0-4 0,0-6 108,0 1 0,0-6-121,0 5 1,0-6-26,0 2 0,2-4-56,3-1 1,-4-4-48,4 4 0,3-4-315,2 8 118,-3-2 1,6 4-1,-3 3-185,3 4 0,0 1-588,-3 0 674,9 7 0,-9 2-611,10 6 0,-4 1 101,-1 4 871,-1 3 0,1 14 0,0 1 0</inkml:trace>
  <inkml:trace contextRef="#ctx0" brushRef="#br1" timeOffset="-205952.73">16103 10880 8601,'6'-10'1113,"4"1"-202,3-3-821,2 6 1,1-7-1,2 3 82,2-3 1,6 3-66,-2 0 1,-1 0 50,2-4 0,-3-1-1,3 0 1,-2 0-66,-4 1 0,-7-1 91,3 0 1,-6 1-219,1-1 58,-3 7 0,-7-5 98,0 3 0,-7-3-120,-3-2 0,2 7-170,-2 3 0,1 3 95,-6 2 0,-5 0-13,1 0 0,-1 7 42,5 3 0,-1 3 36,-4 2 0,4 1-37,-3 4 1,7-3 35,2 8-39,7-1 0,-8 6 1,6-1-74,1 1 1,3-1-27,1 0 0,6-1-9,4-3 0,8 1-180,2-7 1,4 1-325,-4-5 0,6-5 271,-2-1 0,-1-5-1036,2 1 1426,-7-4 0,10-7 0,-6-3 0</inkml:trace>
  <inkml:trace contextRef="#ctx0" brushRef="#br1" timeOffset="-205610.73">17102 10175 7569,'7'-15'574,"2"0"0,0 5 0,0 2 354,3 2-479,1 1 64,2 5 0,-7 1-224,-3 4 1,-4 5 0,-1 10-36,0 4 0,-3 11 224,-7 4 1,-1 5 123,-14 5-459,1 3 0,-6 7 57,1 0 0,-7-1-102,-3 1 1,1 7 0,-1 1 83,-2 0-80,-1 4 0,3-12 0,1 2 281,2-6-269,2-7 0,11 5 0,3-7-78,4-3 1,3-9-11,3 0 0,4-3-474,6-1 1,0-8 143,0-2-338,0-4 0,0-6-776,0 0-1485,0-7 2605,0 4 0,0-1 0,0 3 0</inkml:trace>
  <inkml:trace contextRef="#ctx0" brushRef="#br1" timeOffset="-204799.73">14001 12321 7583,'0'-10'585,"0"0"0,6 7 174,4-2-564,3-3 0,3 6 0,4-3 224,4 4-259,4 1 1,-3 0 0,-1 0 32,2 0 1,2-5-35,2 0 0,-6-5-125,1 5 5,-8-6 0,5 4 19,-8-3 1,1-3 0,-2 3 33,-3-3 1,3-6-23,-3-1 1,-4-1-55,-1 1 1,-1 2-215,0-6 158,-2 6 0,5-5 0,-9 5-26,-3-2 1,-1 1 36,-4 4 0,-8 0 49,3 1 1,-5 4 58,1 0-70,3 7 1,-12-4 0,5 9 85,0 3 1,-3 3-63,6 7-6,-6-1 0,10 8 0,-4 1 223,4-1-221,1 6 1,5-5 0,2 8 25,2 3 1,1-3-7,5 4 0,0 1-93,0-2 1,6 0 88,4-4 1,5-1-423,4 0 230,4 1 0,3-2 0,2-4-133,3-4 1,2-4-24,-4-1 1,1-5-692,-1-1 539,7-5 0,-5 2 1,3-7-252,-3-4 1,-3 1-195,-3-5 900,2-1 0,-10-11 0,4-2 0</inkml:trace>
  <inkml:trace contextRef="#ctx0" brushRef="#br1" timeOffset="-204488.73">14765 12232 7569,'8'0'986,"-1"0"0,-6 5-637,4 0 1,-2 12-111,7-3 0,-6 9 0,2-2-47,1 2 1,-4-3 82,7 4-193,-7 1 0,8-2 1,-6-4 223,-1-2-206,4-3 0,-7 1 62,4 0-80,-3-7 147,4-2-121,-4-6 0,5-1 39,-7-4 1,0-3-29,0-7 0,0-5-160,0 1 1,0-7 87,0 1 0,0-1 45,0 2 0,0-6-94,0 1 1,0-1-162,0-4 1,0 3 56,0 2 1,1-1-147,4 1 0,-2 1 18,7 4 1,0-3 92,5 8 0,-6 1-452,1 8 1,0-1-16,5 6-5,-1 0 1,1 7-254,0 2 0,0 5 255,-1 5 0,1 1 611,0 0 0,-1 6 0,1 2 0</inkml:trace>
  <inkml:trace contextRef="#ctx0" brushRef="#br1" timeOffset="-204179.73">15294 12262 7412,'8'15'-393,"0"-1"315,-3 1 78,-3 0 426,11-1 0,-10 1 209,7 0 1,-5-1-517,5 1 1,-7 0 43,2 0 1,-3-6-33,-2 1 1,5-5 139,-1 5 26,1-7-36,-5 4 57,0-7 15,-6 0-252,4 0 0,-4-7 0,6-4-41,0-7 0,-5 0 35,0-7 0,0 4-144,5-8 144,0 3 0,0-10 1,2 6 58,2 1 1,0 1-415,6 4 0,1-4 147,9 3 1,-4-1 125,4 2 1,-3 1 12,3 3 0,-4 9-707,4-4 0,-2 5 83,2 0 1,-4 4-82,3 6 0,-2 0-335,-2 0 621,-1 0 413,1 6 0,6 9 0,2 8 0</inkml:trace>
  <inkml:trace contextRef="#ctx0" brushRef="#br1" timeOffset="-203843.73">15853 12144 7569,'8'0'271,"-2"-6"0,-10 2 352,-1-5-309,-7 5 1,9-2-63,-7 6 1,7 2-13,-2 2 0,-2 5 0,3 5 1,-6 3 51,5 2 0,0-1-97,5 7 0,0-2 0,0 1 0,0 7-12,0-6 1,0 4-72,0-9 0,5 4 186,0-4-434,6 6 0,2-10 0,8 2 68,2-6 1,-3-1-43,4-6 1,1 0-18,4-5 0,1-2-12,-1-3 125,1-3 0,-6-8 1,-1-4 7,-2-4 0,-1 1 243,-6-2 0,-1 1-11,-3-6 1,-3 1-20,-7 0 1,0-1-57,0 1 0,-7 1 97,-3 4 0,-3 2-684,-1 8 1,-1-1 259,0 0 0,1 7 212,-1 3 22,0 3 0,1 2-58,-1 0 0,0 14 0,0 2 0</inkml:trace>
  <inkml:trace contextRef="#ctx0" brushRef="#br1" timeOffset="-203218.73">16485 12232 7569,'0'-8'-625,"0"2"1764,0 6-741,6 6 1,-2 4-76,5 10 1,-5-4-153,1 4-52,3 3 0,-5-6 1,5 6 54,-1-1 1,2 2-7,-4-4 0,2-2 168,-2-9-134,-4 4 1,8-11-96,-4 3 214,-4-3 186,6-2-364,-7-7 0,5-3-88,-1-9 46,1 2 0,-5-10 0,2 4 112,3 0 0,-3-5-120,2 4 0,-2-4 49,-2-2 1,0 3-108,0 2 33,0-3 0,2 10 0,1-4 28,2 0 0,5 3-133,-5 4 0,6 0 84,-1 1 0,4-1 87,6 0-75,3 7 0,6-3 0,1 6-211,-1 2 1,5-4 21,1 2 0,1 0-574,-2 5 1,2 0-96,3 0 0,-1 2-1288,-4 3 2087,-3-4 0,5 19 0,-7-4 0</inkml:trace>
  <inkml:trace contextRef="#ctx0" brushRef="#br1" timeOffset="-191641.73">5166 10954 7569,'0'-9'-70,"0"1"88,0 3 0,0 2 467,0-7 1,0 5 68,0-4-116,0 5-196,0-9 1,0 10 147,0-7 28,0 7-223,0-10 0,-1 11 0,-4-3 0,-3 4 80,-7 1-181,0 0 0,1 0 0,-1 0 117,0 0 0,-6 6-137,-3 4 0,1 3-52,-2 2 0,6 0 42,-6-1 1,2 6 62,-1-1 0,3 3-11,6-3 1,0-1-197,0 7 1,2-6-21,4 6 1,-3-6-126,7 6 211,0-7 0,7 8 1,1-5-263,2 2 0,8-3-14,2 4 0,0-6 110,4 2 1,4-4 15,2-1 0,2-2 31,3-3 0,4 1 81,0-6 0,5 0-46,-4-5 1,4-2 78,-5-3 0,5-3-155,-4-6 114,-1-8 0,-9 4 0,-3-5 339,0 2 1,-3-5-128,-4 2 1,-2-3-115,-3 3 1,-4-4-24,-6 4 1,0-4 354,0-1 0,-1-1-149,-4 1 0,-2-1-95,-2 1 1,-5 4-150,5 1 0,0 1-343,0-1 2,-1 2 1,2 13-497,3-1-148,-3 7 1,6-2 403,-3 10 0,3 9-293,2 11 897,0-4 0,0 7 0,0-5 0</inkml:trace>
  <inkml:trace contextRef="#ctx0" brushRef="#br1" timeOffset="-191077.73">5696 11012 7569,'0'-8'587,"0"2"212,0 6-461,6 0 1,-3 6 67,7 4 0,-2 8-84,2 2-162,3 6 1,-9 2-1,5 7 108,3 3 0,-4 3-149,2 8 1,-7-3 34,2 3 1,1 1-119,-1-1 1,0-5 74,-5-4 0,0-8-151,0 2 1,5-2 4,0-3 8,0-6 1,-5-2 255,0-6-130,0-7 0,-2-2 133,-3-6 0,-1-1-53,-4-4 0,-3-3-213,3-7 1,2-6 115,-2-4-76,0-9 0,-3-4 1,2-6-21,1 0-94,0 0 1,-3-7 0,2-4 22,1-7 0,7-5-95,-2-7 0,3 7-119,2 4 1,0-1 88,0 5 1,7 4 68,3 11 0,3 8 23,1 6 1,3 7-251,2 9 281,4 6 0,7-4 0,-3 7-97,-2 2 1,3 3 59,-4 5 1,4 3 37,1 7 0,-4 1 190,-1 4 0,-6-2-80,2 6 1,1 1 6,-1 4 0,-1 0-66,-4 1 0,-7-6 83,-3 1 1,2-2-30,-3 1 0,1-3 101,-5-6 1,-1 5-20,-4-1 0,-3-1 113,-7-8 1,0 3-82,1-3 0,-6 1-72,0-1 0,1 2-19,4-7 1,-5 1 48,1-1 0,4-3-544,5 3 107,1-4 0,-1-1-775,0 0 263,7 0 353,-4 0 1,20-6 0,4-3 0</inkml:trace>
  <inkml:trace contextRef="#ctx0" brushRef="#br1" timeOffset="-190819.73">6342 10322 7569,'0'-15'0,"0"5"775,0 0-318,0 7 179,0-3-13,7 6-467,-5 0 0,9 1 1,-4 6 86,1 7 0,2 6 33,4 4 1,-1 9-82,-3-3 0,3 9 46,-3 0 0,3 3-190,2 2 0,-5 1-188,-1-1 1,-4 0-43,5 0 0,-7 3-219,2-3 0,2 2-296,-2-12 1,0 6 343,-5-6 1,0-1 115,0-9 1,0 2-44,0-6 0,0-1 277,0-4 0,-7 0 0,-1-1 0</inkml:trace>
  <inkml:trace contextRef="#ctx0" brushRef="#br1" timeOffset="-190652.73">6240 10660 7569,'-9'-23'1028,"-4"8"-900,12 2 1,-8 11 496,5-2 1,4-3-656,0 2 1,6 0-32,9 5 0,1 2-729,4 3 580,3-4 1,6 12 0,2-3 75,3 3 1,-1 2-226,6 0 1,-6 1 358,1 4 0,4-4 0,-1 5 0</inkml:trace>
  <inkml:trace contextRef="#ctx0" brushRef="#br1" timeOffset="-190440.73">6857 10792 7569,'0'-10'1036,"0"0"-318,0 7 392,0-3-915,6 6 0,1 6 106,3 4-195,3 3 1,-10 3-1,5 4 75,-1 4 1,3 3-98,-6-3 1,6 4-122,-5-4 0,0 4-472,-5 1 0,0 1 288,0-1 1,0-4-495,0-1 0,0-6 328,0 2 0,0-4-793,0-1 1180,0-7 0,-6 5 0,-3-5 0</inkml:trace>
  <inkml:trace contextRef="#ctx0" brushRef="#br1" timeOffset="-190293.73">6769 10410 7569,'-8'-8'176,"1"-5"1,9 11 0,3-3-594,4 3 283,4 2 1,9 0-1,2 2 134,4 3 0,1 10 0,1 7 0</inkml:trace>
  <inkml:trace contextRef="#ctx0" brushRef="#br1" timeOffset="-189782.73">7239 10939 7569,'0'15'0,"0"-1"0,0 1 0,0 0 559,0-7 235,0 5 0,0-10 380,0 7-499,0-7 17,0 4 0,0-19-656,0-2 1,0-9 6,0 3 1,0-6-92,0 2 1,2 1 35,3-2 0,-2 6 96,7-6 1,-5 7-292,4-1 1,0 2 56,0 3 1,3 4-135,-7 0 1,6 7 55,-1-2 1,-2 3-27,2 2 0,-2 2 159,2 3 1,3 3 27,-3 7 1,1 4-41,-1 1 1,1 4-15,-6-4 1,5 4-9,-5-4 1,5 0-66,-5-6-13,6 1 1,-8-2 81,7-3 72,-7 3 0,6-11 126,-5 2 0,-2-4 244,3-4 0,-2-5-114,2-5 0,-2-1-88,7 0 0,-5-4-68,5-1 0,-5-1 30,5 1 1,-2 2-143,2-6 1,3 6 56,-4-2 0,0 4-117,0 1 0,-4 5 85,5 1 1,-2 4-81,2-5 87,3 7 0,-5-4 10,7 7 0,-5 7 104,0 2 0,-2 4-99,2 2 0,3 5 183,-4-1 0,0 8-31,0-3 0,-4-1-94,5 1 1,-5 1-169,5 4 1,-5-4-245,5-1 1,-2-4-403,1 4 0,5-6 372,-5 2 0,4-4 19,2-1 383,0-7 0,0-1 0,-1-7 0</inkml:trace>
  <inkml:trace contextRef="#ctx0" brushRef="#br1" timeOffset="-189565.73">8062 10704 7569,'0'-8'718,"-6"-5"-394,4 11 14,-4-5 1,6 9-2,0 3 1,0 3 96,0 7-333,6 6 1,-4 0-1,4 5 101,1-1 0,-6-1-34,4 6 1,-3-2-177,-2-4 1,5 2-291,0-6 1,0 4-13,-5-4 1,0-1-870,0-4-640,6 0 980,-4 0 839,4-7 0,1-2 0,1-6 0</inkml:trace>
  <inkml:trace contextRef="#ctx0" brushRef="#br1" timeOffset="-189410.73">7959 10395 7569,'-6'-13'1835,"-4"3"-1748,3-3 1,-4 10-128,6-7 1,2 7-603,8-2 230,9 3 0,4 9 412,7 3 0,-1 3 0,6 1 0</inkml:trace>
  <inkml:trace contextRef="#ctx0" brushRef="#br1" timeOffset="-189060.73">8356 10586 7569,'10'-5'260,"0"-1"324,1-2 0,2 3-209,2-5 1,0 5-9,-1-5 0,8 5-42,2-5 0,4 7 22,1-2-210,-6 4 1,3 1 0,-4 0 108,0 0 0,-4 1-193,2 4 1,-9 3 2,-1 7 1,-7 6-88,2 4 1,-3 3 79,-2 1 0,-2 0-178,-3 1 1,2-1-244,-7 1 0,1-1 206,-6 0 0,0-4 14,0-1 1,1-1-38,-1 2 1,0-2 210,1-4 1,1-2-16,3 2 0,-2-3 89,7-1 0,1-5-128,4 0 47,0 0 0,0 4-38,0 1 0,6-5 28,4 0 0,5-6-95,4 6 1,4-6 80,6 0 1,3-2-213,2-2 0,-3 0-97,3 0 1,0 0-78,-4 0 0,2-5-134,-7 0 1,-2-1 528,1 1 0,-6-3 0,4-7 0</inkml:trace>
  <inkml:trace contextRef="#ctx0" brushRef="#br1" timeOffset="-188832.73">8518 10807 7569,'-8'-7'1875,"-5"6"-544,11-6 843,-5 7-1076,7 0-1101,0-7 0,9 6 62,5-4 1,3 3 135,7 2 0,1 0-90,4 0 0,7 0-1189,3 0 1,4 0 252,1 0 1,1 0-206,4 0 0,-4 5 387,-1 0 1,-7 2-394,-7-2 1042,-1-4 0,0 12 0,1-5 0</inkml:trace>
  <inkml:trace contextRef="#ctx0" brushRef="#br1" timeOffset="-188068.73">9209 10718 10831,'6'-8'405,"2"2"1,2 4-1,0-1-147,1-2 0,7-2-31,2 3 1,1 0-14,-1-6 0,-2 6-107,6-6 1,-1 5-116,2-5 1,1 5 73,-7-5 0,6 2-138,-5-2 1,-1-1-385,-4 6 333,-7-6-113,5 2 0,-11 0-13,3-1 1,-5 5 183,-5-5 0,-3 7-77,-7-2 1,-5 3-128,1 2 0,-8 0 236,3 0 0,-4 0-29,-1 0 0,-1 5 162,1 0 1,0 7-64,-1-3 1,7 4-82,4 2 1,2 2 168,3 2 0,1-1 379,3 7 0,3-6-270,7 6 0,0 4-98,0 5 0,2 1-272,3-6 111,3 0 0,12 6 0,1-1-209,2-1 1,-5-2 113,1-2 0,3-4-152,-3-1 0,1-6 68,-6 2 0,1-4 6,0-1 0,0-2 85,-1-3 0,-4-4-25,0-6 1,-5 0 264,5 0 1,-6 0 181,6 0 1,-5-1 83,5-4 1,-5-4-169,5-5 0,-5 4-94,4 0 1,-4 0 185,5-4 208,-7-1-39,10 7-881,-11-5 271,11 11-8,-5-4-125,0 6 70,5 0 115,-11 0-122,5 6 244,-7-4 0,0-7-47,0-10 0,0-8 84,0 4 1,0-7-55,0 1 1,0-3 262,0-1 0,0-5-72,0-1 0,0 1-136,0 5 1,6-1 106,4 1 1,8-1 124,2 1 1,6 4-298,-2 1 0,4 1-215,1-1 1,6 2 213,-1 8 0,5 1 60,-5 3 0,1 3-1771,-6 7 0,0 0 1689,1 0 0,-7 7 0,-2 1 0</inkml:trace>
  <inkml:trace contextRef="#ctx0" brushRef="#br1" timeOffset="-157395.74">5446 11865 6651,'-15'8'-688,"-5"-1"688,1-7 0,4 0 719,5 0 1,2 1 254,-2 4-405,-3-3-228,5 4-497,0-6 145,1 0 160,7 0 1,14 0-64,5 0 0,7 0-119,4 0 0,6 0 117,3 0 1,10-4-83,5-1 0,4-7 77,6 2 1,10-3-17,9-1 0,8-1-268,3 0 1,-43 8-1,2 0 250,-2-1 1,1 1 0,2-1 0,0 1 7,-1 0 1,2-1-37,3-2 0,1-1 0,-2 5 0,0 1 0,3-3 0,0 1-23,0 1 1,1-1 0,-1-2 0,0 0 36,6-1 0,1 0 0,-3 1 0,1 0 1,3 4 0,1 1 0,-7-3 0,0 1-24,-1 0 1,1 2 0,-1 0 0,2 0-79,0-1 0,1 0 1,0 2-1,-2 1 41,-8-3 0,0 0 0,-1 3 0,0 1-49,45-4 0,-46 4 1,0 0 18,46 1 1,-1 0-119,-14 0 1,-5 0 78,-9 0 1,-5 2 58,-10 3 0,-4-4-98,-6 4 0,-6-1 78,-4 1 0,-9-4 110,-6 4 1,-7-3-18,-3-2 1004,-5 0-226,2 0-702,1 0 0,-4 0-638,7 0 0,-5 0-141,5 0-56,-1 0-89,6 0 814,0 0 0,-1 6 0,1 2 0</inkml:trace>
  <inkml:trace contextRef="#ctx0" brushRef="#br1" timeOffset="147732.26">21505 7970 6015,'-8'0'814,"0"0"-623,3 0-5,3 0 263,-4 0-355,12-7-65,-4 6 1,11-6-1,-5 5 89,0-2-61,5 2 1,-4-6 40,5 3-132,1 3 0,0-4 48,-1 6 1,3 0-10,2 0 1,-1-5-10,7 0 1,-1 0-2,6 5 0,-1-5-27,0 0 0,6 0 53,-1 5-13,7 0 0,-4 0 0,6-1-12,-4-4 0,8 3-7,-2-3 0,2 4 12,-3 1 1,0 0-2,0 0 0,5 0-2,0 0 0,5 0 0,-5 0 1,7-5 4,-2 0 1,3 0-2,1 5 1,1 0 48,0 0 0,3 0-46,-3 0 0,10-2-3,-6-3 0,3 4 0,2-4 1,-4 3-2,4 2 0,-1 0 27,2 0 1,1-1 1,-6-4 0,6 3-8,-1-3 0,-2 4-8,1 1 0,-4 0 3,5 0 0,-11 0-3,6 0 1,-5-2-36,9-3 0,-5 3 36,0-3 0,-1 4-4,2 1 0,1 0-14,4 0 0,-9-5-3,-6 0 1,2 0 12,7 5 0,-2 0-2,3 0 1,-9-2 24,-1-2 1,0 2-24,5-3 1,-5 3 3,0 2 1,-5 0-1,4 0 1,-4 0 0,5 0 1,-5-1-13,5-4 0,-5 3 1,5-3 1,-5 4-8,5 1 0,-5 0 13,5 0 0,-5-5-2,5 0 0,-5 0 6,5 5 1,-2-5 4,2 0 0,1 0-9,-6 5 0,2-5 0,-2 1 0,-3-1-14,3 5 0,-4-2 7,0-3 1,-1 3-23,0-2 0,0 0 25,0-1 0,2 4-59,3-4 0,-4 2 50,4-2 1,2 3 5,-2-3 0,5-1-13,-5 1 6,0 0 1,-5 5-1,0-2 0,0-3 1,5 4 0,0-4 0,0 2 18,-5-2 0,0 3-17,0-3 0,-1 3 2,-4 2 1,4 0 7,-4 0 0,-2-4-24,3-1 0,-3 0 15,2 5 1,4 0 0,-4 0 0,3-5-1,3 0 1,-1 0-2,0 5 1,0-2-22,0-2 1,0 2 18,0-3 1,-1 3 3,-4 2 0,2-1-4,-7-4 0,5 3-15,-5-3 1,2 4 19,-1 1 1,-4 0 2,3 0 0,-1 0-10,1 0 0,-3-5-7,3 0 13,-3 0 1,4 5 0,-1 0-2,-1 0 1,-2 0-3,-2 0 0,5 0 1,1 0 1,4 0 27,-5 0-28,7 0 0,-8 0 1,4 0-9,-1 0 1,5 0 9,-2 0 1,-1 0 0,1 0 0,-2 0 2,3 0 1,-3 0-5,-3 0 0,-3 0 8,4 0 1,-4 0-8,-2 0 0,1 0 0,-1 0 1,-4 0 5,-1 0-1,1 6 0,4-4 0,0 3-25,1-3 1,-1-2-4,1 0 1,-1 5 20,0-1 0,-1 1-7,-3-5-3,2 0 1,-4 0 0,7 2-11,-1 3 1,-5-3 34,1 2 1,-5-2-12,4-2 0,-4 0 11,4 0-18,-6 0 0,5 5 0,-5 0-9,2-2 1,-4-1 6,-1-2 0,-9 1 3,9 4 1,-4-3 3,4 3 1,-5-2-6,0 2 1,-6-3-42,6 3 0,-5 1 30,5-1 1,0 6-4,4-2 32,1 5 0,-5-1 0,-2-1 62,-1-2 1,2-1-79,-4 6 1,2 5 2,-2-1 1,-4 6 9,4-6 63,3 7 0,-6-3 0,3 5-74,-3-3 0,3 2-8,-1-2 0,1 1 12,-5-2 1,5 3-20,0-8 37,0 7 1,-5-3 0,0 7-1,0-1 0,5-4-23,0-1 1,0 0 19,-5 6 0,0-6 105,0 1-116,0-1 1,0 1-1,0-1 0,0 3 1,0-5 20,0 3 0,0-2-4,0 1 0,0 4-66,0-3 54,0-4 0,0 5 1,0-5 1,0 2 1,0 1 1,0 6 0,-5-1-7,0 1 1,-2-6 8,3 1 71,2-1 0,-5 4 0,7-2-51,0-1 0,-1-3-25,-4 3 1,3-2-39,-3-4 1,4-2 65,1 2-33,0-2 0,-5-3 0,0 1 7,2 0 1,-6-1 5,0 1 1,-3 0-9,2 0-54,-3-1 1,5-1 42,-7-3 0,1 2-3,-1-8 0,0 8 7,1-2 1,-6-4 1,0-1 0,-4 2-7,4-2 0,-1 4-3,2-4 0,-3 5 26,-2-5 0,-2 5-21,6-5 1,-6 1-1,1-1 1,3-2 3,-3 7 0,1-7 16,-6 2 1,4-3-1,-2 0 56,-3 2-70,-1-2 0,2 5 1,-1-7-24,-3 0 23,3 0 1,-7 5 0,4-1-15,-5 0 0,1-3 18,-1-1 0,0 0-2,-5 0 0,-5 5 8,0 0 1,-2 0-2,2-5 1,2 0-7,-7 0-5,0 0 1,0 5 0,0 0 7,-1-2 0,2-1-11,-1-2 0,1 0-45,-6 0 1,-5 0 51,0 0-8,1 0 1,4 0 0,2 0-1,3 0 0,-3 0 7,3 0 0,2 0 45,-2 0 0,1-2-48,-1-3-2,-3 4 0,10-6 0,-5 5 6,1-3 0,-3 4-14,5-4 1,0 2 20,5-2-2,-7 3 1,6-6-1,-6 5 4,0-2-3,6 0 1,-11 5-1,7-2-17,2-3 7,-5 4 1,4-6 0,-4 7 11,1 0-13,-4 0 1,7-5 0,-4 0-30,1 2 30,2 2 0,4 1 0,-4-2 3,-5-3-6,3 3 1,1-4 0,6 6 0,-2-2 1,-2-1-3,-1-2 0,0 0 4,5 5 0,-1 0-6,-4 0 1,3 0 6,-3 0-3,3 0 0,2 0 0,0 0-3,0 0 1,1 0-3,4 0 1,-3-1 2,3-4 0,-4 3-2,-1-3-9,6 3 0,-4 2 1,3 0 0,-4 0 1,-1 0 5,0 0-3,0 0 0,0 0 0,0 0 10,0 0 2,6 0 1,-6 0 0,2 0 19,-6 0 1,-1 0-27,5 0 0,0 0 3,0 0 1,-5 0 163,0 0-156,0 0 0,5 0 0,0 0 18,0 0 0,1 0 13,4 0-74,-10 0 1,11 0 0,-9 0 31,1 0-14,12 0 1,-20 0 0,10 0 12,-2 0 1,4 0-4,-2 0 0,5 0 0,-6 0 3,-5 0 1,16 0 0,-11 0 1,5-4 0,-6-1 2,-3 1 1,3 3 5,-3 1-2,3 0 0,2 0 0,0 0 30,0 0-30,-7 0 1,7-5-1,-1 0 12,4 2 1,2 1-12,-5 2 0,-5 0 1,0 0 0,0 0-7,4 0 4,-5 0 0,2 5 1,-4 0-13,2-2 1,-6 0 15,2 2-6,3-3 0,-4 6 1,6-3 1,-7-3-12,3 2 1,-5 3 5,0-2 1,4 5-1,0-5 0,0 1 3,-5-1 0,2-3-1,3 3 1,-3 1-5,3-1 0,-3 5 2,-2-5 0,5 1-9,0-1 0,2-2 9,-2 7 0,-1-7 1,6 2 0,0 2 15,4-2 1,1 1 0,0-1 1,5-3-9,0 3 0,1-2 2,-1 2 0,2-3-7,2 2 0,4 0 1,-3 1 1,8-4-10,1 4 0,2-3 12,-1-2 0,-2 0 1,6 0 0,1 0 12,4 0 1,5 0 0,0 0 0,5 0-10,-4 0 0,5 0-37,-2 0 7,-1 0-860,6 0 352,-6 0-461,7 6 988,7 3 0,-6 12 0,6 2 0</inkml:trace>
  <inkml:trace contextRef="#ctx0" brushRef="#br0" timeOffset="169018.27">25797 4912 6269,'0'-9'211,"0"-1"-182,0 7 1,0-6 9,0 4 24,0 4 1,0-7 64,0 3-93,0 3-295,0-4 154,0-1-98,0 5 69,0-4 1,0 19-1,0 3 1</inkml:trace>
  <inkml:trace contextRef="#ctx0" brushRef="#br0" timeOffset="170393.27">25841 4618 6919,'0'10'152,"0"0"0,0 0-68,0 5 1,-5-1-26,1 1 1,-1 1 2,5 4 1,-2-2 7,-3 6 1,4 1 19,-4 4 1,-2 1-42,2-1 0,-1 7 2,1 3 0,3 2 8,-3-2 1,-1 9-5,1-4 1,0 3-42,5-3 0,0 0 45,0 0 0,0 5-108,0 0 0,0 0 94,0-5 0,0-1-104,0-4 1,5 2 62,0-7 1,1 5-8,-1-4 0,-2 4 12,7-5 1,-7 0-8,2-4 1,2 4-8,-2 0 0,1 6 10,-1-6 0,-2 2 1,7-2 1,-6-3-8,0 4 0,-2-3-15,-2 2 0,5-3 4,0 4 1,0-4-4,-5-2 0,1 1-3,4-1 0,-3-1-2,3-4 1,-4 2 15,-1-6 1,5 5-5,0-6 0,0 6 13,-5-6 0,2 7-14,3-1 1,-4 1-20,4-2 1,-3 3 22,-2-8 0,0 6 0,0-6 0,0 3-17,0-3 1,0-1-2,0 7 0,0-7-6,0 1 0,0 2 14,0-1 0,0 4-3,0-4 1,0 0 3,0-6 0,0 1 41,0 0 0,5-1-28,0 1 1,0 5-1,-5-1 1,0 3 12,0-3 0,0-2-16,0 2 0,0 2 3,0-1 1,4 4-2,1-4 0,0 1 3,-5-1 0,0-4-3,0 4 1,0 1 3,0-1 0,2 4-2,3-4 1,-4 1-1,4-1 1,-3-4-2,-2 4 1,0-4-1,0-1 1,0-1-1,0 1 1,0-5 2,0 0-126,7-1 111,-6 0-44,6 4 45,-7-12 1,5 7-16,-1-3 25,1-3 0,-5 6 11,0-3-72,0-3 0,0 6-23,0-3 72,0-4 1,0 7-80,0-3-294,0-3 34,0 5-106,7-7 459,-5 0 0,4 0 0,-6 0 0</inkml:trace>
  <inkml:trace contextRef="#ctx0" brushRef="#br0" timeOffset="171108.27">25738 7235 6761,'-8'-7'89,"2"6"94,6-6 1,0 6-143,0-4 81,0 3 229,0-5-188,0 1-29,0 4 94,0-4 0,5 12-176,0 4 0,4 5 3,-4 4 1,5-1-68,-5 7 0,6-1 56,-1 6 1,-2-1 4,2 1 1,0 4-82,5 0 0,-1 5 22,1-4 1,0-1-31,-1-5 1,1-4 56,0-1 0,0 1-50,-1 4 1,-1-6 39,-3-3 1,3 1-5,-3-1 1,3-1 3,2-4-13,-1 0 1,-4-2 0,-2-2 5,-1-1 3,4-7 1,-7 4-12,5-7 14,-5 0 102,9 0-90,-12-7 0,8-1 3,-5-7 0,-2 1-21,3-1 1,-3 0 2,-2 0 1,5-1 9,-1-3 0,3 1 4,-2-7 0,-3 2-49,2-1 0,5-4 40,0 3 0,0-4 10,0-5 0,1 3-13,5-4 1,-2 4 4,-3 2 1,3-2-5,-3-3 0,3 3 4,1-4 1,1 4 62,0 2 0,-1 4-48,1 1 1,-5 4-7,0-4 0,-2 6 21,2-2-8,3 4-24,-5 1-9,0 0 0,-1 7-5,-7 2-2075,0 6 2081,6 0 0,2-13 0,7-4 0</inkml:trace>
  <inkml:trace contextRef="#ctx0" brushRef="#br2" timeOffset="179399.27">20976 8793 6313,'0'-8'1776,"0"1"-902,0 7-784,-7 0 0,4 0-12,-7 0 0,1 2-13,-6 3 1,0-4-11,0 4 1,-6 2-5,-3-2 1,-4 5-7,-1-6 0,-7 8 51,-4-2 0,1-2-22,-5 2 0,3-1-8,-8 6 0,-3 0 0,-2 0 1,-1-1 108,1 1 0,-8 0-92,3-1 0,-8 1 94,3 0 1,-6 4-229,1 1 1,2 0 143,-1-6 0,1 6-35,-2-1 1,-3 6-105,4-5 1,-2 6 97,1-2 1,-1 2-13,6-1 0,0 3-103,6-4 0,-1 2 66,0-1 0,7 2-51,3-2 1,-2-4 40,2-1 1,7-2-11,7 1 1,-1-2 22,2 2 1,0-2-2,4-3 1,3-4-9,2 0 1,4-2 126,6 2 1,1-2-120,-1-3-5,0-3 1,5 6-307,1-3 22,5-4-185,-2 6-487,6-7 735,6 0-229,-4 0-426,11 0 500,-5 0 1,7-2-85,0-3 0,4 4 460,1-4 0,6-3 0,-3-1 0</inkml:trace>
  <inkml:trace contextRef="#ctx0" brushRef="#br2" timeOffset="180137.27">18830 9278 7188,'-8'0'-55,"0"0"392,3 0-166,-3 0-99,-7 0 1,2 2-1,1 1 186,3 2-177,-1 6 1,-5-7 0,-1 5 70,-4 3 0,2-4-86,-6 2 0,4 4 101,-4 6-121,-1 0 1,-4-4 0,-1 2 92,1 2 1,-1 4-45,1-4 0,0 4-19,-1-4 0,1 6 32,-1-2 0,1-1-73,0 2 24,-1-1 0,2 1 1,2-2-31,2-2 1,6 0 10,-2-1 1,4-4-92,1 4 0,7-9 188,3-1-89,-3 0 1,6-1-296,-2 1 101,2-7 272,8 4-113,3-7 15,5 0 1,3-2 0,1-1-4,1-2 0,2-6-21,-1 1 1,3 2 1,6-2 0,1 5-16,-1-5 13,0 7 1,1-8 0,1 6 15,3 1 1,-3-2-50,4 1 0,0 0 32,0 5 0,6-5-49,-2 0 34,3 0 0,2 5 1,0 0-28,1 0 1,2 0 6,-3 0 0,7 0-4,-12 0 0,5 0-41,-10 0 1,1 2 54,-6 3 0,-1-2-104,-4 7 0,-3-7 40,-6 2 29,0 3-19,-1-6 137,-5 5 61,4-1 141,-12-4 1,4 4-195,-10-6 1,-3-5-25,-7 0 0,6-4 85,-1 4 0,0-5-25,-5 5 1,-4-6-76,-1 1 0,-4-3 51,4-2 0,-1 0 28,1 1-56,-3-1 0,-1-5 0,-1-1 33,-1-2 1,-1 4 14,-3-6 1,6 1-35,-1-6 1,1 1-41,-6-1 1,7-4 47,4 0 0,2 1-159,3 9 0,4-2-295,0 6-258,7 0 371,-4 6-360,14-1 1,1 7-1,7 5-1148,-1 6 1775,1 5 0,6 13 0,2 2 0</inkml:trace>
  <inkml:trace contextRef="#ctx0" brushRef="#br2" timeOffset="202839.27">12480 10763 9505,'-7'-9'1174,"6"3"-1028,-12 6 1,5 0-1,-7 0 0,3 2-124,-2 2 1,1-2 118,-12 3 0,4 2 19,-9-3 1,-1 3 0,-11-4-239,-2 2 41,-3 0 0,-19 0 0,-2 0 122,-4-2-3,-2-1 1,-4 3 0,-2 0 417,-2-2-371,5-2 0,-4 4 0,4 0 79,-1-1 0,-6 2-730,6-1 627,6 6 0,-3-7-24,6 5 0,1-4 1,11 4 96,3-3-181,10 5 1,3-9-1,6 5-173,3-1 84,1-4 0,8 4 12,3-6-268,10 7 621,-3-5-521,12 4 194,-6-6-482,7 0 0,12 0-114,2 0 453,4 0 0,-6 0 0,1 0-688,3 0 546,2 0 0,-3 0 0,1 0-606,4 0 730,-4 0 1,7 0-61,-3 0 275,-4 0 0,12-6 0,-5-3 0</inkml:trace>
  <inkml:trace contextRef="#ctx0" brushRef="#br2" timeOffset="203401.27">10848 10792 7569,'0'-15'-31,"0"1"133,0-1 0,0 5 1,0 0 300,0-1-235,7 4 1,-4-4 283,7 6-15,-7-6-230,10 2 0,-11 0 480,3-1-198,-4 7 523,-1-4-931,-6 7 0,-2 0 0,-7 0 19,0 0 1,1 2 62,-1 3 1,-1-2-180,-4 7 29,-3-1 0,-1 6 88,-1 0 1,2 1-110,-1 4 1,-4-4 0,4 5-212,-4 1 156,-2-6 1,1 12 0,0-5 86,-1-1-1,1 6 1,4-7 0,1 6 51,-2-3-50,4-6 0,1 8 0,6-6 47,1-2-53,-1-2 0,2-1 1,3-1 1,-1 1-28,6 0 0,0-5-132,5-1 106,0-5 51,0 2 1,6-6 109,4 0-126,3 0 0,2 0 0,0-1 4,-1-4-11,8 3 1,1-9-69,6 6 0,-3 0 1,2 3 15,3-3 1,2 4 49,-4-4-35,0 3 1,6 2-13,-1 0 0,5 0-20,-5 0 1,1 5 0,-6 0-132,1-2 117,-1 5 0,-5-4 0,1 4-15,1-2 66,-5-1 1,1 0 17,-8 0 1,-4 0-6,0-5 1,-5 0 85,5 0 36,-7 0-202,3 0 18,1 0-738,-6 0 1,8 0 396,-4 0 1,3-5 426,6 0 0,1 0 0,0 5 0</inkml:trace>
  <inkml:trace contextRef="#ctx0" brushRef="#br2" timeOffset="213103.27">8585 9675 7255,'-15'0'-690,"7"0"1614,-5 0-611,11 0 1,-6 0-97,3 0 0,3-2 54,-2-3-175,2 4 1,2-7 0,1 3 88,4-5 1,5-3-47,10-2 1,-2-4 19,6-1 0,6-6 54,4 1-122,7-2 0,1-9 0,7-2-24,-1 0 0,4-4 16,2 3 0,8-9-210,2-1 0,6-4 307,-2 4-92,11 0 0,-2 0 1,4-2-14,-1-1 1,-37 25 0,-1 0-111,0-2 0,-1-1 1,3 0-1,-1 1 25,1 0 0,0-1 0,1 1 0,0 0 57,1-1 1,1 1-57,1-4 1,0 0-1,4 2 1,1 0 0,-1-2-1,1-2-54,-2-1 0,0 2 0,6 1 0,1 0-10,-7 1 1,1 1 0,3-2 0,-1 0-110,-5 1 0,0 1 0,1-2 0,1 2 180,1 1 0,-1 1 0,1 0 0,-1-1-23,1 1 0,-1-1 0,-2 1 0,0 0 2,0-1 1,0 1 0,-2-1 0,-1 1 17,3 0 0,0-1 0,-3 1 0,0 1 2,0 1 1,1 0 0,-2-1 0,-1 1-112,1 2 1,-1 1 95,37-32 0,-1 15 0,-6-3-119,-1 2 0,-4-1 20,0-1 0,-7 7 77,1 2 1,-2-1-24,-2 2 24,-1-7 0,-4 10 0,-3-1-5,-5 5 0,4 0 329,-11 2 0,5 2-298,-9-1 1,-1 6 826,-5-2-794,1 4 1,-6 1-1,-1 1 97,-2-1 0,-1 2-83,-5 3 1,-1-3-28,1 3 1,-5 2-94,0-2 72,-7 7 0,10-9 0,-5 6-40,0-2 0,5 4-165,-3 0 205,-3-5 0,6 3 1,-3-4-154,3 5 129,-5-3 0,5 5-19,-3-7 0,3 5 10,2-5 0,-6 5-7,1-4 0,-5 5-28,5-1 168,-7 4 1,4-1 1,-7-3 209,0 4-108,0-6-192,0 0 1,-2 6-366,-3-4 285,-3 3 1,-12 2 53,1 0 0,-1 2-6,5 3 1,-4-4-10,-1 4 1,-6 2 179,2-2 0,1 1 8,-2-1 0,1-3-4,-6 3 1,1 1-59,0-1 0,1 0-18,3-5 1,-2 2 50,2 3 1,2-4-1,-1 4 1,6-3-31,-2-2 1,4 0-3,1 0 0,0 0-58,1 0 0,4 0 19,0 0-237,7 0 198,-10 0 86,11 0-791,-4 0 1,17 0 562,4 0 0,3 0 199,-4 0 0,3 0-26,2 0 1,-1-5-29,7 0 1,-2-2-53,1 3 0,4 2 4,-4-3 1,4-1 70,2 1 0,-3 0-30,-2 5 1,1 0-34,-6 0 0,4-5-3,-4 0 1,4 0 30,-4 5 1,-1 0 5,-4 0 0,0 0-31,-1 0 0,-4 2 11,0 3 0,-5-4-20,5 4 25,0 3 0,-1-4-19,1 5-5,-7-5 21,4 9 0,-7-5 66,0 7 1,-2-1 106,-3 1 0,-3 1 28,-6 4 0,-3-2-104,-2 6 1,-3-4 69,-2 4 0,-4-1-87,4 2 0,-3 3 21,3-4 1,-4-1 27,4 1 0,1-1-6,-2 2 1,7-4-60,-1-6 1,2 4-96,3 1 0,1-1-156,3-4 1,-3 0-45,3 0-180,4-7 0,-1 5-278,7-3-85,-7 3 273,6 1 263,-6 1 254,7 0 0,0-1 0,0 1 0</inkml:trace>
  <inkml:trace contextRef="#ctx0" brushRef="#br2" timeOffset="-214705.46">7085 9704 7411,'0'-9'-21,"0"-1"1,2 5 330,3-5-252,-3 0 1,9-4 19,-6-1 0,6 0 101,-1 0 1,2-1 0,-1-2 153,-1-1-245,0-8 0,4 5 0,3-8 129,2 1-141,-2-1 0,5-1 1,-4-1 39,2-3 1,6-5 4,-1 0 1,1-2-10,-2-2 1,2 0 48,-6 0-187,6-1 1,-8-4 0,5-1 70,-2-2-67,-1-2 1,-1-7 0,3-1 110,0-2 1,-2-6 4,5 2-119,-8-4 0,10 3 1,-6 2-7,2 2 1,-5-4 92,1 6 0,3 1-17,-3 8 18,-6 3 0,0 7 92,-3 0 1,-2 1-104,2 4 0,-2-2 0,4 5 25,-3-1 1,0 4-16,0-1 1,3 1-98,-7-1 83,6 3 1,-3-7 0,7 6 67,0-3-70,-1 1 0,3 0-22,2-1 0,-2 0-14,2 0 0,-2 4-221,-3-3 0,-1 5 0,-1 2 118,-2 3 130,-7 6 0,8-8 0,-6 6-22,-2 2 1,-1 2-4,-2 1 32,0 0 0,0 1 73,0-1-167,0 0 57,0 1 0,0 4-34,0 0 22,0 7 1,0-5 4,0 3 0,0 3-254,0-4 1,-2 17 0,-2 4 279,-6 1 1,2 2-99,-2 2 63,0-4 1,-5 7 0,1-4-39,-1 6 52,-6-4 1,4 7 0,-2-5 27,2 0-21,-4 4 1,5-5-1,-5 4-15,-1-2-3,6 1 1,-10-1 24,6 1 0,1-2-5,4 1 0,0-1 0,1-5-19,-1 2 7,0-1 0,1-4-39,-1 0 4,7-1 1,1-4-113,7 0 14,0-7 287,0 4-111,7-14-57,1-1 0,7-8 0,-1-2 13,1-2-41,0 0 0,-1 1 0,3-2 30,2-2 1,-2 3 13,2-4 0,2 4-15,-1-4 5,0-1 0,-1 1-5,1-1 0,4 2 0,-4-1-60,-2 4 151,5-3 1,-7 7-1,5-4 78,1 4-44,-6 1 0,5 1-73,-6-1 1,-1 2 0,1 1 14,0 3-76,-7-1-1,5 0 37,-3 0-33,3 0-62,2 2 1,-1 2 99,1 6-64,-7 0 1,5 0-32,-3 0 1,-2 0 48,2 0 4,-7 6 1,10 2 160,-3 7-148,-3 0 1,4 4 0,-6 3-11,-2 0 19,-1-4 1,3 9 78,0-8 1,0 7 0,-4-1-61,4 3 1,-3-1-31,3-2-23,-4 3 0,1-10 1,1 6-15,2 2 39,0-5 1,-3 6-1,1-6-7,2 2 42,0-5 0,-5 4 1,0-4 15,0 2 91,0 0-130,0-6 1,0 1 68,0 0 1,0-5 211,0-1-137,0-5 51,-7 9-144,6-12 0,-12 6 57,3-7-63,-3 0 0,3 0-592,0 0 389,0 0 0,0 0-57,1 0-1416,5 0 1627,-2 0 0,-1 6 0,-1 3 0</inkml:trace>
  <inkml:trace contextRef="#ctx0" brushRef="#br3" timeOffset="-183883.46">25342 12409 7569,'0'-15'0,"0"1"-264,0-1 215,0 7 1,0-5 0,0 3 465,0-3 0,0 3 346,0 0-217,0 0-351,0-4 0,0 4 195,0 0 536,0 7 202,0-4 1,-5 14-983,0 3 0,-2 11-11,2 8 0,4 7-11,-4 8 0,2 2-107,-2 3 1,3-2 2,-3 7 0,4-2 66,1 2 0,0-3-145,0-7 1,0-1-62,0-4 1,0 2 0,0-7 1,0 0 27,0-4 0,0-3-98,0-2 0,0-4-650,0-6 364,0-1-176,0 1 157,0-7-429,0-1 413,0-7 1,0-13-236,0-7 0,0-6 313,0-3 0,0-1 432,0 1 0,6-7 0,2-2 0</inkml:trace>
  <inkml:trace contextRef="#ctx0" brushRef="#br3" timeOffset="-183582.46">25136 12409 7569,'-23'-15'86,"7"5"195,6 1 1,0-1 390,-5-5 0,6 7-8,-1 3-274,6-3 264,-2 6 0,8-6-224,2 3 0,5 4-47,5-4 0,3-2-110,2 2 0,4-1 50,7 1 0,1 3-188,3-3 0,3 4-102,8 1 0,0-5-450,4 0 0,-3 0 348,3 5 0,2 0-727,-2 0 1,-5 0 409,-5 0 1,-2 2-193,3 2 1,-4-2-8,-7 3 0,-1-2-82,-4 2 1,-3-3 130,-6 3 1,0-2 535,0 2 0,-7 3 0,-2 7 0</inkml:trace>
  <inkml:trace contextRef="#ctx0" brushRef="#br3" timeOffset="-182841.46">26018 12453 7820,'0'-8'2143,"0"1"-278,0 7-1584,0 20 1,0-7-37,0 16 0,0-2-39,0 2 1,-2 0-87,-3 1 1,4-1 154,-4 1-219,-3-1 0,6-1 1,-5-2 142,1-2 1,4-1-54,-3 2 0,-1 1-187,1-7 1,0 1 24,5-5 0,-2 3-150,-3-4 0,4 4 4,-4-8-238,3-3 115,2 6 209,0-12-342,0 6 353,0-20 1,-1 3-22,-4-10 0,3-2 116,-3-3 0,4-3-77,1-1 1,0-2-42,0-3 0,0-4 23,0-6 1,0-2-14,0-3 0,1 7 31,4-7 0,3 13 3,7-3 1,0 4 10,-1 1 1,6 8-21,0-4 0,6 6 108,-2-1 1,4 4-107,1 7 0,6-1 151,-1 0 0,0 2-50,-4 3 1,-6-1-32,1 6 0,-2 0-37,1 5 0,-3 5 0,-6 0 0,-5 6 28,0-1 0,-7 3-6,2 2 0,-4 0 74,-1-1 0,0 6-76,0-1 0,-6 6 2,-4-5 1,-8 6 3,-2-2 1,-1-1 1,2 2 1,-4-1 57,-7 5 0,6-4 4,-1-1 0,2-1 44,-1 2 0,3-2-85,6-4 0,0-1 2,1 7 0,5-7 15,5 1 0,2-2-154,2-3 0,2 3 52,2 2 0,5-2-52,5 2 0,8-2 71,2-3 1,2-4-88,-1 0 1,2-2-11,-2 2 1,3 1 85,1-6 0,1 5-90,-1-5 0,-5 1 33,1-1 0,-5-3-423,4 3 1,-6-4-58,2-1 0,1 0-239,-2 0 0,6 0 822,-5 0 0,6-6 0,-3-2 0</inkml:trace>
  <inkml:trace contextRef="#ctx0" brushRef="#br3" timeOffset="-182366.46">27032 12394 7569,'-15'0'439,"7"0"121,-5-6 1,10 4-78,-7-3 1,7 5 112,-2 5 1,-2 3-193,2 7 0,-4 1-122,4 4 0,-2-2 1,2 6 0,4 1-59,-4 4 1,3 1-69,2-1 0,0-1-63,0-4 1,7 2-153,2-6 1,5 1 30,0-1 1,6-5-188,-1-1 0,3-1-88,-3-8 0,-1 5 153,7-5 0,-6 0-57,6-5 1,-7-2 110,1-3 0,3-3-5,-3-7 0,2-4-29,-1-1 1,-4-4 39,4 4 1,-5-6 78,-6 1 1,5-2 128,-5-3 1,-2 6 100,-2-1 1,1 7-95,-1-1 1,0-2 104,-5 1 0,0 0-40,0 6 0,5 4 286,0 0-201,0 7-84,-5-4-52,0 7-77,0 13 0,0 2-94,0 10 0,0 2 72,0-2 0,0 3-235,0 1 1,0 0 74,0 1 1,1-3-517,4-2 0,-1 1 292,5-6 1,-4 4 119,5-4 1,0-1-332,5-4 0,1-2-576,4-3 0,-4-3 321,3-7 1,3 0 809,-3 0 0,7-14 0,-3-2 0</inkml:trace>
  <inkml:trace contextRef="#ctx0" brushRef="#br3" timeOffset="-182037.46">27811 12365 7569,'0'-15'421,"7"0"1,-6 1 129,4-1 1,2 5-18,-2 0 12,-1 7 0,3-3-172,3 6 1,-4 1-85,-1 4 1,2 0-96,-2 10 0,0-4-12,-5 9 1,0 1 244,0-1 0,-2 6-93,-3-2 0,2 9-125,-7 1 1,2 2 64,-2-2-217,-3 4 0,6 1 0,-2-1 147,4-2 1,3-2-11,2-5 0,0-1-419,0-3 1,2 1 166,3-7 0,4-1-331,11-8 1,1-2 160,4-3 1,7-3-68,-2 3 0,2-8-63,-2-2 63,6-7 0,-5 9 1,3-7-111,-3-1 0,-3 3-35,-4-2 0,4 2 48,-3-2 0,-4-2 119,-2 7 1,-2-4-895,-2 4 389,-1 0-320,1-2 1097,-7 6 0,-1-12 0,-7 4 0</inkml:trace>
  <inkml:trace contextRef="#ctx0" brushRef="#br3" timeOffset="-181846.46">27943 12571 7569,'-13'-2'0,"3"-3"982,4 3-122,6-4 0,3 4 0,5-1-385,7-2 1,10-1-481,-1 1 1,4 1-364,1-5 0,1 5 8,-1-1 0,-4-1-441,-1 1 0,-6 0-958,2 5 1759,-4-6 0,-1 4 0,-1-5 0</inkml:trace>
  <inkml:trace contextRef="#ctx0" brushRef="#br3" timeOffset="-181678.46">28017 12291 7569,'0'-8'2105,"8"0"-1739,7 3 1,1 2-105,9-7 1,-1 7-617,5-2 0,1 3 268,-1 2 1,1 0 299,-1 0-214,0 7 0,7 1 0,2 7 0</inkml:trace>
  <inkml:trace contextRef="#ctx0" brushRef="#br3" timeOffset="-180339.46">24915 13849 7569,'0'-8'-62,"0"0"748,0 3-98,-6 4 241,4-6-505,-4 7 0,6 7-101,0 2 1,0 13-61,0 7 0,0 2-77,0 8 1,0-4 53,0 4 0,0-2-111,0 3 0,-2 0 55,-3-5 0,3-3 42,-2-7 1,2 1-177,2-6 1,-5-1 121,0-4 1,0 0-29,5-7-100,0-2 1,0-7 63,0-4 0,0-8-114,0-7 1,0-11 135,0 2 1,0-6-14,0 1 1,0-2-215,0-3 0,0-8 45,0 2 1,5-7 5,0 3 0,5-5 75,-5 5 0,6 0 49,-1 5 0,3 2-1,2 2 0,-1 6 6,1 10 0,0-2 60,0 6 1,4 2-83,1 8 0,-1-1 53,-4 6 1,5 0-29,-1 5 1,1 0 73,-5 0 0,-1 7-23,1 2 1,0 9 3,-1 2 1,-4 6-52,0-1 1,-2-3 1,2 3 0,1-2 20,-6 1 1,2-1 3,-2-3 0,-4-4-24,4 4 0,-3-4 12,-2-1 1,0-6 282,0 1-54,0 0-65,-7 5-137,6-7 0,-8-2 39,5-6-255,2 0 74,-5 0 43,7-6 229,0 4-120,7-4 152,-5 6-113,4 0-53,-6 6 0,0-2 37,0 5 1,0 1 54,0 5-105,0 0 1,0 4-1,2 1 34,3-2-30,-4 5 0,6-5 1,-7 6 24,0 2 0,0-3-52,0 2 0,0-3 42,0 3 0,0 1-2,0-6 1,0 4-50,0-4 0,0 4-96,0-4 0,0-1 77,0-4 0,-5 0-8,0 0 0,0-6-173,5 1 97,-6-7-258,4 4 178,-5-7-238,7 0 85,-6 0-157,4 0-252,-4 0 1,19-7-1,3-1 1</inkml:trace>
  <inkml:trace contextRef="#ctx0" brushRef="#br3" timeOffset="-180057.46">25062 14041 8393,'-18'0'412,"4"0"0,7 0-412,-3 0 1492,7 0-531,-3 0-774,19-7 0,3 4-4,13-7 1,1 5-567,-1-5 0,5 0 156,1-4-542,6-1 0,-9 5 0,6 0 152,-2-1 0,-7 3 617,-4-2 0,-7 0 0,3-4 0</inkml:trace>
  <inkml:trace contextRef="#ctx0" brushRef="#br3" timeOffset="-179645.46">24445 13644 7569,'0'-15'352,"-7"7"-158,6-5 1,-6 9 0,6-4 526,-4 2-245,3 1 88,-4 5 1,6 11-370,0 4 0,0 14-12,0 1 1,0 7 11,0-2 0,0 4-169,0-5 1,0 7-70,0-2 1,0-3-66,0-2 1,0-3-64,0-1 0,0 3-275,0-4 0,0 2-197,0-11 0,0-1-36,0-4-348,0 0 420,0-1 607,0-6 0,0-1 0,0-7 0</inkml:trace>
  <inkml:trace contextRef="#ctx0" brushRef="#br3" timeOffset="-179445.46">24122 13600 7569,'-15'-15'675,"7"7"1,1-5-585,7 3 1,0 2 57,0-2 0,8 5 288,7-5 0,1 2-90,9-2 0,4-6-218,6 6 0,5-6-151,0 6 0,2 2-245,2-2 0,4 7-60,-4-2 1,8 3-358,-8 2 0,3 0-873,-3 0 1557,1 7 0,-1 1 0,0 7 0</inkml:trace>
  <inkml:trace contextRef="#ctx0" brushRef="#br3" timeOffset="-178773.46">25606 13732 8042,'-1'15'21,"-4"-1"1,3 3 71,-3 2 1,3 4 648,2 6 1,0-4-398,0-1 1,-4 1-122,-1 4 1,0 1-42,5-1 1,0 1-37,0-1 0,0-5-237,0 1 1,0-7 71,0 1-34,0-2 1,-2-4 0,-1-2 143,-2-1-199,0-7 24,5 4 1,0-9 71,0-3 0,0-3-119,0-6 1,0-8 86,0-2 0,0 1-77,0-2 0,2-4 24,3-5-20,-4-7 0,11 3 1,-6-6 17,2 0 1,2-5 25,5 0 0,0 0 114,-1 5 1,6 6-104,-1 4 1,6 5 2,-5 4 0,4 6-10,-4 9 1,4-2 268,-4 8 1,-1-1-22,-4 5 0,-5 0-26,0 0 1,-2 1-123,2 4 0,1 3 14,-6 7 0,5 0-10,-5-1 0,0 3 25,-5 2-75,0-2 0,0 9 1,-2-5 30,-3 2 1,0-3 24,-10 4 1,4-1 42,-9 1 1,-1 4 222,2-3-219,-8 2 1,9 1-1,-4-2 159,0-1 0,3-2-202,4 1 0,5 2 55,0-6 1,7 4 25,-2-4 0,10 1-75,5-1 0,5-9-682,4 4 1,4-5 144,7 0 1,1 1-167,3-6 1,-3 0 140,3-5 0,2-2-186,-2-3 0,1-3 696,-6-7 0,1 1 0,-1-1 0</inkml:trace>
  <inkml:trace contextRef="#ctx0" brushRef="#br3" timeOffset="-178307.46">26444 13644 7569,'0'-15'0,"-5"0"96,0 1 114,0 5 0,-1-2 629,-4 6 1,2 0-443,-2 5 1,5 0 23,-5 0 0,5 2-108,-4 3 0,4-2-130,-5 7 1,5 4 1,-5 6 0,0 1 21,-4-1 1,4 3-106,0 6 1,2 1 27,-2-1 1,2 0-86,3 1 0,3 1 25,-2 3 1,2-3-179,2 3 0,6-7-216,4-3 1,-2-1 176,2 1 0,5-2 111,5-8 1,1 1-68,-2 0 0,-1-7-323,7-3 1,-6-4 155,6-1 0,-5 0 92,4 0 0,-6-6 68,2-4 1,-4-8 90,-1-1 0,-1-3 50,1 3 0,-2 2-29,-3-2 0,3 1 85,-3-2 1,-2 4-42,2-4 0,-5 4 63,4 1 38,-5 1 115,9-1-199,-5 0 0,2 7 69,0 3-69,-7 3 0,5 2-24,-3 0 1,-4 7 7,4 3 1,-3 4 2,-2 6 1,0-2-48,0 7 1,0-6-72,0 6 0,2-2-161,3 1 1,-4 2-41,4-6 0,-2 1-671,2-1 103,-3-4 0,9 5-122,-6-6 960,7-7 0,-11 5 0,6-5 0</inkml:trace>
  <inkml:trace contextRef="#ctx0" brushRef="#br3" timeOffset="-178123.46">26532 13908 7569,'-8'-6'-15,"2"4"0,6-6-87,0 3 1,1 3 662,4-3 1,8-1-255,7 1 1,6-5-512,-2 5 1,9-4 59,1 4 1,2-5-496,-1 5 0,-3-6 216,7 1 0,-6 2 423,1-2 0,-3 0 0,-1-5 0</inkml:trace>
  <inkml:trace contextRef="#ctx0" brushRef="#br3" timeOffset="-177807.46">27135 13658 7569,'8'-6'162,"-1"4"0,-6-4 302,4 6 1,-3 6-136,3 4 1,-4 3 26,-1 2 1,0 1 126,0 4-225,0 3 1,0 1 0,-1 1 73,-4 1 0,3 1-12,-3 3 1,-1 1 12,1 3 1,-2-3-104,2 4 0,4-4-35,-4-2 0,3 0 0,2 1 0,2-6-192,3 1 1,3-7 55,7 1-225,-1-2 1,3-3 0,1-1 134,1-3 0,7-3 93,-1-7 1,1 0-820,-2 0 1,4 0 374,-3 0 0,-2-2-224,1-3 1,-4-1 182,4-4 0,-6-3-44,2 3 0,-4-1 16,-1 1 1,-1-3-1,1 3 0,-2-3-252,-3-2 703,3 0 0,-11-6 0,4-2 0</inkml:trace>
  <inkml:trace contextRef="#ctx0" brushRef="#br3" timeOffset="-177623.46">27252 13982 7569,'-14'0'262,"-1"0"1,5 0 571,0 0-445,7 0 0,-2 0-145,10 0 1,3-5-336,7 0 1,5-5 104,-1 5 0,7-5 127,-1 6 1,1-8-1,-1 2 1,2 2-772,-2-2 1,-2 2 629,1-2 0,-6-9 0,3 2 0</inkml:trace>
  <inkml:trace contextRef="#ctx0" brushRef="#br3" timeOffset="-177428.46">27385 13717 7715,'-8'-1'1077,"3"-4"-382,3 3-456,2-5 1,7 7 58,2 0 1,11 0-99,5 0 0,-3 0-399,3 0 1,-1 0-508,6 0 0,-1 0 232,1 0 1,-1 0-986,0 0 1459,1 0 0,-1 0 0,1 0 0</inkml:trace>
  <inkml:trace contextRef="#ctx0" brushRef="#br3" timeOffset="-170388.46">28311 13776 7569,'-5'-15'0,"0"1"209,-6 5 117,9-4 1,-5 10 131,7-7 461,0 7-354,0-10-238,0 5-95,0 0 135,0 1-164,7 20 1,-5 3-9,2 14 0,-2-1-209,-2 1 0,0-1 41,0 0-126,0 7 0,0-5 1,0 4 124,0-4 1,-5-2 58,0 1 0,-1-1-330,1 0 1,3-6 103,-3-3 0,-1 1 75,1-1 0,0-6-307,5-4-903,0-7 343,0 10-113,0-11-513,0 5 1559,0-20 0,-7-4 0,-1-12 0</inkml:trace>
  <inkml:trace contextRef="#ctx0" brushRef="#br3" timeOffset="-170180.46">27987 13747 7569,'-8'-23'553,"-5"8"-98,12 2 0,-8 10 155,5-7-17,2 7-347,2-4 1,8 2-1,7 0 25,-1 2 1,8 0-89,2-2 1,4 3-123,1-3 0,2-1-212,4 1 0,-3 0-228,8 5 1,-3-5-39,2 0 0,-3 0-555,-6 5 1,4 5 971,0 0 0,1 6 0,-6-2 0</inkml:trace>
  <inkml:trace contextRef="#ctx0" brushRef="#br3" timeOffset="-159736.46">29590 13541 7405,'0'-8'1537,"0"1"55,0 7 1,5 2-1261,-1 3 0,8-2-35,-2 7 1,3-5-120,1 4 0,1 1 22,0 5 1,1-4-207,4 4 1,-2-4 75,6 9 0,-1-4-206,2-1 1,-4 0 135,-6-1 0,4 1-358,1 0 0,-1 0 16,-4-1 0,0 1-78,-1 0 1,1-2 181,0-3 1,-5-2-179,-1-3-184,-5-4 1,4 6-234,-3-7-97,-4 0-36,6 0 966,-7-7 0,-7-1 0,-1-7 0</inkml:trace>
  <inkml:trace contextRef="#ctx0" brushRef="#br3" timeOffset="-159420.46">30207 13526 7569,'-15'0'316,"7"0"1,-5 2 235,3 3 0,4-2-187,1 7 0,3-1 153,2 6 1,0 6-157,0 4 1,2 4-68,3 6 0,-4 2-97,4 7 0,-3 5 22,-2 0 1,0 8-38,0 2 1,-7 0-1,-2 5 1,-4-4-29,-2-1 0,-5 0 28,1 0 1,-8-1-107,3 1 1,-4-5 63,-1 0 0,4-10-131,1 5 0,4-13 45,-4 3 1,11-11-267,-2-4-655,4-6 484,2 4-439,3-14 316,6-2-336,6-19 1,-2 2-41,5-14 1,1 7 880,5-1 0,0-4 0,-1 0 0</inkml:trace>
  <inkml:trace contextRef="#ctx0" brushRef="#br3" timeOffset="-158111.46">23519 12027 7569,'0'-21'-254,"0"4"0,0-6 598,0 4 0,0 2-98,0-2 1,0 7-158,0 3 1,0 4 169,0-5-39,0 7-243,0-4 99,6 7 0,-4 7 27,3 2 0,-3 11-1,-2 5 1,0 2-35,0 3 0,0 6-16,0 3 0,0 8 3,0 2 0,0 12 30,0-3 1,5 6-18,-1 0 1,1 3-118,-5 6 0,0 2-47,0 4 0,0-2 156,0 6 1,0 5-309,0 5 0,0 0 235,0-5 0,5 2 1,0 3 1,0-1-106,-5 6 1,2-7 110,3 2 1,-4-8-16,4-1 0,2-6 137,-2 5 1,1-4-77,-1 4 0,-3-6-184,2 1 1,3-8 126,-2-1 0,1-5 189,-1 4 0,-3-6-15,3 2 1,-3-9-69,-2-1 1,0-6 104,0 1 0,0-8-137,0-2 0,0-8 207,0-2 0,0-1-225,0-8 0,0 4 153,0-4 1,0-1-140,0-4 0,1-5-794,4 0 69,-3-1-130,4 6 9,-6-7-178,0-1 386,7-7 1,1-7 584,7-3 0,-1-9 0,1-4 0</inkml:trace>
  <inkml:trace contextRef="#ctx0" brushRef="#br3" timeOffset="-156435.46">23813 11880 7111,'-8'8'465,"1"-2"1,9-6-78,3 0-289,3 0 1,8 0 0,4 0-42,4 0 0,6 0 86,4 0 0,4 0-129,6 0 0,6 0 81,4 0-126,10 0 1,3 0-1,8 0 84,3 0 1,6 0-24,9 0 1,-3 0-163,3 0 0,1 0 168,0 0 0,-43 0 1,2 0 36,-2 0 0,1 0 0,1 0 0,0 0-41,-1 1 1,-1-2 0,1 1 0,1-1 33,0-2 1,1 1 0,-1 1 0,0 0-781,4-1 0,-1-1 726,-3 2 1,0 1-1,5-1 1,0 0-1,-1 0 1,-1-1 36,2 0 1,0-1 0,-2 0 0,1 1-169,-1 2 0,0 0 0,0 0 0,-1 0 136,2 0 0,-1 0 0,2 0 1,0 0 18,-1 0 1,-1 0 0,-1 0-1,1 0-53,0 0 0,0 0 0,-2 2 0,0 1 29,3-1 0,-1 1 1,-2 0-1,0 0-37,2 0 0,0-1 0,0 0 0,0 0 20,0 2 0,0 1 0,2-3 0,-1 0-53,-4 0 1,1 1 0,3 0 0,1 0 64,-2 0 1,0-1-1,2 1 1,-1-1-8,-1-2 0,0 0 0,2 0 1,-1 0-17,-3 0 1,-1 0 0,2 0 0,-2 0 6,-1 0 1,-1 0 0,1 2 0,-1 1 51,1-1 0,-1 1 0,0-1 0,-1 1-48,48-3 1,0 1-43,-10 4 1,4-2-5,-9 7 0,-1-5-218,1 5 1,-6-7 222,1 2 1,-3 2-79,-1-3 0,-1 6 73,1-5 0,-2 5-22,-4-5 1,3 1 113,-8-1 0,3-3-77,-3 3 1,-4 1 238,0-1 0,0 2-220,-5-2 1,-4-4 698,-1 4 0,-8 2-749,-2-2 0,-4 1 365,4-1 0,-7-3-345,3 3 0,-4 1 129,-2-1 1,-4 0-110,-1-5 1,-1 5-15,1 0 0,-2 0 44,-8-5 1,1 0-12,0 0 1,0 0 6,-1 0 7,1 0 1,-2 1 20,-3 4-54,3-3 16,-5 4 0,0-4 63,-3 3 0,-3-2 2,-2 7 70,0-7 0,0 10-97,0-3 0,0 3 4,0 2 0,0-4-6,0 4 1,0-2 6,0 12 1,0-6 62,0 6 0,0-1-63,0 6 1,0 4 36,0 0 0,0 10-30,0-5 1,-5 9-37,0-4 0,0 0 7,5 5 1,-5 3 2,0 2 0,-1 3-17,1 2 0,2 2-9,-7 2 0,6-7-21,0 3 0,-3-4 45,2 4 1,-5 0-8,5-1 1,-4 1 32,4 0 0,-2-3 82,2 2 0,2-2-72,-7 8 1,7-4 12,-2-1 0,2 0-28,-2-1 1,3 1 2,-3 0 0,-1-5-57,1 0 1,-7-2 57,3 2 1,1 2 92,-2-7 1,5 3-90,-5-8 1,5 3-50,-5-8 0,5 2 10,-4-2 1,4 2 4,-5-6 0,7 1-18,-2-2 1,-3-3-9,-2 3 1,2-8 31,-2-1 1,5-1 2,-5 6 1,5-7-13,-5-4 1,6-3-75,-6-1 1,5 0 11,-5 0 0,5-1 51,-5 1 0,5-2-4,-4-3 1,4 3-121,-5-3-16,0 3 102,-5 1 0,1 0 15,-1-5 0,5-2-20,0-7 15,1 6 0,-6-4 1,0 3 0,1-3 46,-1-2 0,0 0 121,0 0 0,-1 0-104,-3 0 1,1 4 96,-7 1 1,1 0-81,-6-5 0,-4 5-18,0 0 1,-7 2 10,2-3 1,-4-2 35,-1 3 0,-2-3 51,-3-2 1,2 5-87,-7-1 0,-2 1 4,-7-5 0,1 0 6,-7 0 1,5 0 1,-4 0 1,-1 0 53,-4 0 1,-1 0-55,1 0 0,-6 0-245,1 0 0,-7 0 250,2 0 0,1 0-4,-1 0 1,-2 0-47,-8 0 0,3 5-101,-3 0 1,3 0 146,2-5 1,-5 0-8,0 0 1,-5 0 64,5 0 1,-2 0-83,2 0 1,-4 0-247,46 0 1,-1 0 0,-46 0 225,0 0 0,5 0-80,-5 0 0,0 0 94,47 0 0,-1 0 0,-46 0 14,0 0 0,5 2-93,-5 3 1,2-4 37,-2 4 0,47-2 1,1 1-75,-48 1 0,1-1 83,-1-4 0,0 5-32,47-2 1,0-1 0,-46 5 23,4-2 1,2-4 27,-2 4 1,-2 2-37,-3-2 71,3 0 0,2-1 1,-2 3-29,-1 1 1,3-3 10,-5 5 1,8-5-214,2 5 0,-4-7 201,9 2 0,-7 1 11,7-1 1,3 5-20,2-5 1,2 0-133,3-5 0,6 0 55,3 0 0,4 0-44,1 0 0,7 0 244,3 0 1,3 0-225,2 0 0,6-5 232,4 0 1,10 0-255,4 5 0,4-2-589,1-2-77,7 2 780,1-5 0,7 7 0</inkml:trace>
  <inkml:trace contextRef="#ctx0" brushRef="#br3" timeOffset="-154923.46">27458 11777 7527,'-8'0'952,"2"-7"-653,6 6-4,0-12-174,6 4 1,-4-5 125,3-1-129,-4 0 1,-1-4-21,0-1 1,0-1-28,0 1 1,5 2 8,0-6 0,0-1-82,-5-4 1,0-5 99,0-1 0,0-7-91,0-2 0,-2 0 37,-3-5 1,4-5-99,-4-5 0,3-1 74,2-9 0,0 5 20,0-4 1,0 9 11,0-5 1,-1 12-2,-4-7 0,3 4-102,-3-4 0,2 5 82,-2 0 1,2 7 3,-7-2 0,5 3-56,-5 2 1,5 0-70,-4 0 0,5 0 89,-1-1 0,-1 1-11,1 0 0,-2 5 8,3 0 1,2 6-6,-3-1 1,3 3 94,2 2 1,-5 1-84,1 3 0,-1 4 103,5 6 0,0 1-54,0-1 0,-2 5 9,-3 0 1,4 5-12,-4-4 1,3 5-49,2-2 1,0 17 19,0 4 1,-2 3-16,-3-3 0,4 4 4,-4 1 0,3 4 6,2-4 1,-5 6-19,0-1 0,1-3-1,4 3 0,-5-1 13,0 6 1,-2-1 2,2 1 1,2-1-86,-7 0 1,5 1 74,-4-1 1,4 2-114,-5 4 1,2-4 91,-2 3 1,-3-3-8,3-2 1,-1-4-65,1-1 1,-3-1-4,3 2 0,2-4 66,-2-6 0,5-2-26,-5-4-87,7-2 99,-10-7 1,11-7-1,-3-2 1,4-9-21,1-2 1,1-6-72,4 1 0,-1-2 124,5-3 0,-4-1 13,5-3 0,-2 3 46,2-3 0,3-4-93,-3-1 0,3 1 54,2-1 0,-6 0-26,1-5 0,0 1 100,5 4 0,-1-2-84,1 7 1,0 0 130,0 4 1,-6 3-35,1 2 1,0 4 33,5 6 0,-6 2 39,1 3-79,0-3 1,5 12-27,-1-4 0,-4 3 17,0 2 1,0 7 34,5 2 1,-1 11-36,1 4 1,0 4-29,-1 2 0,1 1-29,0 3 1,-1-1-13,1 6 1,0-7-9,0 3 0,-1 1-8,1-2 0,0-1-199,-1-9 1,1 2 76,0-6 0,-5-1-109,-1-4 1,0 0-76,0 0-440,4-7 0,-4-2-3,5-6 748,1 0 0,0 0 0,-1 0 0</inkml:trace>
  <inkml:trace contextRef="#ctx0" brushRef="#br3" timeOffset="-144296.46">1779 1796 7569,'8'-8'1057,"-1"-5"0,-7 10-289,0-7-391,0 7-285,0-4 0,-5 14 24,0 2 0,-7 11-158,3 5 0,-6 2 86,-5 3 0,4 4-74,-4 0 1,-2 5-55,-3-4 1,2 4 25,-1-5 0,6 5 67,-2-4 0,-1-1-61,1-5 1,2 1-38,9-1 1,-5-1-31,5-3 1,1 1-202,-2-7 1,5 1-43,-5-5 0,7-1-235,-2 1 0,2-5-127,-2 0 0,3-6 724,-3 6 0,-10-6 0,-1 2 0</inkml:trace>
  <inkml:trace contextRef="#ctx0" brushRef="#br3" timeOffset="-143990.46">1265 1958 7569,'-9'0'1963,"3"0"-1374,19 0-288,-3 6 0,17 3 0,-2 5 10,3 1 0,1 6-116,1 4 0,4 2 47,0 3 0,5 1 83,-4 3 1,4-3-226,-5 4 0,0 0-143,-4 0 1,-1-1-198,1-5 1,-8 1 167,-2-1-226,3 1 1,-8-3 0,1-2-67,-5-5 142,-1-4 0,-2-1 1,-1-2-333,-1-4-28,-4-2 166,5-7-223,-7 0 1,-7 6 0,-1 3 0</inkml:trace>
  <inkml:trace contextRef="#ctx0" brushRef="#br3" timeOffset="-147038.46">0 753 7569,'0'-15'-98,"0"0"696,0 0-197,0 1 35,0 6-95,0 1 30,0 7 0,5 7-27,0 2-312,0 4 0,0 4 1,2 1 126,1 1 1,-3 8-125,4-3 0,-5 4-96,1 1 1,1 1 35,-1-1-66,0 7 0,-5-3 0,0 6 82,0 2-104,6-5 1,-4-1 0,3-5 8,-3-1 16,-2 1 1,0-6-1,1-1-12,4-2 0,-3 4-69,3-6-76,-4 1 0,4-5-51,0-1 1,2-4-397,-2 0 350,-4-7-131,12 4 1,-10-6 472,7 4 0,0-10 0,5 4 0</inkml:trace>
  <inkml:trace contextRef="#ctx0" brushRef="#br3" timeOffset="-146380.46">485 826 8027,'10'7'370,"0"2"1,-5 6-236,5 5 1,-7 3-15,2 6 1,-3 0-102,-2 1 1,0-1 78,0 1 1,0-1-87,0 0 1,0-1 81,0-3 1,0-3-105,0-2 1,0-8 30,0 2 97,0-2-26,0-4 166,0-2 491,0-6-654,0-13 0,0 2-116,0-14 1,0 1-192,0-6 1,0 1 128,0 0 0,0-1 85,0 1 1,1-1-15,4 1 0,-3 1-36,3 4 0,1-2-13,-1 6 0,2 0 6,-2 6 1,-2 1-25,7 3-71,-7 3-42,10 7 0,-5 0 158,7 0 1,-5 7-25,-1 3 0,1 3-6,5 1 1,0 8 42,-1 2 1,1-1 13,0 2 1,-1-1-39,1 5 1,0-1 7,-1-3 0,1 2 21,0-2 1,0-4 3,-1-1 1,1 1 41,0-1 0,-1-2-76,1-9 131,0 4 1,-1-9 0,1 4-30,0-2 1,0-1 79,-1-5 0,1-5-58,0 1 0,-2-8 118,-3 2 0,3-4-77,-4-6 1,0 4-34,0-4 1,-5-1 26,1 1 1,-4-4 38,-1 4-119,0-6 1,0 3 0,-1-6 78,-4-1 0,1 3-36,-5 2 1,-1-3-148,-5 4 0,5-2-195,0 1 1,2 4 22,-2 6 0,2 2-523,3 3-1026,4-3 957,-6 12 416,7-6 1,7 17 417,3 0 0,3 6 0,1-8 0</inkml:trace>
  <inkml:trace contextRef="#ctx0" brushRef="#br3" timeOffset="-145815.46">1367 767 7322,'5'15'92,"0"0"197,7-1 1,-6 8 0,6 4-60,-3 6 1,0-1-126,0 4 1,3 1 24,-7-2 1,5 0 77,-6-4 1,6-1-75,-5 0 0,2-4-44,-2-1 0,-4-6-202,4 2 1,-3-9 56,-2-1 2,0-6 0,0 4 130,0-3 410,0-4-291,0 6-248,0-20 0,0 3-70,0-10 1,-2 4-19,-3 1 0,4 1 0,-6-6 0,5-1 17,-3-2-22,4-2 0,-11-4 0,6 0-61,-2-1 126,4 1 0,-7-6 0,6 0-6,2-3 1,1 4 84,2-6 0,0 8 194,0-2 1,0 7-6,0 3 1,0 6-19,0-2 0,2 4-59,3 1-65,3 1 0,7 1-25,-1 3 1,1 2-57,0 3 0,1 3 88,4-3 1,-4 5-14,4 5 0,2 3-292,3 7 0,-4 0-54,-1-1 203,-4 1 1,-1 0-1,-1 1-43,1 4 148,0-4 1,-7 7-1,-3-5-25,-3 1 0,-2 1 9,0-5 0,-2-1-34,-3 1 1,-3-5 19,-7 0 0,-4-2 162,-1 2 0,-5 1-61,6-6 0,-2 5-59,1-5 1,4 0-73,-4-5 1,4 4-322,1 1-95,7 0-463,-5-5 604,11 0 333,-4 0 0,6 7 0,0 1 0</inkml:trace>
  <inkml:trace contextRef="#ctx0" brushRef="#br3" timeOffset="-145338.46">1955 738 7771,'0'10'437,"0"-1"1,0-4-124,0 5 1,0 2-71,0 7 0,0-1-100,0 7 0,0-1 11,0 6 1,0-3-49,0-2 1,0 3-100,0-4 1,5-1 65,0 1 0,5-1-175,-5 2 1,6-4 26,-1-6 0,2-1-138,-3 1 1,4-2 25,-3-3 1,3 1 117,2-6 0,5 0 33,-1-5 1,1-1-41,-6-4 1,6-3 12,0-7 1,4-5 25,-4 1 0,-1-6 10,-4 6 0,0-3 55,-1 3 0,-4 1 114,0-7 0,-2 2 44,2-1 0,-3 1-78,-7 3 1,4-1-80,1-3 1,0 2 91,-5 8 1,2-1 114,3 0 1,-4 6 59,4-1-78,-3 7-864,-2-4 509,6 14 1,1 1 52,3 6 1,3 1 0,-7 5 0,6-1 12,-2-1 0,-2 3 5,2-1 1,3 6-61,-4-1 0,3-2-77,-2 1 1,3-1 21,-3 1 0,3 3-185,1-8 0,-4 1 182,0-6 1,0 1-61,4 0 0,-2-7 243,3-3 0,-4 3 0,10 0 0</inkml:trace>
  <inkml:trace contextRef="#ctx0" brushRef="#br3" timeOffset="-145057.46">2970 650 7569,'-9'0'782,"3"0"-82,6 0-587,0 6-57,0 2 1,0 9-1,2 2 47,2 6 0,-2-2-18,3 1 0,2 1 26,-3 4 1,6 0 9,-5 1 0,2-1-206,-2 1 0,-2-3 81,7-2-115,-7 3 0,3-10 0,-4 5 61,3-2-141,-3-2 0,4-4 0,-6 0-228,0-1 164,7 1 0,-6-5-421,4 0-166,-3-7 850,4 4 0,3-7 0,5 0 0</inkml:trace>
  <inkml:trace contextRef="#ctx0" brushRef="#br3" timeOffset="-144831.46">2749 650 11066,'16'-8'563,"4"3"-585,-4 3 0,14-3 0,-2 0 202,4 2 1,3 1 2,-6 2 1,5-5-574,1 0 0,4 1-1702,-5 4 2092,0 0 0,-4 6 0,-1 2 0</inkml:trace>
  <inkml:trace contextRef="#ctx0" brushRef="#br3" timeOffset="-142739.46">3558 1840 7569,'-23'0'1126,"8"0"-500,2-6-408,5-2 499,0-1 729,1 3-1088,7 6 1,12 0-144,2 0 1,12-2 127,4-3 1,6 4 84,8-4-346,6-3 0,4 6 1,10-4 146,5-1 1,2 4-24,3-7 0,4 7-368,1-2 1,4-2 21,-5 2 0,1-4 40,-6 4 1,-6 0-187,-3 5 1,-5-2 30,-5-3 0,-10 4-43,-10-4 232,-3 3 1,-6 2-1,-3 0-28,0 0 601,-9 0 173,0 0-284,-12 0-17,6 0 209,-7-7-870,0 6-6767,0-6 7049,-7 7 0,-1 7 0,-6 1 0</inkml:trace>
  <inkml:trace contextRef="#ctx0" brushRef="#br3" timeOffset="-142027.46">4910 1517 7569,'-15'-7'1038,"7"6"-326,1-6 1,6 2 1193,-4 0-789,3-6-173,-4 9-476,6-4-361,0 6 47,6 0 0,-2 0-94,5 0 1,-2 0 87,8 0 1,-4 5-106,9 0 1,3 6-259,1-1 1,4 3 44,1 2 0,5-1-73,1 1 1,6 0 101,-2-1 1,-3 1-45,-2 0 0,2 0 105,-2-1 0,1 1-11,-6 0 0,-6-1-86,-4 1 0,1-5-52,-5 0 0,3-5 285,-9 4 1,-2-4-32,-2 5 157,3-7-154,-6 10 106,4-11 0,-12 9-130,-4-6 0,-3 7-114,-2-2 0,0 1 78,1-1 0,-3 3-125,-2-3 0,1 1 9,-7-1 1,6 3-12,-6-3 1,2 3-72,-1 2 1,-4-6 122,4 1 1,-4 0 112,-2 5 1,1-1-122,0 1 1,-1 0-7,1-1 1,-1 1 371,1 0 1,1-5 65,4-1 1,3 0-195,6 0 1,0 3 114,0-7 139,1 0-197,6-5-214,-5 0 0,11 1 188,-3 4-2,3-3-271,2 4 142,7-6-60,-5 0-9,4-6 95,-6 4 1,0-4-125,7 6 147,-6 0 828,6 0-818,-7-7-109,0 5 0,0-6 36,0 3-116,0 4 1,-5-7-891,0 3 458,0 3 291,5-5 248,7 7 0,1 0 0,6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34.83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15 515 7569,'-8'-8'1137,"1"-5"-1199,7 11 217,7-11 137,-6 12 1,16-3 12,-7 14 0,4 3-133,-9 17 0,2 2 23,-2 12 0,-4 5-72,4 0 1,-3 5-102,-2-5 1,-2 0-5,-3-5 1,4 0 140,-4 1-152,-3-8 1,6 1 153,-3-4-296,-3-10 205,6 4 51,-4-20-688,6-1 1,0-25 371,0-7 0,0-12 91,0-2 1,1-1 18,4-4 1,-2 2 1,7-12 1,-2 0 33,2-5 1,3-3 66,-3 3 1,5-1-50,4 11 1,-2 5 18,2 5 0,-1 8 80,2 1 0,-4 7-36,4 9 39,3 6 1,-5-4-16,6 7 0,-1 2 124,1 8 1,3 5-124,-8 9 1,2 4-20,-1 7 1,-4 2 89,4 7 1,1 1 161,-1 9 0,-1-2-163,-4 2 1,0 2-101,0 3 0,-6 1-101,1-6 1,-5 0 10,5-5 1,-2-6-383,2-4-1,3 4-291,-5-1 342,7 7 145,-1-6-641,-5-9 359,4-14 532,-12-9 0,12-6 0,-4 0 0</inkml:trace>
  <inkml:trace contextRef="#ctx0" brushRef="#br0" timeOffset="198">221 912 7569,'-17'0'2162,"4"0"-2770,13 0 790,20-7 0,-2 6 1,16-4 0,4 3 81,1 2 1,10-5-274,5 1 0,0-1 0,1 3-677,1-3 302,4-3 1,-9-2 0,4 0-780,-1-1 922,0-2 96,-2-2 0,6 0 0,-6 1 0</inkml:trace>
  <inkml:trace contextRef="#ctx0" brushRef="#br0" timeOffset="466">1308 265 8966,'-8'15'1354,"2"11"-1163,6 3 0,1 9-8,4-4 1,2 12 11,3-2 0,1 2-82,-6-7 0,5 8-142,-5-2 1,1 2 54,-1-3 1,-3 0-137,3 0 1,1-1-34,-1-4 1,0-3-227,-5-7 1,0 1-1053,0-1 780,0-6-998,0 5 1219,0-12 420,-7-1 0,-1-9 0,-6-6 0</inkml:trace>
  <inkml:trace contextRef="#ctx0" brushRef="#br0" timeOffset="700">956 309 8603,'0'-16'653,"0"3"0,8 13-531,7 0 0,1 0-2,8 0 1,7 5 104,9 0 1,7 1 241,2-1 0,8-3-441,2 3 1,-4 1-333,9-1 0,-7 2-378,7-2 0,-4-2 171,-1 7-31,0-7 1,-5 8 0,-3-6 2,-6-1 1,1-3-179,-12-1 719,1 0 0,-6 7 0,0 1 0</inkml:trace>
  <inkml:trace contextRef="#ctx0" brushRef="#br0" timeOffset="901">2073 353 7569,'-8'9'1305,"1"4"-1091,7 1 0,2 9 135,3 7 0,-2-6 44,7 1 0,0 4 120,4 5-325,-6 7 1,5-5 0,-4 5-38,-1-2 1,5-1-201,-3 1 1,1 3-7,-1-2 0,1-3-262,-6 2 1,5-6 221,-5 1 153,6-3 1,-7 2-1267,5-4 0,-4-2 119,5-13-58,0 1 1147,5-7 0,-1-1 0,1-7 0</inkml:trace>
  <inkml:trace contextRef="#ctx0" brushRef="#br0" timeOffset="1317">2925 412 7783,'-16'-6'1169,"-4"4"0,17-6-345,-7 3-2,1 3-265,-6-4-347,-6 6 0,-1 8-65,-2 7 1,3 1 22,6 9 1,0-1-33,1 5 0,-1 7-10,0 4 1,2 0-92,3 0 1,4 2-35,6-3 1,0-1-278,0 1 0,6-1 83,4 1 1,5-3-195,4-7 0,-2 1 139,2-1 0,4-5-124,2 1 1,-2-12 53,1 2 0,-4-9-269,4 4 219,1-7 0,7-3 262,-2-10 0,-4-4 116,-11-6 0,-1-3-68,1-6 1,-2-7 171,-3-3 0,-4-4-108,-6-1 0,0 0 48,0 0 1,-1-2-61,-4-3 1,2 5 66,-7 0-70,0 0 0,-3 8-226,3-3-376,4 9-169,6 3-439,0 10 1219,0-10 0,13 17 0,3-3 0</inkml:trace>
  <inkml:trace contextRef="#ctx0" brushRef="#br0" timeOffset="1933">3440 500 7632,'-2'33'88,"-3"-3"0,4 2 482,-4-7-283,3 2 0,-3 8 45,0-1 0,0 5-57,5-4-279,0 12 1,0-13-1,2 9 144,3-6 1,-2 2-103,7-4 1,-5-1 30,5-5 0,-5-4-189,4-1 1,-4-11-53,5 2-326,-7-10 154,4 8 142,-1-11 327,3-2 0,0-12-117,1-12 0,-7-1-16,2-9 0,-1 3 15,1 2 1,-4-12 91,4-3 0,-3-5-51,-2 0 0,-2 1 77,-3-6 1,4 2 76,-4-2 0,3 0-85,2 10 0,2 3-55,3 12 5,-4 6 0,7-3 106,-3 6-236,-3 7-355,11 0 173,-5 12 61,7-6 0,4 14 43,1 2 0,5 6 100,-6 5 0,1 3-7,-6 6 0,8 2 26,2 3 1,-1 4 79,2 6 0,-3-1-76,3-4 1,6 6 20,-7-5 1,7 5-14,-6-5 1,8-5 7,1 0 1,0-4-278,-4-2 1,-1-4-95,0-1 411,1-12 0,1 6-21,3-13 0,-8-1 149,4-4 0,-11-8-172,1-6 0,-4-8-29,-1-7 0,-2-2 496,-3-3 1,1 1-79,-6-6 0,5 3 2,-5-8 0,0 6 126,-5-11-295,-7 7 1,-1-11 0,-5 4-11,3-4 0,-3-5-175,3 0 1,-3 5 163,-2 4 0,1 0-12,-1 5 1,0-2-810,1 12 1,4 5-509,0 4 1134,0 7 0,-4-9 0,-1 4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31.30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0 302 7569,'0'-16'1365,"7"3"-1162,-5 13-44,11 0 0,-5 6 11,7 4 1,-1 10 20,1 4 1,-2 12-12,-3 8 0,3 2-101,-3 8 1,3-5 73,1 5 1,6 0-80,0 5 1,4-7-12,-4-3 0,4-5-225,-4-5 1,4-3 163,-4-6 0,6-3 159,-1-2-828,-4 3 15,13-12 491,-3-1 1,7-9 143,-4-6 1,-9-11 1,-6-4 0,2-10-3,-1 1 1,0-9 115,-6-1 1,-4-7-48,0 2 0,-7-8 64,2-2 0,-3-7-81,-2 2 1,0-8 0,0-2 0,0 1 18,0 4 0,0 8 14,0 7-36,0 0 1,-2 10-291,-3 0-403,3 6 393,-4 13 124,6 7-1693,0-5 795,13 11 1043,3-4 0,14 19 0,-1 3 0</inkml:trace>
  <inkml:trace contextRef="#ctx0" brushRef="#br0" timeOffset="444">1162 346 7569,'10'30'35,"-2"-1"1,-2 2 0,-1 4 0,0 2 123,0 1 0,1 3-317,-1-7 100,-3 7 0,5-10 389,-7 3 0,0 2 69,0-2 0,0 1-211,0-6 1,0-5 37,0 1 0,-7-1-50,5 6-216,-4-7 131,-1-9-148,6-7 27,-6-7-141,7-13 1,0-3-16,0-14 0,2-7 26,3-8 0,1-7-2,4-12 1,3 2 130,-3-6 1,3 6-3,2-2 1,-1 0-34,1 6 1,0-3-11,-1 12 0,1 5 159,0 5 1,1 8 186,4 1-195,-4 1 1,5 18-1,-6-4 14,0 2-28,6 6 10,2 1 1,9 12 2,-2 4 0,-2 10-47,-9 4 1,-1 11-2,7 4 0,-6 5 10,6 5 0,-7-2-24,1 7 1,-2-2-85,-3 2 1,4 2 113,-3-7-161,3 0 1,-10 0 0,7-2-29,0-4 0,-6-1-138,1-8 1,-5 6-15,5-6 97,-7 0-642,4 2 843,-7 2 0,-7-7 0,-1-4 0</inkml:trace>
  <inkml:trace contextRef="#ctx0" brushRef="#br0" timeOffset="653">1470 714 8934,'-8'-8'-543,"15"1"0,9 1 900,13-4 0,3 2-235,2-2 1,-2 0-285,8-5 1,-6 6-223,5-1 1,-5 0 77,6-5 1,-3 1-73,2-1 0,2 0 177,-6 1 1,4-8 200,-5-2 0,7-4 0,-4-1 0</inkml:trace>
  <inkml:trace contextRef="#ctx0" brushRef="#br0" timeOffset="935">2264 111 9071,'10'28'383,"0"-3"0,-5 2-95,4-2 0,-4 3-93,5 1 0,-7 2 0,2 3 0,-3-3 71,-2 4 1,5 2-58,0 2 1,0-1-147,-5 1 1,0-6 28,0 1 1,0-3 13,0-1 1,6-1-245,2 7 1,7-7-233,0 1 29,-1-7 0,13-9-82,2 1 1,4-7 168,-4-3 0,2-3-101,3-2 1,2 0 4,3 0 1,4-7-15,-4-3 0,-1-3-58,1-1 0,0-3 422,5-2 0,0-4 0,0-7 0</inkml:trace>
  <inkml:trace contextRef="#ctx0" brushRef="#br0" timeOffset="1192">3322 199 10341,'-8'17'1356,"3"2"-1068,4-2 0,1 12 1,1-1-29,4 5 0,-3 7-199,3 0 1,1 0 133,-1 0 0,5 5-12,-5-5 1,6 0-493,-1-5 0,-2-4-681,2 3 1,0-5-1679,5-4 2668,-1 3 0,1-5 0,0 6 0</inkml:trace>
  <inkml:trace contextRef="#ctx0" brushRef="#br0" timeOffset="2117">4028 244 9242,'-8'26'-48,"3"3"1,8 5 104,2 1 1,2-1 371,-2 10 1,-4-5-196,4 5 0,2 0-153,-2-4 0,1-4-36,-1-2 1,-3-3-3,2-2 1,0-6 98,1-3-275,-4-4-223,6-1 138,-7-7 247,0-1 0,0-30-101,0-7 0,0-11 2,0 7 1,0-12-2,0 2 0,0-10-90,0 1 1,5-6 120,0-5 1,6 5 34,-1 0 0,3 7 4,2 8 1,-1 2-6,1 2 0,1 11 16,4 9-28,-4 4 27,12 1-20,1 7 1,6 8 27,-1 10 1,0 8 81,-9 2 0,-2 6 40,1-2 1,-4 4-126,4 1 0,-6 2-37,2 4 0,-4-4 4,-1 3 1,-2 2 72,-3-2 0,1 1 57,-6-6 1,0 0-11,-5 7 14,0-5 147,0-1 111,0-9-118,0-13-1675,0-1 1334,0-1-28,0 2 187,7 7-51,1 6 0,1 1-20,1 2 16,-6-3 0,4-1-68,-3-1 33,-4 1 0,6 1-7,-7 2-23,0 7 0,-2-3-167,-3-2-388,4-11 196,-6 0-720,1-6 498,4 0 628,-5 5 0,1-11 0,-2 4 0</inkml:trace>
  <inkml:trace contextRef="#ctx0" brushRef="#br0" timeOffset="2734">4660 1037 7572,'-8'-8'959,"1"2"-534,1-1 118,4 5-208,-4-4 7,-1 6-24,6 0-68,-13 0-206,0 0 0,-9 2 28,-7 2 0,1 0-142,0 6 1,-6-6 85,1 6 0,-12-2-76,2 2 0,-3 2 249,3-7 0,0 4-127,0-4 1,4 2-22,1-2 0,7-4-464,-3 4-650,11-3 812,-4-2 261,18 0 0,-3-13 0,13-4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28.55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15 103 7668,'-7'-23'580,"6"9"-351,-6 7 84,7 7-147,0 13 1,0 8-43,0 14 0,0 5-2,0 0 0,2 9-84,3 4 0,-4 0 43,4 1 0,2-7-47,-2 2 0,-1 2 2,-4-2 1,5 5 26,0-5 0,0-5-7,-5-5 0,0-7-91,0 3 0,0-4 66,0-2-117,0-6 156,0 5-34,0-18-274,0 3 197,0-7 1,0-27-20,0-3 1,0-12-8,0 1 1,0-2 50,0-7 0,2-2 4,3-3 1,-2-3-8,7-7 1,-5 5-1,4 0 1,3 7 37,8-2 1,-3 0-25,8 5 0,-5 3 3,4 11 0,1 6 1,4-1 1,0 7 0,6 4 36,-1 9 0,-1 5 6,-9 5 0,4 8-18,-4 6 0,-1 7 7,2-1 1,-7 3-108,1 1 0,-2 5 103,-3 1 0,-4-1 29,0-5-51,0 1 0,0 3-1,-1-4-31,-5-3-10,2-5-27,-6-4 2,0-3 257,0-7-190,0-7-82,0-13 1,2 0 0,1-15 67,2-3 0,1-3 2,-1-1 0,-1 4-34,5-3 0,-4 1-5,5-1 0,0 3 19,5-3 0,-1 3-9,1 1 0,5 2 25,-1 4 1,1 3 3,-5 6 4,-1 0 39,7 7-14,2 2 0,10 12 1,-4 4 0,-2 10 83,-13 4 1,1 10-37,0 6 1,-1 2 116,1 2 0,0 2-81,-1 3 0,-4-3-84,0 3 0,0 1 12,5-1 0,-6 2-41,1-2 1,0-3-113,5 3 1,-2-9 127,-4 0 1,5-8 2,-5 3 1,0-6-329,0-5 1,1 3-166,5-8 0,-5 1-61,-1-5 1,1-6-268,5 1 453,0-7 0,4 2 356,1-10 0,-1-3 0,-4-6 0</inkml:trace>
  <inkml:trace contextRef="#ctx0" brushRef="#br0" timeOffset="443">1808 250 7810,'-8'-16'1545,"1"3"-1149,1 13-241,4 0 0,-11 1-126,3 4 1,2 5 153,-2 10 1,5 2 22,-4 8 1,4 4-171,-5 0 1,7 12-29,-2-2 1,3 4-15,2-4 1,0-5 47,0 0 0,7-1-108,3 1 1,4 2 10,6-7 1,-2-1-151,6-9 0,-4 2 83,4-6 1,2 0-96,9-6 0,-4-4 43,3 0 0,-3-7 112,-1 2 1,-1-8-3,0-2 0,-6-8 15,-3-2 1,-4-1 101,-1-9 0,-2 1-59,-3-6 0,-4-1 135,-6-3 0,0 3-71,0-3 0,-3-2 45,-7 1 0,-1-5-80,-14 0 0,6-2-21,-6-2 1,2 1-89,-1 4 0,-2-2 58,6 7 1,0 5-56,6 4-238,-1 7-434,0-3 14,7 6-317,2 1 499,12-1 559,15 0 0,10 7 0,7 1 0,-2 7 0</inkml:trace>
  <inkml:trace contextRef="#ctx0" brushRef="#br0" timeOffset="1043">2455 191 7569,'8'15'476,"3"1"-178,-6 4 0,2 3-101,-2 6 0,-2 2-41,7 3 1,-5-1 28,5 6 0,-6 1 107,6 4 0,-7-2-159,2-3 0,2 7-99,-2-7 0,1 5 168,-1-9 1,-3-1-3,3-5 0,-2-4-785,2-1 391,-3-6-90,4 4 204,-6-8 44,0-6-188,0-1 0,0-30 117,0-6 1,0-14-98,0 4 1,0-3 91,0-3 0,0-4 19,0 0 27,0-13 1,0 8 0,2-9 5,3 2 0,-2 7 13,7 1 0,-5 12-38,4 2 1,-4 6 32,5 3 1,0 6 271,5-1 44,-1 8-110,1-5-108,6 8 11,9 5 1,-6 5 0,1 8-40,-7 6 1,1 3 3,1 2 0,4 6 2,-4 4 0,4 2 3,-4 3 0,4 1 0,-4 3 1,1-1-3,-1 6 1,-4-1 71,4 1 1,-4 8-60,-1-3-38,0 4 1,-6-4-1,0 0 30,-3 0 1,4 0-6,-5 0 1,0-1 6,-5-4 1,0-2-1,0-2 0,-7-4 42,-3 3 0,-1-3-16,1-2 1,-8-4-25,3-1 0,-3-4-35,4 5 1,-3-9-1,-2-1 1,3-1-72,-4-4-220,4-3 246,-6 6 40,6-12 1,-10 4-522,6-10-91,7-3 0,2-13-107,6-4 1,0-4 94,5-5 630,0-4 0,7-6 0,1 0 0</inkml:trace>
  <inkml:trace contextRef="#ctx0" brushRef="#br0" timeOffset="1385">3337 132 8276,'8'15'1113,"-2"11"-879,-6 4 1,2 2-11,3-2 1,-3 4-43,3 0 1,-2 6-12,2-6 1,-4 10 41,4-5 1,2 7-15,-2-7 0,1 4-69,-1 1 1,-2-2-10,7-3 1,-5 2-114,5-7 1,0 6 24,4-6 1,1 0-106,0-4 1,-4-8 18,4-2 0,-4-4-133,9-1 0,-2-2-28,1-3 0,4-3-137,7-7 1,-6 0 36,1 0 1,-1 0 16,6 0 0,-3-7-71,-2-3 1,3-3 61,-4-2 1,2-4-60,-1-1 0,3-6 149,-4 2 0,-1-4 32,1-2 1,-6 3 183,2 2 0,-4-3 0,-1 6 0</inkml:trace>
  <inkml:trace contextRef="#ctx0" brushRef="#br0" timeOffset="1574">3557 647 7012,'23'-7'-367,"3"-1"372,-6-6 0,6-1 339,-2 0 0,4-1-545,2-4 0,-1 4-42,0-4 1,-1 2-145,-3-1 387,2 2 0,-10-10 0,4 4 0</inkml:trace>
  <inkml:trace contextRef="#ctx0" brushRef="#br0" timeOffset="1774">3484 118 7173,'24'-5'-437,"1"0"246,1 2 79,2 1 0,1-3-30,0 0 1,7 0 43,4 5 0,2-5 98,2 1 0,0-8 0,0 4 0</inkml:trace>
  <inkml:trace contextRef="#ctx0" brushRef="#br0" timeOffset="2001">4351 0 7569,'-7'30'480,"6"-1"1,-11 0-118,8 1 1,-6 4-73,5 0 0,-5 7 95,5-2 0,-1 2-130,1-2 1,3 4 38,-3-4 1,4 4-11,1 1 0,1-5 95,4 0 1,3-6-130,7 1 1,6 2-67,4-2 0,-1 1-23,6-6 0,-8-1-147,13-4 0,-8 2-188,8-6 1,-3-2 221,3-8 1,-3 1 77,8-6 1,-1 0-833,5-5 0,2 0-428,3 0 0,0-3 1133,9-7 0,4-6 0,12-14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00.62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23 634 7569,'-15'-15'370,"7"0"1,13 14-369,10 6 1,3 14 208,-3 11 1,-2 7 67,-4 12-167,5 4 0,-8 7 1,4 1-24,-5-2 0,1 8-27,-1-8 0,0 3 60,-5-3-74,0-7 0,0-6 1,0-8 55,0-2 1,0-7 44,0-4-51,0-14 162,0 9 11,0-12-341,0 0 0,-5-24 18,0-14 0,-4-12-126,4 2 0,0-14 163,5-5 1,0-11 24,0-4 1,0-11-456,0-8 1,2 42 0,2-1 291,6-46 1,-4 47 0,1 0 58,8-37 0,1 6-102,4 18 0,-2 2 108,6 13 0,1 2-35,4 7 0,-1 11 3,-3 9 0,3 4-95,-4 1-15,4 7 530,8 2 0,0 7-394,3 4 1,-9 3 59,-11 7 1,-2 6 45,-3 4 0,1 9 235,0 5 0,-5 2-136,-1-1 1,-5 2-10,1-3 1,-4 2-36,-1-1 0,-6 1 103,-4-7 1,-3 0-125,-2-4 1,0-2 60,1-4 1,-6 2 132,0-6 0,-4 4-153,4-4 0,-4 0 0,4-6-236,0 1-498,-1 0-205,5 0-701,1-7 1022,8 5 531,21-11 0,8 4 0,16-6 0</inkml:trace>
  <inkml:trace contextRef="#ctx0" brushRef="#br0" timeOffset="408">936 943 7569,'10'29'0,"-2"1"-79,-1-1 1,-2 1 0,-5-1-19,0 1 1,0-6 658,0 1-254,0-1 122,0 6 157,0-14-285,0 4-429,-7-19 184,5-20 0,-4-6-30,6-19 1,1-5 18,4 5 0,4-12-155,5-3 1,1-5 61,0-4 0,-1-9-210,1 3 1,5-3 165,-1 4 1,8 4 70,-3 0 1,4 14 0,1-1 0,1 17-20,-1 4 0,-4 11-32,-1 4 56,1 4 12,11 1 1,2 7 0,2 8 108,-5 10 0,-6 9-15,-9 6 1,-4 9-35,4 5 6,-4 11 0,-1-3 0,0 9-44,-1 4 57,1-1 1,-5 8 0,0-5-29,1 2 0,-3 0-2,2-5 0,-6-5 4,0 0 1,3-7 12,-2 2 0,0-4-285,-5-6 1,5-3-59,0-7-216,0 1 1,-5-1 19,0 1-574,0-7 1050,0-2 0,0 0 0,0 2 0</inkml:trace>
  <inkml:trace contextRef="#ctx0" brushRef="#br0" timeOffset="601">1289 869 7898,'17'-13'-462,"2"3"1,6-1 651,9 6 0,4-1 1,6 2-153,0-1 0,2-4-269,3 4 0,-1 0-275,6 5 1,-7-5 505,2 0 0,4-7 0,-1 4 0</inkml:trace>
  <inkml:trace contextRef="#ctx0" brushRef="#br0" timeOffset="1110">2232 663 7569,'8'38'-48,"0"-7"92,-3-7 0,-3 3 120,3 7 1,3-1 127,2 6 0,-2 0-200,2 5 0,-5-4-73,5-1 1,-7-1-10,2 1 1,1-3 53,-1-7 1,2-1-91,-2-3 116,-4-4-39,6-6 166,-7-7-10,0-2 1,0-25-232,0-11 1,0-9 92,0-5 1,0-9-96,0-5 0,0-8-179,0-7 1,5-6 143,0 0 1,6-4-200,-1 4 1,5 7 222,4 9 1,-1 2-3,7 2 1,-6 7-25,6 3 1,-1 8 5,6 2 0,-6 6 62,1-2 0,0 11-25,4 4 1,0 4-8,1 1 51,-1 7 0,6 2 153,-1 6 1,-4 1-157,-6 4 1,-6 3 10,2 7 0,-9 5 74,-1-1 60,-7 7 1,4 2-39,-7 7 0,-7 4-30,-3-5 0,-4 2-25,-6-1 1,2-3 33,-6 8 0,4-8 86,-5 3 0,7-3-86,-1 3 1,2-4-2,3 3 0,4-3-80,0-1 1,7-1-135,-2 1 0,3-1-212,2 1 1,5-1 96,0 0-116,6 1 1,3-1-1,7 1 5,2-1 0,1 1 51,6-1 1,-1-4-26,1-1 1,4-6-126,0 2 0,6-5 433,-6-6 0,5-2 0,-4-7 0,6 6 0,-4 3 0</inkml:trace>
  <inkml:trace contextRef="#ctx0" brushRef="#br0" timeOffset="1558">3425 869 7569,'1'-18'169,"4"4"396,-3 9 280,4-2-616,-6 27 1,0-7-35,0 16 0,0-7-125,0 2 1,0 1-175,0 4 0,0-4 103,0-1 0,0-4-147,0 4-253,0-6 204,7 4-102,-5-14 225,4-2 1,-1-29 22,0-6 1,6-13-1,-1 2 0,-2-7-10,2-2 0,-6-12-2,0 2 1,5-9-9,0-1 0,0-2 31,0 3 0,1-1-2,5 10 0,5 0-20,-1 15 255,1-3 1,-5 20 0,-1 0-98,1 4 0,0 3-79,0 5 1,-1 5 166,1 1 241,0 5-342,6-2 1,5 12 15,4 4 29,-4 10 1,-10 4-1,2 12 60,2 9-58,-1-1 1,1 11 0,0-4 5,-2 1 1,-2 6-47,-1 1 1,3 6-49,-3-11 1,3 7 10,-9-7 0,4 3-166,2 2 0,0-7-19,0-3-76,-1-3 1,-4-3 0,-2-3-393,-1 0-218,4-8 63,-2 4-319,-1-6 532,5-7 542,-12-8 0,-1-2 0,-8-5 0</inkml:trace>
  <inkml:trace contextRef="#ctx0" brushRef="#br0" timeOffset="1721">3690 928 8087,'6'0'1296,"17"-1"-1725,17-4 0,5-3-1146,14-7 1575,3 0 0,12 0 0,0 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48.79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427 559 7569,'0'-23'155,"0"2"645,0 6-34,0 1-274,0-1-125,0 7-92,0 1 0,2 7 514,3 0-218,-4 0 127,6 0-428,-7 7 0,5 3-42,0 9 0,0 4-124,-5 6 1,1 6-17,4-1 0,-3 12-97,3-2 0,-4 8 71,-1-3 0,0 0-126,0-5 1,0 0 8,0 0 0,0 1-132,0-1 0,0-7 21,0-3 1,0-3-105,0-1 1,0-7 127,0-4 0,0-7-558,0-2-739,0-7 381,0 3 1,2-17 576,3-4 1,-2-9-531,7-1 1011,-7-9 0,10-4 0,-5-6 0</inkml:trace>
  <inkml:trace contextRef="#ctx0" brushRef="#br0" timeOffset="486">751 309 7569,'0'-23'0,"0"4"0,0 2 190,0 3 0,-5-1 317,0 0 1,-2-1-123,2-4 1,-3 4 56,-6-4 1,-1-1-135,0 2 0,0-1 70,1 5 0,-6 1-65,1-1 0,-8 5-38,3 0-138,-4 7 1,-3-3 0,-2 6 99,-1 0 0,-2 6-69,2 4 1,1 10-15,-6 4 0,6 4-37,-1 1 0,3 2 13,2 3 1,1 4-102,3 6 1,-1 7-50,7 3 0,-1 6 109,5 9-197,1-1 1,6 20 0,3-1 56,3 5 0,4 4-473,3 2 0,8 0 481,-4-44 1,1 0-1,3-5 1,0 0-179,12 44 1,3-10-122,1-5 1,7-11 60,3-8 0,-1-7 84,1-7 0,0-8-2,5-3 15,0-9 0,5-10 1,0-10-50,-1-4 0,-1-4 103,2-7 0,-5-8 1,3-18 614,-1-8-367,-12 0 1,11-13 0,-13 1 621,3-6-521,-8 2 1,-1-7-1,-6 5 670,-2-2-652,-8 0 175,3-1 0,-12-2 1,4-6-300,-3-1 0,-9-3-262,-2-6 1,-11 0 74,-4-10 1,-3 6-14,3 9 0,-4 6-51,4 13 1,-2 4-238,1 6 0,-1 6-588,6 14 1,-1 4 99,1 1-1556,4 6 2419,1-4 0,4 6 0,3 0 0,-2-2 0,-1 0 0,1-2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58.252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1 515 8018,'15'7'1729,"-2"1"-1194,-4 6-348,5 1 0,-6 6-26,6 4 0,-4 3-37,0 1 1,-7 0 30,2 1 0,-3-1 19,-2 1 1,0-6 23,0 1 1,-5-3 24,0 3-127,-6-4 1,7-6 215,-6 0-129,7-7-92,-3-2 1,6-7-129,0-4 0,0-5 55,0-10 1,0 2-91,0-6 1,0-6-16,0-4 1,1-7 85,4 2-58,3-3 1,2-2 0,-2 0 50,-1-1 0,4 3 5,-1 3 1,3-2 37,2 7 1,0 1 7,-1 8 1,3 4-68,2 7 0,-2-1-68,2 0 1,2 7-27,-1 3 0,4 3 25,-4 2 113,6 0 1,-5 9-1,6 4-2,-3 5 0,-4 8 5,4-2 1,-6 4-39,2 1 1,-4 1 6,-1-1 1,-1 1-4,1-1 1,-2 0 13,-3 1 0,-2-6 98,-3 1 1,-3-6-86,3 6 30,-4-7 0,-1 3 0,0-6-2,0 0 1,0-6-1,0 1 0,-5-5-25,0 5 1,-1-5 24,1 5-95,3-7-9,-4 3-1511,6-6 1361,0 7 207,0-6 1065,0 6-979,-7-7 1,4 5-94,-7 0 0,5 5-113,-4-6 0,0 8 116,0-2 1,-9-2-76,3 2 0,-3-2 52,3 2 0,-6 3 9,-3-3 26,-4-4 0,0 5 1,0-6 26,-1-1 0,8 2 109,-9-1 1,6 0-115,-1-5 0,-1 0-11,6 0 0,3-2-292,7-3 1,-2 2-402,7-7 0,0 5-1758,5-4 2435,0-1 0,7-5 0,1 0 0</inkml:trace>
  <inkml:trace contextRef="#ctx0" brushRef="#br0" timeOffset="509">956 442 7569,'-8'6'248,"2"2"0,6 7 93,0 0 0,0 6 587,0 3 1,5 4-517,-1 2 0,3 4-64,-2 0 1,-2 5-306,7-4 1,-7-3 0,2-7 1,-3 3-117,-2-4 1,0-3 80,0-1 1,0-4-220,0-1 213,0-7-274,0-1-35,0-7 1,0-13 229,0-7 0,0-6 19,0-4 1,5-1-8,0-3 1,6-3 27,-1-8 0,1 1 2,-1 0 1,3 0 13,-3 0 1,3 2 84,2 2 1,-1 4-98,1 7 0,0 5 23,-1-1 0,1 9 1041,0 1-736,0 0 0,-1 14-103,1-4 0,0 3-95,-1 2 1,3 2 4,2 3 1,-2 3-3,2 7 1,-1 6-106,2 3 0,-2 4 36,6 1 1,-6 2-137,2 4 0,-4-3-89,-1 8 1,0-3 90,-1 2 1,1-3 97,0-6 0,-6 2-248,1-2 0,-5 2-312,5-7 0,-7-2 142,2 1 0,2-6-172,-2 2 0,-1-4-439,-4-1 1033,0 0 0,0-1 0,0 1 0</inkml:trace>
  <inkml:trace contextRef="#ctx0" brushRef="#br0" timeOffset="717">1103 691 7569,'-14'0'3995,"5"0"-3841,3 0 0,8 0 147,2 0 0,6 0-269,10 0 0,3 0-291,6 0 0,9-4 291,6-1 0,0-2 174,5 2 1,2 2-798,-2-7 0,4 0 591,-4-4 0,7-1 0,-4 0 0</inkml:trace>
  <inkml:trace contextRef="#ctx0" brushRef="#br0" timeOffset="966">2000 265 8839,'0'16'932,"0"4"0,2-2-271,3 7 1,-4-1-540,4 5 1,2 6-9,-3-1 1,1 5-161,-5-4 0,2 4-75,3-5 1,-3 2-292,2-2 1,-2-6 346,-2 6 1,2-11 45,3 7 0,-4-11-818,4 1 0,-3-4-1120,-2-1 1957,0-7 0,6 5 0,2-5 0</inkml:trace>
  <inkml:trace contextRef="#ctx0" brushRef="#br0" timeOffset="1184">1735 265 7569,'-6'-8'3154,"4"1"-2865,-4 7 592,6 0-506,13 0 0,3 0-177,13 0 0,1 0-218,-1 0 1,7 0-232,3 0 0,-1 5 282,1 0 0,0 2 152,5-2 1,-4-2-497,-1 7 0,-5-7 313,5 2 0,1 3 0,4 0 0</inkml:trace>
  <inkml:trace contextRef="#ctx0" brushRef="#br0" timeOffset="1400">2529 265 7569,'0'15'2066,"0"4"-1764,0 1 1,0 6-130,0-1 1,0 2 442,0 3 0,0 6-237,0 3 1,2-1-171,3 1 0,-4-5-3,4 5 1,2-4-24,-2 4 1,1-7-577,-1 3 0,2-4-781,2-2 0,4-4 413,-3-1 1,3-6-1225,2 2 1985,6-4 0,-4-1 0,4-1 0</inkml:trace>
  <inkml:trace contextRef="#ctx0" brushRef="#br0" timeOffset="1791">3117 412 7569,'-15'-8'3459,"7"-5"-2362,-5 11-464,12-4-473,-6 6 1,5 8-12,-3 7 0,2 1 46,-7 8 0,7 1 0,-2 4 0,4 6-12,1-1 1,0 2 11,0-2 0,0-3-270,0 3 1,8-2-195,6-3 0,1-1-266,5-4 0,-2-3 306,1-6 1,-1-2 140,7-3 0,-2-4-156,1-6 0,2-1-146,-6-4 1,1-3 223,-1-7 1,-6-6 205,1-4 0,0 3-1,-5-3 1,-4 1 316,-1-6 1,-3-1-91,-2-3 0,0 1-154,0-6 0,-2 1-70,-3-1 1,-3 3-29,-7 7 1,5 1-80,1 4 0,-1 2 139,-5 8 1,5 1 9,1 3-2481,5-3-123,-2 11 2520,6-4 0,0 6 0,0 0 0</inkml:trace>
  <inkml:trace contextRef="#ctx0" brushRef="#br0" timeOffset="2393">3749 339 7697,'-8'1'641,"3"4"0,3 3-265,2 7 0,0 1-39,0 4 1,-4 4-177,-1 11 1,0-3-128,5 8 1,0-3 63,0 2 1,0 4-66,0-4 1,0-1 20,0 1 0,0-7-195,0 3 0,0-6-16,0-4 0,0-4-94,0-6 222,0-1 0,1-1 60,4-3-18,-3-3 1,4-9-17,-6-3 0,0-8 3,0-7 0,0-4 78,0 4 1,0-11-4,0 2 0,0-5 64,0-1 1,0-1-1,0-3 1,0-6 75,0 5 1,2-5-72,3 5 1,-2 4 75,7 2 0,-5 3-161,5 2 0,-7 4-53,2 1 0,1 11 149,-1-2-145,7 4 1,-9 1-227,7 0 1,-5 7 40,5-2 1,-6 10-50,6 4 0,-5 6 117,5 5 1,0 3 49,4 6 1,1 0-23,0 1 1,0 1-46,-1 3 1,3-1 64,2 6 1,-1-6 0,5 1-83,-2-3 81,5-2 0,-8-1 1,7-3-190,1-6 152,2-2 0,0-3 0,-2-1 186,-2-3-69,1-3 1,2-7-1,0-2 352,-3-3-259,7-10 0,-5-2-38,4-8 0,-6-1 17,1-8 1,-4 3 541,-6-4 1,-6 3-148,1-3 1,-7 3 47,2-8 0,-3 6-206,-2-5 1,-2 0-147,-3-5 1,-3 4 55,-6 1 0,-1 7 134,0-3 0,0 4-946,1 2 0,-1 6-580,0 3 0,1-1 1153,-1 2 0,-6-8 0,-2 5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56.18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1 280 7569,'0'-15'512,"0"6"494,0-1 0,0 5-651,0-5 0,1 7 260,4-2-365,-3 3 0,11 4-11,-3 3 0,4 5 122,6 9 1,-4 6-138,4 9 1,-4 4-12,-1 6 0,5 0-185,-1 0 0,1 0-15,-6 0 0,6 0-36,0 0 0,-1-1 68,-4-4 0,5 2-124,-1-7 1,1-6 16,-6-9 0,1-2-76,0-3 0,0-5 107,-1-5 0,-4-2 8,0-2 1,0-3-99,4-7 0,1-6 143,0-14 0,-1-1-6,1-3 1,-5 1-36,0-6 1,-5 0-2,4-5 1,-4-2 5,5-3 1,-7 2 16,2-7 1,2 5-92,-2-5 1,5 7-112,-6-2 1,3 4-186,-2 6 1,-2 3-176,7 7 0,-2 6-413,2 3 1,3 6 369,-3 4 0,3-1-70,2 6 1,-1 0 671,1 5 0,6 0 0,2 0 0</inkml:trace>
  <inkml:trace contextRef="#ctx0" brushRef="#br0" timeOffset="400">1030 354 7569,'0'21'86,"0"3"1,1 4 137,4 1 1,-3-4 32,3-1 0,-4-1 135,-1 2 1,0 1-153,0-7 1,0 6 2,0-5 0,0-1 197,0-4-147,0 0-104,0-1 121,0-6-156,0-1 1,0-9-166,0-3 0,0-3-4,0-6 0,2-8 103,3-2 0,-3-4-10,2-1 0,3-6-14,-2 1 0,5-7 16,-5 2 1,6-3 16,-1-2 1,3-1-58,2 1 1,-1-5-5,1 0 0,0 7 32,-1 8 0,1 4 11,0 6 1,1 7 0,4 8 1,-4 5 5,4-1 0,-4 4-11,-1 1 1,-1 6 7,1 4 1,0 10 12,-1 4 1,6 6-80,0 4 1,-1-1-114,-4 6 1,0 0 65,-1 5 0,1 0-309,0 0-96,-7-6 1,5 4 0,-5-4 269,0-1 0,4 4-165,-7-7 1,1 1-202,-1-6 1,-3 1-289,3-1 0,-4-1 271,-1-4 548,0-3 0,-6 1 0,-2 1 0</inkml:trace>
  <inkml:trace contextRef="#ctx0" brushRef="#br0" timeOffset="583">1221 530 7912,'6'-8'566,"-2"1"-365,5 7 0,6 0 175,5 0 1,7-5-768,3 0 1,1-1-30,8 1-170,0-3 1,5-2 0,-1 0 589,-4-1 0,10-2 0,-3-2 0</inkml:trace>
  <inkml:trace contextRef="#ctx0" brushRef="#br0" timeOffset="832">1882 177 8796,'0'-8'556,"0"3"161,0 10 1,0 3-159,0 7 1,0 1-40,0 4-382,0 3 1,0 1 0,2 1 65,3 1 0,-4 3-62,4 5 1,-1-3 52,0 4 0,0-4 0,5-2 0,0 1-113,0-1 0,5-1-133,-5-4 1,4 2-226,2-6 0,1 0 103,4-6-412,-4-6 1,12 4 0,-3-7-116,2-2 1,3-3-255,-1-5 1,7-5 300,3-9 653,-3-4 0,7-7 0,-6 1 0</inkml:trace>
  <inkml:trace contextRef="#ctx0" brushRef="#br0" timeOffset="1048">2661 236 8900,'-8'6'1043,"2"-2"-612,6 6 1,0-1 74,0 6 0,0 1-202,0 4 1,0-2-108,0 6 0,4-1-14,1 2 1,5 3 11,-5-4 0,5 4-305,-5 1 1,5 1-180,-6-1 1,1-1-343,-5-4 1,5 2 19,0-6 1,5 4-1273,-5-4 1883,6 0 0,-3-6 0,7 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54.17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15 530 7569,'-8'0'717,"1"0"-646,20-7 0,-1 6 25,12-4 0,-6 1-225,2 0 0,3 2-305,1-3 1,2 3 27,-1 2 1,3-4-351,-4-1 756,4 0 0,8-2 0,1-1 0</inkml:trace>
  <inkml:trace contextRef="#ctx0" brushRef="#br0" timeOffset="368">794 251 7656,'-15'-9'455,"1"3"-253,-1-1 1,0 6 154,1-4 0,-1 3-49,0 2 1,-6 0 77,-4 0 0,-2 7-83,-3 2 1,1 6 62,-1 5 1,1 3-52,0 6 1,4 0-173,1 1 0,7 4-159,3 0 1,1 2 110,8-1 0,1-4-40,9 3 0,0-3-23,10-2 0,-2 1-261,11-1 0,1-4 86,4-1 1,6-6-104,-1 2 1,7-10-30,-2-6 0,2-2 66,-2-2 1,2-2-15,-7-2 1,5-10 124,-4-5 0,-3-7-33,-7 1 0,-4-1 85,-6 2 0,-2-9 130,-3 4 0,-4-4-36,-6 4 1,-1-1 135,-4 1 1,-4-6-219,-5 1 1,-1 0-99,0 4 1,1 1-168,-1 0 0,-3 1-24,3 3 0,-3 4-294,9 6 1,2 1-249,2-1 865,3 7 0,-4-5 0,-2 5 0</inkml:trace>
  <inkml:trace contextRef="#ctx0" brushRef="#br0" timeOffset="834">1323 192 8581,'0'-8'845,"0"1"1,0 9-401,0 3 0,0 4-135,0 11 0,0-2 76,0 6-259,0 1 0,0 9 0,0 1 30,0-3 1,0-1-132,0-1 0,2-1-20,3 0 1,3-4-165,7-1 1,-1-1 88,1 2 1,0-4-55,-1-6 0,6-2-173,0-3 0,4 1 121,-4-6 0,4 0-4,-4-5 0,4-7 93,-4-3 1,4-4-21,-4-6 0,0 2 77,-6-6 1,1 4 107,0-4 1,-2 4-60,-3-4 0,-2 4 106,-3-5 0,-4 1 61,4-5 0,2 4-76,-2 1-56,-1-1 0,-4 1 1,2 1-41,3 1 0,-3 8 24,3 4-75,-4 0-223,-1 2 231,7 1 0,-6 9 3,4 3 0,3 3 104,2 7 0,-2 6-115,2 4 1,-5 2-24,5 3 1,-2-1-99,2 1 0,3-1-201,-3 0 1,3 6-116,1-1 0,6 0-340,0-4 0,1-6 170,-1 1 643,-4-7 0,12 3 0,-6-7 0</inkml:trace>
  <inkml:trace contextRef="#ctx0" brushRef="#br0" timeOffset="1101">2440 59 7569,'-8'0'376,"2"0"0,6 2 302,0 3 0,0 3-230,0 7 0,0 1-63,0 4 1,1 3-221,4 6 1,-3 5-89,3 1 0,1 4-34,-1-5 0,5 5-185,-5-4 0,1 4 52,-1-5 1,-3 4-203,3-9 0,-2 4-249,2-9 0,-3-3-18,3-1-16,-4 3-742,-1-7 1317,0 5 0,0-12 0,0-3 0</inkml:trace>
  <inkml:trace contextRef="#ctx0" brushRef="#br0" timeOffset="1317">2161 15 7569,'-8'0'1765,"1"0"-1156,20 0 0,-1 5 748,12 0 0,2 5-879,9-5 1,2 5-192,7-5 0,7-1-850,3-4 0,3 0-370,2 0 0,5-4-2230,-1-1 2922,8-7 1,-4-2-1,6-9 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7:52.11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0 251 7569,'0'-15'90,"0"5"0,0 0 0,0-1 635,0-2-530,0-2 0,0 1 25,0-1 56,0 7 52,0 1-29,0 1-229,0 4 1,5 2 148,0 10 1,5 14 22,-5 6 0,4 14-181,-4 0 0,2 8-111,-2-3 0,-4 5 91,4-5 0,2 5-110,-2-5 1,0 5 119,-5-5 1,4 0-45,1-5 1,0-5-157,-5 0 1,0-6 15,0 1 0,0-4-122,0-6 0,5-3 77,0-6 108,0 0-961,-5-7 1,2-2-1012,3-6 2042,-4-6 0,19-15 0,-4-10 0</inkml:trace>
  <inkml:trace contextRef="#ctx0" brushRef="#br0" timeOffset="257">353 1 7569,'10'6'1005,"-1"4"-236,1 10-449,-2 9 1,6 4 47,-5 6 0,6 2-73,5 8 0,-4-2-112,4 7 1,-4-7-72,-1 2 0,-2 4-85,-4 1 0,5-4 11,-5-1 0,-1-3-154,2-2 1,-6-5 19,0 0 1,0-1-184,1 1 1,-4-3-220,4-6 1,-3-8 9,-2-2 0,0-4-826,0-1 846,-7 0 468,6-7 0,-19 5 0,4-5 0</inkml:trace>
  <inkml:trace contextRef="#ctx0" brushRef="#br0" timeOffset="459">221 501 7569,'-9'0'881,"3"0"-125,6 0-509,13 0 1,2-2-198,9-3 0,6 3-50,-1-2 1,0-3-276,6 2 0,5-5-217,0 5 1,5-4-302,-5 4 1,0-5 792,0 5 0,9-6 0,-4 2 0</inkml:trace>
  <inkml:trace contextRef="#ctx0" brushRef="#br0" timeOffset="824">1058 295 7569,'-14'0'-52,"-1"0"-132,0 0 1,-4 1-2,-1 4 0,1-1 919,4 5 1,-1-2-171,-4 8 0,4 3-87,-4 11 0,5 2-147,5 3 1,-1 4-161,6 6 1,0 5-39,5 0 1,0 0-96,0-5 0,4 0 11,5 0 1,1-1-119,10-4 1,7-5 118,3-9 0,4-4-115,0-6 0,2-2-185,4-3 0,2-4 46,-3-6 1,-3-6-56,-2-4 1,2-10 63,-1-4 1,-3-4-39,-7-2 1,-4-4 102,-6 0 0,-2-2-11,-3 2 1,-4 3 174,-6-4 1,-1-1 41,-4 2 1,-5-7 25,-10 2 0,2 3-63,-6 2 1,-1-7-89,-4 2 1,1-5 14,4 9 1,-2 1-84,6 5 0,0 1-22,6 3 0,-1 4-192,0 7 1,7 4-48,3 0 155,4 7 224,1-4 0,6 1 0,2-3 0</inkml:trace>
  <inkml:trace contextRef="#ctx0" brushRef="#br0" timeOffset="1100">1544 192 7569,'0'15'457,"0"-1"-268,0 1 0,0 1 91,0 4 0,0 1 266,0 4 0,0 2-194,0-2 0,4 4-126,1 6 1,0-4-44,-5 3 1,5-1 23,0 1 0,2-1 0,-3 6 0,3-7-24,3 3 1,3-4 22,-3-2 1,3 1-205,1-1 0,1-1-100,0-4 1,1-3 155,4-6 0,-4 0-235,4 0 1,3-6-368,1 1 0,4-7 26,1 2 1,1-5-434,-1-5 1,5-4 276,1-11 674,-1 4 0,2-12 0,1 5 0</inkml:trace>
  <inkml:trace contextRef="#ctx0" brushRef="#br0" timeOffset="1668">2293 398 7569,'-6'-8'0,"4"1"0,-9 5 644,6-3 966,0 4-827,5-6-403,6 14 1,-2 1-267,5 7 0,-4 6 34,5 3 1,-7 4-44,2 2 0,-3 4 46,-2 0 0,5 5-67,0-4 1,0 4 58,-5-5 1,0-1-157,0-9 0,0 2 119,0-6 0,0 0 65,0-6-284,0 1-391,0-7 380,0-1 0,0-9 42,0-3 0,0-5-94,0-9 0,0-4 105,0-6 0,1-2 23,4-4 0,-3 3 35,3-8 0,-2 1-10,2-5 1,-4 5-18,4 0 0,3 1 1,2-1 1,-2-4 20,2 4 1,0 5-70,5 5 1,-1 1 1,1 8 0,0 2 47,0 8 1,-1 4-2,1 6 0,0 0-18,-1 0 1,1 2-20,0 2 0,-1 6 85,1 10 1,5-2 114,-1 6-42,1 7 1,-5 7 0,1 6-48,4 0 0,-4 0 57,3 0 0,-7 0-114,-2 1 0,0-1-58,4 0 0,-4 0 87,0 0 0,-7-7-1,2-2 1,-3-4 6,-2-2 1,-2-1-14,-3-4 0,-3-2 211,-7-8 1,1-1-48,-1-3 0,-2 2-106,-2-7 1,-2-1-53,-4-4 1,-3 0 5,4 0 1,1 0 55,-1 0 1,-1 0 20,-4 0 1,4-1-186,1-4 0,4 2-254,-4-7 1,6 5-461,-2-5 0,5 0 96,5-4 714,4-8 0,-1 0 0,-1-8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01.79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469 455 7474,'0'-8'169,"-7"1"1,4 2 309,-7 0 0,7-1 59,-2 1-92,4 3 1,-1-6-99,-3 3 0,3 2-36,-3-7 0,5 7-98,5-2 1,-1-1-12,5 1 0,1 0-8,5 5 0,5 0 0,-1 0 0,7 6-102,-1 4 0,3 5-264,1 4 0,0 3-114,1 2 1,-6 4 109,1-4 1,-7 4-140,1 2 0,-7 1 105,-2 3 0,-7-1-42,2 6 1,-4-5-11,-1 5 1,-1-1 91,-4 1 0,-8 3 12,-7-2 1,-4-3 37,4 2 1,-4-6 283,4 1 0,-5-8 50,6-1 1,-6-9 89,6-1 1,-1-2-88,5-8 0,1 0 49,-1-5 1,5 0-88,0 0-135,7 0 0,-3-2-103,6-3 0,0-3 61,0-7 0,1 6-75,4-1 0,-2 0 30,7-5 0,0 6 15,5-1 1,-1 7-34,1-2 0,1-2-73,4 2 1,-4 0 2,4 5 0,-4 2-143,-1 3 1,5-4-204,-1 4 0,6 2 191,-6-2 0,6 5 99,-6-6 1,11 1-206,-6-5 1,9-1-227,-4-4 1,1-3 616,4-7 0,-3-6 0,-1-2 0</inkml:trace>
  <inkml:trace contextRef="#ctx0" brushRef="#br0" timeOffset="424">1072 381 7569,'-30'-35'77,"-1"2"-39,-3-6 0,-2 4 481,-3-4 0,-2 6-192,7-1 0,-2 8-192,1 2 1,-2 6 113,-7-2 0,1 4 261,4 1 0,-3 7-258,2 3 1,0 5-165,0 5 0,-2 8 26,3 6 1,-2 12-168,2-1 1,-4 14-22,4 0 1,3 15 70,2 0 5,3 9 1,3-1-1,4 7 50,4-1 1,10 6-185,5-1 1,5 7 122,5-2 0,5 2 9,10-2 1,4-3-20,10-6 1,4-2-106,6-4 1,2-4-47,3-10 1,3-5-26,7-10 158,0-3 1,4-13 0,3-5-9,1-7 0,-7-4 32,-1-7 0,0-8-49,-6-7 0,0-8 1,1-11 1,-7-9 130,2-6 0,-8-8 222,-2-1 1,-6-3-5,1-8 1,-6 7 80,-9-1-247,1 2 1,-18-2 0,1-3-9,-6-1 0,-7 4 4,-10-6 1,-3 0-221,-6-4 1,-5 1-398,-1 3 0,-1 11 152,2 9 0,3 9-74,-3 6 1,-2 10-649,2 4 1,4 5 131,6 6 937,6 2 0,-10 7 0,7 0 0,3 0 0,5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10.18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250 691 7569,'-15'0'171,"1"-1"-171,-1-4 0,5 3-89,0-3 0,1 4 904,-6 1 1452,-6 0-1844,-2 0 0,0 8-198,3 6 1,4 3-67,1 7 0,2 2-11,4 9 0,-3-4-187,7 3 0,0-1 93,5 1 1,0-3-458,0 3 0,7-8 102,3-1 0,3-2-44,1 1 1,6-7 39,0-8 0,4 0-109,-4 0 0,4-2 151,-4-7 0,6-8 165,-2-7 1,-1-1 80,2-9 1,-7-1-56,1-8 266,-2 3 0,-4-7 0,-2 4-55,-1-5 0,-7-4 20,2-1 1,2-2 44,-2-3 1,-1 2 103,-4-7 0,0 2-33,0-2 0,0 3 42,0 7 1,0 7 22,0 2 1,2 6 127,3 5-318,-3 9 69,4 2 1,-6 13-25,0 0 0,5 8-133,0 12 1,0 2-165,-5 8 1,5 6 25,0 3 0,1 2-108,-1-2 1,-2 8-193,7-3 0,-5 4 81,5-4-120,-7 0 1,9 0-1,-6 0-221,2 0 1,2 0-136,5 1 1,4-8 314,1-3 1,6-3 455,-1-1 0,-4-7 0,0-2 0</inkml:trace>
  <inkml:trace contextRef="#ctx0" brushRef="#br0" timeOffset="432">1015 662 7569,'-7'-15'0,"-1"5"1052,-7 1-434,7 5-218,-5-9-17,5 12 1,-2-6-1,0 7-2,-1 0 0,-2 7-186,-2 2 0,5 6-31,0 5 1,2 3-73,-2 6 0,2 0 45,3 1 1,4-2 57,-4-4 0,3 4-220,2-4 1,2-2-114,3-3 0,-2 2-150,7-1 1,0-2 76,4-8 1,3 3-67,2-3 0,-1-4 121,7-1 1,-6-5-14,6-5 0,-6-1 77,6-4 1,-6-8 55,6 3 0,-7-8 120,1 4 1,-2-7-72,-2 1 1,-1 2-1,1-1 583,0-2-414,-7 4 0,3-4 1,-6 7 373,-2 1-51,6 1-86,-8 3-147,6-1-85,-1 7 0,-4 3-371,3 10 0,-4 3 25,-1 7 1,0 4-117,0 1 0,5 11-14,0-2 1,5 4-143,-5-4 1,5 1 57,-5-1 1,6 1-189,-1-1 0,3-5 186,2 1 1,1-9 72,4-1 0,-4-2-350,3-8 1,4 0 19,2-5 632,-4 0 0,7-13 0,-5-4 0</inkml:trace>
  <inkml:trace contextRef="#ctx0" brushRef="#br0" timeOffset="682">1735 59 7569,'-2'-23'461,"-3"4"-562,4 9 402,-6 3 0,7 9 778,0 3 1,0 5-619,0 9 0,0 4-172,0 7 0,5 6-141,0 3 0,5 5 22,-5 5 1,4 3-11,-4 7 1,2 5-1,-2-1 1,-2 1-433,7-5 0,-7 0 176,2-1 1,-3 0 152,-2-5 0,4 1-422,1-10 0,0-3-573,-5-11 0,2-3-358,3-2-294,-4-4 1590,6-6 0,-7-7 0,0-1 0</inkml:trace>
  <inkml:trace contextRef="#ctx0" brushRef="#br0" timeOffset="867">1632 486 7569,'-15'-9'806,"7"3"145,1 6 0,9 0-559,3 0 0,3 5 13,7 0 0,6 4-480,4-4 1,2 7-453,3-2 1,6 1-466,3-1 0,-2 3 508,3-3 1,-6 3 483,5 1 0,-6 1 0,3 0 0</inkml:trace>
  <inkml:trace contextRef="#ctx0" brushRef="#br0" timeOffset="1083">2249 544 7911,'-10'0'1028,"1"0"-1028,5 0 0,-2 12 1207,6 2 0,0 6-94,0 0-962,6 3 0,1 8 0,4 1 101,-1 3 0,-2 5-69,2 0 1,2-3-241,-8 2 0,8-6-278,-2 1 1,-2-4-97,2-6 1,-7 2-1661,2-6-544,3-1 2635,-6-4 0,11-7 0,-5-1 0</inkml:trace>
  <inkml:trace contextRef="#ctx0" brushRef="#br0" timeOffset="1248">2352 265 9719,'-15'-6'-898,"1"-3"674,6 1 826,1 2-932,7 6 1,8 1 41,7 4 1,1 5-856,9 10 1143,6-4 0,0 12 0,5-5 0</inkml:trace>
  <inkml:trace contextRef="#ctx0" brushRef="#br0" timeOffset="1608">2867 544 7569,'-15'-14'269,"5"5"34,0 5 1,0-3 1542,-4 2-1196,-1 0 1,0 5-81,1 0 0,1 7-250,3 3 0,-3 8-137,3 1 1,3 9 66,3 1 1,-3 2 110,2 9 1,0-3-231,5 2 0,0 2 12,0-7 0,5 6-175,0-6 0,11 0 35,-1-4-324,3-8 0,2 5 1,-1-8 38,-1-1 0,3-6-87,-1-3 0,1-5 197,-1 1 0,-2-4 4,6-1 0,-6-6-6,2-4 1,-4-5-197,-1-4 1,-5 1 328,-1-7 1,-5 1 100,1-6 1,-4 2 85,-1 4 1,0-4-60,0 4 0,-5-4 10,0-1 0,-6 1-271,1 3 1,2 4-275,-2 6 1,5 1-35,-4-1 0,4 0-375,-5 1 0,7 4-587,-2 0 1444,3 7 0,2-10 0,0 4 0</inkml:trace>
  <inkml:trace contextRef="#ctx0" brushRef="#br0" timeOffset="2014">3263 794 7715,'9'23'262,"-4"-3"1,-2 3 255,2 1 1,-2 4-217,7 1 1,-7 1-153,2-1 0,1 0 11,-1 1 1,2-7 137,-2-4-22,-4-2 56,6-3-174,-7-6 0,0-3 36,0-10 0,0-4 1,0-11 0,0 2-5,0-6 1,0-1-5,0-4 0,0-6 27,0 1 1,2-7-39,2 2 0,5 3 1,5 2 0,6-2 81,0 2 0,6-1 45,-2 6 0,4 0-80,1-1 0,-1 7 22,-3 4 1,1 7-63,-7 2 1,7 7 129,-1-2 1,-2 5 184,1 5 0,-1 3-269,2 7 1,1 8-98,-7 6 0,6 2-15,-5 9 1,-1 4-156,-4 5 1,-5 5 32,-1-5 1,-5 4-143,1-4 0,1-5-854,-1-4 1,0-6 521,-5 5 1,5-11 232,0 1 1,0-9-883,-5 0 1,5-9 1127,-1-1 0,8 0 0,-4 4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08.68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30 426 7569,'-14'-7'658,"5"5"-408,3-4-27,6 6 0,0 11 212,0 4 1,1 14-206,4 1 0,-1 9 64,5 0 1,1 7-229,5-2 0,1 2-13,4-12 0,-4 5 7,4-5 1,1 1-48,-1-6 1,-1-1 42,-4-4 0,5-2 29,-1-8 0,1-1-51,-6-3 1,1-3-10,0-7 1,0 0 264,-1 0 0,-4-12-68,0-2 0,0-11-99,4 1 1,-1-6-9,-3-4 1,2 1 78,-7-6 1,-1 5-17,-4-5 1,0 4-167,0-4 1,0 2-229,0-3 0,0 0-42,0 5 1,0 6-237,0 4 1,0 12 300,0-1 0,0 7-1231,0-3-1258,0 7 1875,7-4 807,1 14 0,7 8 0,0 8 0</inkml:trace>
  <inkml:trace contextRef="#ctx0" brushRef="#br0" timeOffset="415">942 617 7397,'-15'-9'1269,"0"-2"-798,0 6 1,1-1-10,-1 1 1,0 3-149,1-3 0,-1 4 44,0 1 1,1 6-129,-1 4 1,0 5-36,0 4 0,1 4-131,-1 6 1,0 1-2,1-1 0,6 1-33,3-1 0,3 0 36,2 1 1,2-2 58,3-4 1,3-3-231,6-6 1,1 0-312,0-1 1,4-4 276,1 0 1,1-7-31,-1 2 0,1-10 69,4-5 0,1-4 43,-7-6 1,1 2 116,-5-6 1,-1-1 7,1-4 0,-7 4 87,-3 1 1,2 1-69,-3-2 0,1-2-12,-5 2 1,0 2 5,0-1 33,0 6 179,0-3-375,0 6-145,7 7 1,-5 9 48,2 14 1,3 1-91,-2 9 0,5 1 31,-5 8 1,6-3-93,-1 4 0,-2-4-136,2-2 0,0 0-240,4 1 1,6-2 350,-1-4 1,1-4 78,-5-10 275,-1-4 0,1-6 0,0 0 0</inkml:trace>
  <inkml:trace contextRef="#ctx0" brushRef="#br0" timeOffset="682">1324 293 7569,'0'-50'32,"0"6"0,0-2 180,0 5 1,0 15 1331,0 1-765,0 1-99,0 7-586,0 3 0,1 9 70,4 10 0,2 8 6,3 6 1,3 9 12,-4 2 1,3 6 22,-2 8 1,3 0-76,-3 0 1,1 2-111,-1 3 1,1-4 112,-6 4 1,5 2-155,-5-2 1,5 0-181,-5-5 1,1-5 141,-1 0 1,-3-1-509,3 1 1,1-3 107,-1-7-298,6-6 0,-2-1 0,5-9 5,1-4 0,0 3-360,-1-7 1111,1 0 0,6-12 0,2-1 0</inkml:trace>
  <inkml:trace contextRef="#ctx0" brushRef="#br0" timeOffset="891">1882 499 7569,'8'-7'887,"-1"6"0,-5 1-450,3 10 1,-2 3 38,7 1 0,-5 8-253,4 2 0,-4 4-91,5 1 1,-2 1-51,2-1 0,1-4-179,-6-1 1,5 1-109,-5 4 1,5-5-119,-5 1 1,5-7-422,-6 2 1,6-4 172,-5-1 1,2-2-1008,-2-4 1578,-4-2 0,12-7 0,-5 0 0</inkml:trace>
  <inkml:trace contextRef="#ctx0" brushRef="#br0" timeOffset="1034">1897 161 7569,'-7'-13'820,"-2"3"-1376,2-3 308,1 11 1,7-4 74,4 6 0,10 1-94,9 4 0,6 4 267,4 5 0,4 1 0,6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04.85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30 522 7569,'-6'-15'623,"4"0"1,-6 6-231,3-1-84,3 6 256,-4-2-290,6-1-258,0 6 0,2-6 212,2 7 0,0 7-26,6 3 0,-1 4-8,6 6 0,0 4-35,-1 11 1,1 2-104,0 7 0,0 0-82,-1 1 0,1-1-99,0 0 0,-6 5 35,1 0-11,0 0 0,-2-2 0,-1-1 20,-1-4 0,-4-3-101,3 1 0,-2-4 120,2-7 1,-3-5 6,2 1 1,-2-7-428,-2 2-529,0-11-492,0 4 437,0-11 352,7-15 713,1-5 0,7-24 0,-1 4 0</inkml:trace>
  <inkml:trace contextRef="#ctx0" brushRef="#br0" timeOffset="318">501 331 7569,'-8'0'0,"1"0"0,7 13 89,0 6 388,0 7-206,-7 4 0,6 6 133,-4 3 1,-2 0-188,2 5 0,-4-3-49,4 8 1,-7-2 0,4 1 150,0 1-209,-5-7 0,10 1 0,-5-4 31,1 3-57,2-4 1,5-2-1,0-8 56,0-4-100,0 4 1,5-12-59,0 4 0,8 1 100,2-1 0,1-1-11,8-4 0,1-5-78,4 0 0,1-6 13,-1 6 0,1-5-113,-1 5 0,-1-5-212,-4 5 1,4-7 32,-3 2 0,-4-4-55,-2-1 1,3 0-220,-3 0 0,1 2 104,-6 3 0,1-3-153,0 3 1,0-4 608,-1-1 0,1-6 0,0-3 0</inkml:trace>
  <inkml:trace contextRef="#ctx0" brushRef="#br0" timeOffset="694">1250 875 10742,'15'8'-458,"0"-2"1,-1-6 0,1 0 12,0 0 0,1 0-14,4 0 1,-4 0 458,4 0 0,3-6 0,-1-2 0</inkml:trace>
  <inkml:trace contextRef="#ctx0" brushRef="#br0" timeOffset="1493">1882 536 7569,'0'-8'501,"0"2"1906,0 6-2001,7 0-226,-5 0-125,4 0 55,1 0 18,-6 0-1051,6 0 929,-7-7 36,0 6 198,0-6-94,0 0 272,0 6 68,0-6-311,-7 7 0,6 2 16,-4 3-88,3 3 1,2 8-1,0 4-23,0 4 1,0 4-24,0 2 1,2-1 52,3 0 0,-2 7-16,7 4 0,-2-3-98,2 2 0,1-6-172,-6 1 1,5-1 48,-5 1 0,0-4 75,-5-1 1,0 0 23,0-4 1,4-2-5,1 1 0,0-6 9,-5 2 0,0-9-4,0-1 0,0-5-16,0 5 12,0-7 25,0 4 0,-5-9-53,0-3 0,1-3-99,4-7 0,-5-4 112,0-1 0,0-8-14,5-1 1,-5-1 21,0-4 1,0-3 2,5-3 0,-1-4-26,-4-5 1,3 2 1,-3-7 0,3 7 4,2-2 0,0 3 89,0 2 1,0 6 127,0 4 0,0 5-73,0 4 0,2 4 64,3 6 1,-2 0-44,7 1 0,-5 1-19,5 3 1,-5 2-49,4 3 0,1 3-8,5-3 0,0 4-37,-1 1 0,1 0 22,0 0 0,4 0-115,1 0 1,6 0-12,-1 0 0,-3 1-176,3 4 1,-1-3-5,6 3 1,-1-4-122,1-1 1,-6 0-40,1 0 0,-2 0-149,1 0 1,2 0 263,-6 0 1,4 0 8,-4 0 322,-1 0 0,-10 0 0,-3 0 0</inkml:trace>
  <inkml:trace contextRef="#ctx0" brushRef="#br0" timeOffset="1752">1721 1007 8069,'-8'0'1284,"1"-2"-1367,7-3 0,7 4 338,2-4 0,4 1 495,2 0 1,11 0-582,4-6 1,9 6 36,0-6 1,3 5-24,3-5 1,4 5-505,0-5 0,0 6-691,-5-6 1,0 5 783,0-5 0,2 7 228,3-2 0,-10-3 0,3 0 0</inkml:trace>
  <inkml:trace contextRef="#ctx0" brushRef="#br0" timeOffset="2150">3000 654 7569,'-15'0'0,"0"0"0,0 5 464,1 0 479,-8 0-568,6-5 1,-5 1 125,6 4 1,-4 3-76,-1 7 1,0 1-187,6 4 1,-6-2-58,1 7 1,4-1 22,5 5 1,5 2-86,-5 4 1,7-4-94,-2 3 1,5-3 14,5-2 0,-2-4-178,7-1 1,2-4-259,7 5 0,-1-9 169,7-1 1,-6-2-3,6-8 0,-1-1 72,6-4 1,-1-1-34,0-4 1,1-3 88,-1-7 0,-6-5-23,-3 1 1,-4-6 131,-1 6 0,-2-7 87,-3 1 1,-4 2 109,-6-1 0,0 4-41,0-4 1,-6 1-128,-4-2 0,-2-1-133,3 7 1,-8-1-153,7 5 0,-9 1 97,9-1 0,-6 7-132,6 3 0,2-2-529,-2 2-564,7 1 1373,-4 4 0,7-7 0,0-1 0</inkml:trace>
  <inkml:trace contextRef="#ctx0" brushRef="#br0" timeOffset="2442">3396 375 7569,'0'-8'963,"-6"-5"-390,4 11 397,-4-5-544,6 7 0,6 2 0,2 3-13,1 5-150,4 9 1,-10 11 10,7 9 0,-5 3-194,4 2 1,0 5-42,0 0 1,3 5-214,-7-5 1,6-1-131,-1-9 0,1 2-367,-1-7 0,3 0 89,-3-4 0,3-1-369,2 0 0,-1-7 214,1-8 737,0 1 0,6-13 0,2 4 0</inkml:trace>
  <inkml:trace contextRef="#ctx0" brushRef="#br0" timeOffset="2928">4205 610 7569,'-15'-8'1414,"-4"-4"-1184,-1 7 1,2-1-128,8 1 1,-3 3 287,3-3 1,-3 4 362,-1 1-429,-1 0 0,0 1-120,0 4 1,1 4 0,-1 5 0,2 7-23,3 4 1,-1 3 11,6 1 0,-5 1-154,5-1 1,0 0-27,5 1 0,2-1 132,3 1 1,3-3-302,7-2 0,-1 1-365,1-7 1,5 1 235,-1-5 0,2-5-130,-1-1 1,1-5 154,4 1 1,3-10-74,-4-5 0,-1-5 85,1-4 1,-1-6 11,2-9 1,1-2 483,-6-3 1,-1-2-116,-4 7 1,0-12 38,-1 2 1,-4-5-44,0 0 1,-7 1 165,2-6 0,-3-4-162,-2-6 1,0-3 13,0 8 1,-2 2 195,-3 8 0,3 11 130,-2 4 1,2 10 29,2 9 1,-2 5-202,-3 0 1,4 9-253,-4 1 0,3 8 192,2 11 1,0 11 52,0 9 1,0 10-70,0 5 0,5 8 23,0 2 0,2 1-132,-3-1 0,5-4-97,5 4 0,1-4-967,0-1 0,-1-2 549,1-3 1,0-5 289,0-10 0,4 2 106,1-7 0,-1 1 0,-4-6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20.62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457 560 9493,'0'-9'647,"0"-4"0,2 10-426,3-7 1,1 5-69,4-4 1,3 5-12,-3-1 0,3 4-45,2 1 0,4 0-148,1 0 1,4 1-281,-4 4 1,1 5 140,-1 10-41,-4-4 0,5 7 0,-8-4 48,-3 6 0,2-2 13,-8 1 0,1-1 56,-5 2 1,0 2-14,0-2 1,-6 1 49,-4-1 1,-5 1 95,-4-7 0,1 6 87,-7-6 1,7 1 21,-1-5 156,2-7 1,3 0 54,-1-3-184,7-3-203,1 4-86,7-6 0,12 0 132,2 0 1,4 2 20,-3 3 0,5-2-144,-1 7 1,1-1-8,-5 6 0,-1 2 63,1 2 0,-2-3 27,-3 4 0,-4 1-5,-6-1 0,0 1 79,0-1 1,-6 1 118,-4 3 0,-3-1-77,-2-3 0,-4-4 102,-1 4 1,-4-4-46,4-1 0,-5 0-4,6-1-146,-7 1 1,9-5 0,-2-2-22,2-2-310,3 6 318,-1-10 33,7 4 1,1-8-422,7-2 0,2-5-577,3-5 0,3-8 997,7-2 0,-1-10 0,1-4 0</inkml:trace>
  <inkml:trace contextRef="#ctx0" brushRef="#br0" timeOffset="425">766 221 7569,'-20'-37'371,"-1"3"-134,-2 3 0,-1 3-54,-6 3 1,6 4 150,-1 6 1,1 6 28,-6-1 1,-1 6-60,-3 0 1,1 2-133,-6 2 0,5 8-92,-5 7 0,6 4 61,-1 6 1,-2 8-61,1-4 0,1 12 102,5 3 1,-1 8-1,1 12 1,6 3-311,3 6 0,6 9 39,4 6 1,3 4-220,7-41 1,0 1 0,1-2-1,0 1 235,1 5 0,1 0 0,1-5 0,2 0-67,2 1 0,3-1 1,14 37-209,9 0 1,4-11 151,6-4 1,3-6 164,7-8 1,0-8 138,10-7 1,-2-8-158,1-12 0,-5-9-1,5-10 1,-6-5 71,7-5 0,-10-11-37,-5-14 0,2-6 5,-2-8 0,-7-6-12,-8-4 0,-4-8 3,-6-2 0,2-5 42,-6 6 1,-7-1 70,-8 5 1,-3-6-108,-2-4 0,-7 2 15,-3-1 0,-9-3-63,-6-7 1,-4 3 150,-6-4 0,3 9-152,-7 2 1,6 12 223,-1 2 0,8 18-612,1 7 0,2 9 195,-1 1 0,2 9 254,8 5 0,2 8 0,1 2 0,-4-2 0,-1-1 0,-4-2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8:58.57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1 339 7884,'8'30'-337,"5"6"349,-3 3 1,-2 5-25,2 5 0,-5 4 152,5 6 1,-7-5-209,2 0 0,-4-10 172,-1 5 1,0-12 292,0 8 1,0-11-217,0 0 0,0-3 187,0-1 103,0-7 14,0-2-441,-6-6 118,4-7-531,-4-2 332,6-25 1,0-9-37,0-16 1,6-4 70,4 9 0,-2-3-93,2-3 0,-5 1 49,5 0 1,-5-5 10,4 0 43,1 6 1,0 7-1,0 7-58,1-1-138,-4 8 69,6 0-135,-5 8 220,7 5 1,5 11-11,-1 13 1,6 8 63,-6 11 1,8-1 47,-3 6 0,-1 0-26,2 5 1,-1-4-82,6-1 36,-8-6 0,6 3 1,-5-7-21,0 1-16,5-1 1,-7-6 0,5-3 19,-1-4-19,-7-1 54,16-7-48,-9-2 149,11-6 1,-18-6 0,-3-6-85,-2-6 0,-7 0-27,-1-6 0,-2-1 7,2-4 185,-3-7 0,4 3 0,-7-6-24,-4-2 1,2-2-83,-7-1 0,2-5-207,-2 0 0,-2 0-79,7 5 1,-4 6-108,4 4 1,0 3-35,5 1-250,0 7 1,0 0-422,0 4 607,0 2 0,16-4 399,4 6 0,9-6 0,-6-2 0</inkml:trace>
  <inkml:trace contextRef="#ctx0" brushRef="#br0" timeOffset="290">1267 148 7333,'18'19'0,"-5"3"168,-5 1 0,-1 3 162,-2 8 0,-3-3-167,2 4 1,-2-3 17,-2 3 1,0-3-6,0 8 1,5-1-2,0 5 1,0-5-33,-5 1 0,0-3-33,0 3 0,6-3-99,4-2 1,-2-4 94,2 3 1,2-8 14,7-1 0,-1-2-128,7 1 0,-1-3-206,6-6 1,4 0 161,1 0 1,5-2 70,0-3 0,2-4-301,2-6 0,1 0-106,-1 0 0,0 0 43,0 0 0,-6-6 14,-4-4 0,2-3-97,-2-2 0,-1 0-76,-8 0 503,-4 1 0,0-8 0,2 0 0</inkml:trace>
  <inkml:trace contextRef="#ctx0" brushRef="#br0" timeOffset="484">1621 707 7100,'32'-4'7,"-2"-3"0,-1 0 264,4 1 1,-2-6-341,3 3 0,2-4-101,-1-2 0,-1-5-484,-4 1 204,-7-1 450,4 5 0,-10-6 0,4-2 0</inkml:trace>
  <inkml:trace contextRef="#ctx0" brushRef="#br0" timeOffset="674">1503 89 7569,'-15'-15'1612,"0"7"-1599,7 1 1,10 7-143,13 0 1,1 0-253,8 0 0,8 0 0,7 0 74,3 0 0,3 0-86,-1 0 393,6 0 0,-4 7 0,5 1 0</inkml:trace>
  <inkml:trace contextRef="#ctx0" brushRef="#br0" timeOffset="1242">2445 251 7569,'0'24'374,"0"3"-121,0 4 0,0-2 0,2 7-52,3 0 1,-2 2 0,5 8 17,-1 3 0,4-2-104,-1 7 0,-2-6-20,2 1 0,0 0-86,5-5 0,-1 2 68,1-12 0,0 0-212,0-4 0,1-4 20,4-6 0,-4-1-264,4-9 359,-4-3 0,4-2 8,-1-10 1,6-10-96,-6-10 1,1-4 117,-5-5 1,-1-2-11,1-4 0,0-2 18,0 3 0,-6 1 132,1-1 1,-2 6-121,2-1 0,2-2 28,-7 1 0,6 1-33,-1 4 0,-2 6 48,2-1-64,0 7-62,4-3-220,1 13 165,0-5 70,0 18 1,-2 8 25,-3 16 0,3 11 1,-4-1 0,5 0-45,0 5 1,1-3 1,0 8 1,-1-9 15,1-6 0,5 2-33,-1-2 0,8-4-86,-3-6 0,4-6 97,1 2 1,1-5-17,-1-6 1,6-2 49,-1-7 0,5 0 3,-4 0 0,4-12 16,-5-2 0,2-6 14,-1 0 0,-6-2 152,1-8 0,-8-4 21,-7-1 1,-2-1 6,-3 2 0,2 3 17,-8-3 0,0-4 136,-9-1 0,-5-2-96,-10 2 0,-3-4-56,-6 4 1,0-4-80,-1-1 1,-1 0-131,-3 0 0,4 6-433,1 4 1,-1 3 264,6 1 1,2 7 140,3 4 47,2-4 0,9-7 0,2-7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35.427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309 74 7569,'-14'-14'420,"4"1"688,0 3-731,7-3 0,-5 10-19,3-7 1,2 6-99,-7 0 1,5 2 0,-5 2 247,-1 0-371,-2 0 1,-4 6 0,-1 6 435,-1 6-446,-7-2 1,8 12-1,-5-4 165,1 4-155,-4 8 1,15-3 45,-4 6 1,10-5-123,0 5 0,4-6-678,1 1 1,13-4 104,6-6 1,8 2-1,4-6-844,3-2 844,3-8 1,8-4 0,-1-6-982,0 0 1493,0-6 0,0-9 0,0-8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35.64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132 44 7569,'-30'-14'0,"2"1"414,4 3 0,8 3 597,6 7 1,5 0 161,-5 0-549,7 0 1,-2 0-294,10 0 0,9 0-202,11 0 0,4 0-114,6 0 0,2 0 1,9 0-1881,3 0 1327,-3 0 1,6 0 230,-3 0 307,-3 0 0,4 0 0,-6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32.25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1 118 7569,'0'-8'388,"0"1"582,0 7-580,6 0 1,-4 9-1,4 4 612,1 5-693,-6 8 0,11 2-19,-7 6 1,5 12-108,-6-2 1,6 5-4,-5 0 0,0 3-30,-5 7 1,2 0 0,1-1-206,2 1 70,0 0 1,-5 0 0,0-2-773,0-3 434,0-4 0,0-6 1,0-1-1316,0-4 1289,0-3 0,5-7 1,1-1-1431,2-3 1378,2-11 1,0-7 400,0-7 0,6 0 0,7 0 0</inkml:trace>
  <inkml:trace contextRef="#ctx0" brushRef="#br0" timeOffset="198">456 765 7569,'0'-8'1202,"0"-5"-570,0 11 1,0-3 558,0 10-970,0 3 0,0 13 0,0 4 283,0 3-526,0 8 0,2-5 0,1 5-138,2 0 225,0-5 1,-3 4 140,2-5 1,-2-6-748,3 1 0,-3-7 0,-1 0-1695,4-7 572,-3 2 1664,4-11 0,1 4 0,1-6 0</inkml:trace>
  <inkml:trace contextRef="#ctx0" brushRef="#br0" timeOffset="314">515 383 7458,'-15'-8'33,"1"3"-33,-1 3 0,0-5 0,1-1 0</inkml:trace>
  <inkml:trace contextRef="#ctx0" brushRef="#br0" timeOffset="959">1132 794 7569,'7'-8'0,"-4"-5"0,7 3 0,0-3 88,4-1 0,-4 4 110,0 0 0,-2 0 0,4-5 270,-3 1-331,-5-1 1,2 5 464,-6 0-363,0 1 0,-6-4 0,-4 3 263,-3 5-374,-8 3 0,3 2 0,-7 0 271,-1 0-321,-2 7 1,-1 3 0,-1 8 158,1 1-77,0 7 1,1-3-23,3 7 0,-1 1-282,7 3 0,-1-2 129,5 8 0,2-8-8,4 3 0,2-4 0,9-2-216,3 0 167,3-6 0,13 3 0,3-6-344,4-2 266,2-8 0,-1 1-10,0-6 0,6-2 0,-1-7 31,-1-6 0,3-5-38,-2-5 108,0-2 1,-4-9-1,-1-4 1,-1-2 0,-2-6 240,-2 4 0,-11-3-49,2 2 49,-3-2 0,-3-7 0,1-2 320,2-1-266,-6-2 1,6-10-1,-6 1 125,2 1-206,2 1 1,0 11 0,-2 6 69,-1 8-103,4 5 0,-9 8 60,3 3 0,-2 10-7,2 5 0,-4 5-199,4 5 1,-3 10-134,-2 9 0,0 11 1,0 6 186,0 6 1,-7 5 1,6 5 0,-4 1 19,3 0-90,2-2 1,-1 9-107,-4-6 0,3 0-69,-3 0 1,3-6-243,2 1 1,0-6-24,0 1 0,7-10 0,3-5-1119,3-3 919,8-8 1,-3-2-1,7-8-228,1-3 907,1-3 0,9-14 0,2-1 0</inkml:trace>
  <inkml:trace contextRef="#ctx0" brushRef="#br0" timeOffset="1360">2014 706 7569,'0'-15'287,"0"1"1,-6 1 425,-4 3 1,-3 3-288,-2 7 1,1 0 55,-1 0 0,-2 8-155,-2 7 0,1 6 0,-5 9 185,2-1-363,1 1 0,10-1 0,2 0 233,2 1-245,1 6 1,5-7-106,0 1 1,6-3-204,4-7 0,5-1-6,4-4 1,-1-2-234,7-3 0,-1-3-17,6-7 0,-1 0 194,1 0 1,-6-7-8,1-3 0,-3-4 129,3-6 1,-4-1 142,-6-4 1,-2-3-123,-3 4 0,1-4 118,-6-1 0,5-1 48,-5 1 1,0 5 232,-5-1 0,5 5 44,-1-4 0,1 6-135,-5-2 0,0 4 288,0 1-380,0 7-194,0 2 156,0 19 1,0 3-71,0 13 1,2 1-92,3-1 1,-3 2-246,2 4 0,0-3-315,1 7 0,-2-6 81,7 1-62,-1-3 0,6-3 0,0-3 82,0-6 1,4-2 312,1-3 0,1-6 219,-1-3 0,2-10 0,8-3 0</inkml:trace>
  <inkml:trace contextRef="#ctx0" brushRef="#br0" timeOffset="1625">2749 30 7569,'-10'-10'273,"1"2"804,-3 1-775,6 3 0,-7 10 115,3 4 0,2 5-280,-2 4 0,7 6 1,-2 9 74,3 5-150,2 4 1,0 9 0,2 5 166,3 5-281,-4-5 1,11 5 0,-7-3 185,-2 2-219,-2-1 1,-1-1 0,0 0-667,0-1 540,0-5 0,0-3-51,0-6 1,-1-6-1,-2-4-133,-2-3 1,-5-8 112,5-3-66,-6-4 1,7-8-953,-6-3 1300,7-10 0,-10-9 0,5-9 0</inkml:trace>
  <inkml:trace contextRef="#ctx0" brushRef="#br0" timeOffset="1948">2588 780 7569,'6'-30'0,"-4"1"331,3-1 0,-4 8-93,-1 0 1,0 8 220,0-1 1,2 2-209,3 3 1,-2 4-82,7 6 0,5-5 0,6 0-69,2 1-75,1 3 1,4 2-30,-4 4 0,4-1 0,-3 5-94,2 3 0,3 1-85,-1 2 105,1-7 1,-6 5-1,-1-5-526,-2 0 444,-1 5 1,-1-11-28,1 3 1,0 1 218,-6-1 0,1 0 0,-2-3 292,-3 3-133,3-4 1,-11 12 185,3-3 1,-4 3-244,-1 2 0,-6 6 0,-3 4 404,1 2-278,-5 3 1,10-1 0,-5 1 11,1-1-137,2 0 0,5-4 0,0-1-305,0 3 121,0-6 0,0 5 0,0-7-890,0-1 653,0-1 0,2-4-699,3-3 0,-3 3 493,2-3 1,0-4 0,1-1 157,-4-3 333,12-9 0,-5-1 0,7-7 0</inkml:trace>
  <inkml:trace contextRef="#ctx0" brushRef="#br0" timeOffset="2407">3367 427 7569,'-15'-8'189,"7"-5"-203,-5 11 1,11-6 72,-3 3 1,5 3 129,5-3 0,-2 5-280,7 5 0,0-1 0,6 5-375,4 3 337,-4 7 1,5-1-74,-6 7 1,0-7 177,0 1 0,-2 4-39,-4 2 1,4-2-46,-3 1 1,-2 1 142,2 4 1,-7-4 304,2-1 1,-3 1-80,-2 4 1,-2 0 77,-3 1 1,2 1-144,-7 3 1,2-3 97,-2 3 0,-1-4 97,6-6 1,-5 2-71,5-6 0,1 4-125,4-4 0,0 0-26,0-6 1,1-1-1,4-3 1,3-2 35,7-3 1,1-3-12,4 3 0,-2-5-75,6-5 1,1 2-117,4-7 0,-4-2-46,-1-7 1,1 3 118,4-4 1,1-3-310,-1-1 0,-6 1 181,-4-2 0,-4 2 114,-5-1 0,-4-2-33,-6 6 1,0-6-30,0 1 1,-1-1-237,-4 2 0,-3-4-326,-7 4 1,0-3-145,1 3 1,-1 1 297,0 3 0,1 6-711,-1-1 415,0 0 360,7 7 343,1 0 0,14 2 0,1 6 0</inkml:trace>
  <inkml:trace contextRef="#ctx0" brushRef="#br0" timeOffset="2717">3940 897 7569,'0'21'-118,"0"4"1,0-4 601,0-1 0,0-4-116,0-1 1,5-5-145,0-1 0,1-5-109,-1 1 1,-2-4-97,7-1 1,-2-1 101,2-4 1,2-4 12,-8-5 1,8-3 37,-2-2 0,-2 1-5,2-7 1,1 1-126,9-6 0,-4 1 83,4 0 1,1-1 137,-2 1 1,6 1 146,-5 4 1,6-2 282,-2 6 0,-1 2-331,2 8 1,-6-1-180,6 6 1,-1 0 201,6 5 0,-6 6 237,1 4 1,-1 15-238,5 4 0,-6 10-258,-3 1 1,-4 0 0,-3 3-766,-3 1 41,-3-3 0,-2 9-675,-1-6 0,1-6 141,-5-4 0,0-3 1131,0-1 0,0-1 0,0 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31.57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1 103 7569,'1'-15'146,"4"2"0,5 2 0,5 1 1434,4-1-1253,-2 4 0,5-4-75,-2 6 0,-4 0 0,6 5 173,-1 0-253,-5 6 1,5 9 114,-6 10 1,-5 7-114,0 3 1,-7 7-87,2 2 0,-3 0 68,-2 5 1,1-3 49,4-2 0,-3-5-212,3 0 1,-4-6-32,-1 1 1,5-8-53,0-1 0,2-9 32,-3-1-115,-2 0 174,11-14 1,-5 4 20,7-10 1,0-8 28,-1-6 1,1-12-46,0 1 0,0-9 90,-1 0 1,-1-2-111,-3 2 1,2-7 2,-8 7 1,6-7-134,-5 7 1,2 3-255,-2 2 1,-4 3-59,4 1 1,-2 7-277,2 4 0,-3 7-244,3 3 376,3 5 0,0-7-79,7 6 1,1 0 385,4 5 0,-2 5 292,6 0 0,1 6 0,4-2 0</inkml:trace>
  <inkml:trace contextRef="#ctx0" brushRef="#br0" timeOffset="390">985 74 7569,'9'0'24,"4"0"528,-12 0 1197,6 0-1156,-20 0-444,3 0 1,-11 0 52,6 0 0,-1 11-14,-4 4 0,2 9 1,-5 1 373,2 3-440,1 1 0,4 0 1,-2 2 89,-1 4-63,6-4 0,1 5-49,7-7 0,0 0-168,5 1 1,0-7-207,0-4 0,2-2 200,3-3 1,5-1 0,8-3-126,1-5 79,1-3 1,-1-2-1,3-2-104,0-3 199,-4-3 1,10-8 0,-5-4-53,0-4 53,-2-4 1,-6-2 94,0 1 1,-1-5-24,1-1 1,-5 1-1,0 5 136,1-1-130,-4 1 1,1 4-5,-3 1 1,-4 6-2,4-2 0,-3 9-59,-2 1-155,0 7 118,6-4 0,-4 14-129,3 3 1,1 9-209,-1 6 1,7 3 211,-2 1 0,-2 0 1,0 2-45,-2 4-202,6-4 1,-6 5 0,6-7-929,-2 0 973,-1-6 1,6 3 372,0-6 0,-1 0 0,1-6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29.35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30 897 7569,'-15'0'2771,"7"0"-1881,2 0-523,19 0 1,-3-1-238,9-4 1,2 2-263,-1-7 0,6 7-377,-1-2 0,1-2 79,-2 2 0,2-1-430,-6 1 1,4 3 590,-4-3 0,0 2 269,-6-2 0,1 4 0,0-6 0</inkml:trace>
  <inkml:trace contextRef="#ctx0" brushRef="#br0" timeOffset="418">780 30 7569,'-15'-10'192,"0"1"1,1 5 321,-1-1 1,0 4 221,1 1-501,-1 0 0,0 6-52,0 4 1,6 8 22,-1 2 1,7 12-19,-2 3 0,3 6 107,2 3 0,0 6-1,0 4 1,0 3-82,0 2 0,7 0-30,2 0 1,3-5-201,-2 0 1,3-5-313,-4 4 0,3-5 85,-2 1 1,1-8-317,-6-2 1,5-7 159,-5 3 0,0-4-266,-5-2 0,0-6-814,0-3 626,0-4 854,0-8 0,-7-1 0,-1-7 0</inkml:trace>
  <inkml:trace contextRef="#ctx0" brushRef="#br0" timeOffset="889">618 736 7936,'0'-15'205,"0"5"-138,0 1 1,7 5 192,2-1 0,4 2 369,2-2 0,1 4-415,4-4 0,3 3 1,6 2 103,1 0-514,-1 0 1,1 0-5,-1 0 1,5 0-75,1 0 1,0 0-1,-2 0 226,1 0 53,1 0 0,-8 0 0,0 0-519,-3 0 290,1 0 0,-3 0 1,-2 0-298,-4 0 457,-7 0 634,4 0-141,-12-7-33,6 6 1,-9-6-191,-3 7 0,-3 0 0,-7 0 335,1 0-418,-1 0 0,0 7 0,1 3 403,-1 3-370,0 8 1,0 2 0,1 6 291,-1 1-326,7-1 1,-4 0-1,8 1-82,0-1-36,3 1 0,1-3 133,0-2 0,6 1-7,4-6 0,5-1 0,4-4-403,6 0 181,3-7 0,3-2 0,1-6-437,3 0 411,-1 0 0,0-8 0,0-5-397,-1-5 485,-2-8 0,-8 8 0,-3-5 108,-4 2-4,-8-5 0,-1 3 182,-7-7 1,0 6-219,0-1 0,-7 1 0,-3-4 37,-3 4-56,-1-4 0,-3 7 1,-1-5-202,-1 1-232,-1 7 0,7-8 1,2 6-1243,1 2 1263,7 2 0,-9 1 0,7 1-1088,2-1 929,1 0 552,9 1 0,1-1 0,7 0 0</inkml:trace>
  <inkml:trace contextRef="#ctx0" brushRef="#br0" timeOffset="1125">1632 30 7569,'0'-8'2513,"0"2"-1718,0 6-397,0 19 0,0 6-117,0 19 0,0 6-38,0 4 0,2 5 1,3 3 168,5 2-274,3 0 0,-4-1 121,1 1 1,0 0-216,5-6 0,-2 1 0,-2 0-642,-1 0 214,-7-7 1,9-3-436,-7-10 1,1 0 192,-1-9 1,-2 1 0,7-12-1152,2-1 1366,-6-8 0,9-3 411,0-7 0,6-7 0,8-1 0</inkml:trace>
  <inkml:trace contextRef="#ctx0" brushRef="#br0" timeOffset="1559">2279 751 7569,'0'-9'0,"-7"1"0,-2 3 463,-4 4 0,-2-6 1783,0 7-1387,1 0-639,-1 0 1,2 2-187,3 3 1,2 4 0,5 9-119,-2 2 222,0 6 0,5-1-135,0 9 1,0-3-168,0 3 1,0 2 0,0-2-324,0-1 342,6-2 1,-2-3 0,5-4-172,3-4 215,-6-4 1,7-3 0,-3-3-412,3-5 374,2-3 0,0-2 0,-1-3-107,1-7 195,6 0 1,-3-23 52,7 4 1,-7-9 0,1 1 29,-2-6 1,-8-2 37,1-9-27,-7-10 0,9 5 158,-7-9 0,0-9 29,-5 3 1,5-2 0,0 4 153,-2 3 5,-2 4 1,-1 14-1,0 7 636,0 8-364,0 12 164,0 2-522,0 14 0,0 5 0,0 13 166,0 9-367,7 14 1,-5 13 0,4 11-152,1 5 10,-6 15 1,12-9 0,-3 11-550,3-4 185,-5 5 0,10-5 0,-3 0-979,1-10 662,1 6 0,-1-24 719,4 7 0,3 0 0,6-2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28.79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 60 7569,'-7'-17'191,"5"-2"761,-2 9-156,2 3-311,2 1-139,0 6 0,5 18-163,0 6 1,0 12-30,-5-1 0,5 7-180,-1 2 1,3 0 35,-2 5 1,-2 5 251,7 5-318,-7-7 1,4 12 0,-6-10 117,4 3 1,-3 0 26,3-3 0,-4-3-208,-1-7 1,0-2-292,0-3 0,0-4-255,0-11-191,0-3-71,7-12 1,-1-6 926,4-13 0,3-6 0,-4-14 0</inkml:trace>
  <inkml:trace contextRef="#ctx0" brushRef="#br0" timeOffset="299">427 251 7569,'-10'0'8,"1"0"1,4 0-128,-5 0 1,5 5 596,-5 0 0,7 8-103,-2 1 0,-3 1 35,-2 5 0,4 1-194,1-2 0,-2 8-43,2-3 1,-5 4-23,6 1 0,-6 2 10,5 4 0,-5-4 102,5 3 0,-1 2 36,1-2 0,3 0-128,-3-4 0,4-6-84,1 1 1,0-7-184,0 1 1,6-2 79,4-3 1,8-1-137,1-3 0,8 2 153,-3-7 0,1-1 51,4-4 1,-3 0-861,8 0 0,-1 0 69,1 0 0,-3-1-280,4-4 0,-4 2 1019,-2-7 0,0 0 0,1-5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24.70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250 383 8912,'5'19'316,"0"1"1,5 6-309,-5-2 0,4 9 21,-4 1 0,2 1 0,-4-4 51,2 3-51,0-3 1,-4 10-69,4-7 0,-3 5 20,3-4 0,-3-1-90,-2-5 0,0 1 17,0-1 1,0-4-89,0-1 0,-5-6 122,0 2 0,-2-4-202,2-1 1,4-6-815,-4 1 688,3-6 386,-4 2 0,-3-6 0,-5 0 0</inkml:trace>
  <inkml:trace contextRef="#ctx0" brushRef="#br0" timeOffset="255">30 368 7569,'-15'0'1360,"7"0"-872,1 0-226,7 0-130,7 6 0,6-2 63,6 5 0,7-4-12,-1 5 1,8-7-179,1 2 1,2-3-249,-2-2 0,4 0 22,6 0 0,0 0-266,0 0 1,-2 5 136,-2 0 1,1 1-218,-7-1 1,0 3-215,-4 7 781,-1 6 0,-6-4 0,-2 4 0</inkml:trace>
  <inkml:trace contextRef="#ctx0" brushRef="#br0" timeOffset="460">132 1323 7569,'-14'-8'0,"6"-5"0,8 5 337,9-7 268,11 0-278,3 1-270,6-1 0,2 0 0,4 1 14,4-1 0,3 0-20,2 1 0,0 1-343,1 3 0,-1-3-498,0 3 1,-5 2 789,0-2 0,0 0 0,5-5 0</inkml:trace>
  <inkml:trace contextRef="#ctx0" brushRef="#br0" timeOffset="732">1058 383 7569,'-8'0'1433,"-5"0"-1000,12 0 1,-6 6-135,7 4 0,5 9-27,0 6 0,1 8-37,-1 1 1,-3 5-226,3-5 1,1 12 69,-1-2 0,0 4 126,-5-4 1,5 1-192,0 4 1,0-3-240,-5 3 1,0-3-360,0-2 1,-2-5 307,-3 0 0,4-8-442,-4-1 0,-2-2 88,2-9 0,-1-1 629,1-8 0,-3-4 0,-7-6 0</inkml:trace>
  <inkml:trace contextRef="#ctx0" brushRef="#br0" timeOffset="924">970 809 7569,'-14'0'897,"-1"6"-410,7-4 151,1 4-171,7-6 0,2 5-166,3 0 0,3 0-118,7-5 1,6 0-290,3 0 1,4 0-388,1 0 1,3 0 422,2 0 0,-2-5 134,8 0 0,-6-4-64,5 4 0,-6-7 0,3 4 0</inkml:trace>
  <inkml:trace contextRef="#ctx0" brushRef="#br0" timeOffset="1349">1397 882 8225,'-9'0'793,"3"2"-568,6 3 0,1-4 192,4 4 0,4-3-92,5-2 0,1 0 48,0 0 1,4 0-98,1 0 1,1-5-225,-1 0 1,1-6 101,3 1 1,3-3-82,-8-2 1,6 0-28,-6 1 1,1-6 0,-5-1-95,-1-2 99,1 5 1,-5-5 0,-2 5-239,-2-1 73,-1-1 0,-6 5 0,-3-1-462,0-4 449,-8 4 0,2 0 1,-8 8-353,-1 1 326,-1-4 1,1 9-12,-1-3 0,-6 10 27,1 5 1,-1 5 244,2 4 0,-2 4-86,6 6 1,0 1 79,6-1 1,-1 2 57,0 4 1,7-4 89,3 3 1,4 2-122,1-2 0,0 7-51,0-2 0,8-1-69,6 1 1,3-6-154,7 1 0,1-3-159,4-2 1,7-6 159,3-3 1,4-4-128,1-1 0,-2-7 0,-3-3-1181,-4-4 971,2-7 0,-6-4 12,4-9 0,-6 1 468,-4-7 0,2 1 0,-4-6 0</inkml:trace>
  <inkml:trace contextRef="#ctx0" brushRef="#br0" timeOffset="1672">2029 912 7569,'0'-15'0,"-7"7"144,-3 3 1,4 2 268,1-2 1,2 3-70,-2-3 0,3 5 140,-3 5-351,4 3 0,2 9 50,4 2 1,-2-2-147,7 2 1,-2 2-1,4 1 116,-2 0-34,-7 3 1,8-2-1,-4-2 15,1 0-128,-5-4 0,5 4 53,-3-6-98,-3-1 390,4-6-293,-6-1 1,0-9 125,0-3 1,0-4-75,0-11 0,0-3 1,0-6 110,0-1-173,0 1 0,2-5 0,1-2 156,2-2-172,0-1 0,2 0 1,1 1 83,0 2-247,5-5 0,-5 10 0,7-1 39,0 6-369,-1-2 0,1 12 230,0-4 1,-1 9 117,1 1 1,0 6 0,-1-2-1733,1-1 1359,0 6 1,1-4-1,4 10-772,4 5 801,-2 3 457,5 1 0,3 8 0,7 0 0</inkml:trace>
  <inkml:trace contextRef="#ctx0" brushRef="#br0" timeOffset="2114">2793 721 7745,'0'-9'635,"-2"-4"-371,-3 4 0,-3 0 1,-6 0 400,-1-3-417,0 6 1,5-6-40,1 7 1,-1-1-1,-5 1 1,0 3-49,1-3 0,-3 5-13,-2 5 1,2-1-1,-2 7 234,2 5-321,3 6 0,1 7-216,3 0 0,-2 7 92,8 3 0,-1 4 56,5 1 0,0-5 92,0 0 1,1-4-39,4 4 1,3-8-108,7-2 0,1-1-133,4-8 0,-2-7-38,6-8 0,1-4-28,4-1 19,1-6 1,-6-7 0,1-9-30,1 0 1,-5-3 110,-1-4 0,-6-1 6,-4 1 0,2-1-17,-7 1 1,1 0 202,-1-1 1,-3 1 282,3-1 0,-4 6 90,-1-1 1,0 8-42,0-3 139,0-3-371,0 7 0,0-1-298,0 8 237,0 5 1,2-1-98,3 10 1,-2 5 37,7 10 1,-5-2-23,4 6 0,-4-4-138,5 4 1,-5 1 0,3 4-68,-1 1 10,4-1 0,-8 5-79,7 1 0,-5-1-100,5-5 0,-2 1 3,2-1 1,1-1-148,-6-4 1,7-2 24,-3-8 501,5-6 0,0-1 0,1-7 0</inkml:trace>
  <inkml:trace contextRef="#ctx0" brushRef="#br0" timeOffset="2400">3249 89 7569,'-15'0'2180,"7"0"-1284,1 0-392,7 0 1,0 6-142,0 4 1,0 8-153,0 1 1,2 12-156,3-1 0,1 11 88,4 3 0,3 2 1,-5 7 239,1 3-252,4 1 0,-12 2-35,4 0 1,2 0-58,-2-1 1,-1 1-204,-4 0 0,0 0 166,0-1 1,0-4 0,0-1-679,0-3 143,0-7 1,0-14-89,0-9 1,0-4-436,0-1 1,0-9-796,0-6 1850,0-6 0,-6-22 0,-2-3 0</inkml:trace>
  <inkml:trace contextRef="#ctx0" brushRef="#br0" timeOffset="2591">3175 647 8191,'-8'-8'2533,"1"1"-1816,7 7 27,7-6-488,1 4 0,12-4-137,-1 6 1,7 0-221,-1 0 1,1 1-79,-1 4 0,2-1-237,-2 5 0,3-4-718,1 5 1,0 0 581,1 5 1,-1-2 551,1-4 0,-1 11 0,0-4 0</inkml:trace>
  <inkml:trace contextRef="#ctx0" brushRef="#br0" timeOffset="2974">3704 853 7569,'0'10'244,"0"-1"65,0-5 0,7 7 1,3-6 1073,3-2-1068,8-1 1,2-2-66,6 0 1,1 0-130,-1 0 1,0-2 0,1-3 244,-1-4-232,1-4 0,-6-7 46,1 0 0,-3-1 52,3 2 1,-4-3 75,-6-2 0,0-2-80,-1 6 0,-6-4 1,-3 2-160,-3 0-43,-2 4 1,-2-4 0,-3 6 283,-4-4-178,2 4 1,-6-4-1,2 9-1136,-7 1 731,1 7 0,-4-4 1,5 7-557,-4 0 590,4 0 1,-5 9 188,6 5 1,-5 3-98,1 7 0,1-1-23,8 1 0,-2 9 315,8-3 1,-1 4 0,5 0 595,0 5-726,6 4 0,2 1 1,9 2-95,2 3-107,4-4 1,7-1-1,1-9-473,3-4-50,-3-8 1,11-2 20,-2-6 1,-3-7-143,2-3 1,1-4 829,4-1 0,0-13 0,0-3 0</inkml:trace>
  <inkml:trace contextRef="#ctx0" brushRef="#br0" timeOffset="3422">4748 765 7919,'0'-23'58,"0"3"1,0-1-59,0 1 0,-5-4 614,0 4 143,-6 1 0,3 6-382,-7 3 1,5-2-1,0 8 60,-1 0-377,-2 3 0,-2 7 126,0 4 0,1 8-21,-1 2 1,0 6 0,1 0 218,-1 6-260,0 6 1,7 1-1,3 0-317,3 2 118,2-5 1,0 0-50,0-7 1,7 1 41,3-1 0,3-6 0,2-3-517,-1-4 468,1-8 0,5 4-77,-1-7 0,2-2 155,-1-8 1,-2-5 0,5-9-34,-2-6 52,-1-9 1,-1 1 0,1-6-96,-2-2 183,-8-1 0,1-4-3,-6-3 1,0-3 180,-5-7 0,-2-5-77,-3 0 0,-1-11 79,-4 2 0,-3 1 61,3 3 0,2 14 212,-2 1 1,5 13-233,-5 7 1,7 9 214,-2 6 418,4 9-669,1 3 0,0 11-360,0 5 0,0 13 267,0 22 1,1 5 219,4 19 0,-2-2-118,7 7 0,-2 2-212,2 9 1,3 5 108,-3-5 0,2 1 0,-1-10 153,-1-2-1195,0-3 1,4-11-198,1 0 0,1-8-2346,4-7 3442,-4-7 0,12-7 0,-7-4 0,0-3 0,-1-4 0,0 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40.26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45 7569,'0'-15'682,"0"1"74,0 5-141,0 3-384,0 19 0,2 3 107,3 14 0,-3 6-188,2 3 1,3 5 32,-2 5 1,5-2-90,-5 7 0,1-2 67,-1 2 0,-3 2-375,3-7 0,1 5 79,-1-5-355,0 0 1,0-10 0,0-1 84,-2-3 1,3 0-26,-1-6 1,5-6-294,-5-3 0,6-9 723,-1-1 0,3-7 0,2 4 0</inkml:trace>
  <inkml:trace contextRef="#ctx0" brushRef="#br0" timeOffset="225">412 324 7858,'0'15'709,"0"0"0,0 6-330,0 3 0,0 6-143,0 4 1,0 4 34,0 6 0,0-5-88,0 0 1,0-1-166,0 1 0,0 2-119,0-7 1,0 0-201,0-4 0,2-7-18,2-4 0,-2-2-958,3-3 175,3-6 1102,0-1 0,7-20 0,0-3 0</inkml:trace>
  <inkml:trace contextRef="#ctx0" brushRef="#br0" timeOffset="387">500 30 7569,'0'-8'-185,"0"2"-248,0 6 315,7 6 0,1 2-417,7 7 535,-1 0 0,7 12 0,2 5 0</inkml:trace>
  <inkml:trace contextRef="#ctx0" brushRef="#br0" timeOffset="700">750 677 7569,'-8'8'-206,"1"-1"1848,7-7-1403,0-7 1,2-1 35,3-7-96,3 1 0,7-1 1,-1 0 212,1 1 0,0-3-154,-1-2 0,3 2-72,2-2 0,-1-3 121,7 3-222,-7-1 0,5 7 0,-5 2 78,1 1 1,-4 7-149,-5-2 1,0 3 38,4 2 0,-4 2 8,0 3 0,-7 5-54,2 9 0,-2-3-125,2 4 1,-3 3-53,3 1 1,1-1-195,-1 2 0,5-6-365,-5 6 1,6-2 342,-1 1 0,3-1-375,2-3 1,4-9 317,1 4 0,6-5 462,-1-1 0,2 4 0,3-4 0</inkml:trace>
  <inkml:trace contextRef="#ctx0" brushRef="#br0" timeOffset="1187">1573 545 7569,'0'-15'549,"-6"0"0,-7 2-188,-7 4 0,0 2 104,6 7 0,-1 0-123,0 0 1,-4 8-106,-1 7 1,2 1-43,8 9 0,-1-2-12,6 1 1,0 4-269,5-4 1,0 2 44,0-1 0,7 3 55,2-4 0,4-3-131,2-1 0,1-5-302,4-5 1,-2 1 15,7-6 0,-7 0 184,1-5 1,2-7 111,-1-3 1,0-9-16,-6-6 1,1 2 170,0-1 0,-1-1-54,1-4 1,-2 0 62,-3-1 0,3 3-6,-3 2 1,-4-1 174,-1 6 0,2 1 64,-2 4-133,6 0-374,-3 7 162,7 2 0,-5 14-21,0 6 1,-7 8 47,2 7 1,1 12 7,-1 3 0,0 12-20,-5 2 0,0 3-5,0 7 0,-7 6 115,-2 4 1,1 2-195,-2-1 0,0-3 233,-5 8 1,1-8-58,-1 3 1,0-11-44,0-4 0,6-5 26,-1-5-12,0 3 0,-5-18 1,1 0 26,-1-6 0,-1-10-7,-4-3 1,2-6 149,-6-4 1,-1-3-52,-4-7 1,-2 0 136,-4 0 1,-1-5-63,-3 0 0,-8-5-65,3 5 1,-4-5 28,4 5-603,-6 0 1,6 4-1,-2-2 31,5-2 0,8 0-522,-1 5 911,3 0 0,2-7 0,-1-1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36.16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309 603 7569,'-6'-17'0,"2"-2"0,-5 9 0,5 4 751,-2-1 0,4 2 0,-3 0-221,-4 2 1,-6 1-336,-5 2 0,2 5 152,-6 0-210,-1 13 1,1-8 11,-1 9 0,2 3-6,-1-3 0,3 1 0,8-5-153,3-1-18,3 1 0,7 0 1,2-1-169,3 1 110,10 0 0,9-1 0,10 3-135,5 2 43,-3-2 0,7 9 1,-6-5-431,1 2 359,4 1 1,-15 6 10,2-1 0,-11 6 125,-3-1 1,-2 0 0,-10-6 65,-5-4 46,-4 4 1,-15-7-79,-4 4 1,-4 1 45,-6-6 0,-1-2 0,-4-7 270,0-1 1,6-7-190,-5 2 1,8-3-180,2-2 2,6 0 1,8-7-198,0-3 0,7-3-45,3-1 1,4-6 0,2-1-695,4-2 1065,10-2 0,14-11 0,9-1 0</inkml:trace>
  <inkml:trace contextRef="#ctx0" brushRef="#br0" timeOffset="399">691 235 7569,'0'-8'318,"0"-5"936,0 3-795,0 4 1,0 1 409,0 10-683,0 3 0,5 15 119,0 6 1,0 7-112,-5 8 0,0 7 0,0 4 343,0 7-415,0-8 0,-5 15 1,-1-10 244,-2 1-285,4 1 1,-7-6 0,6-4-19,2-7 1,1-7-286,2-2 0,0-3-623,0-12 542,0 0 218,0-12 1,7-2-1,2-6-64,4 0 1,2-8-210,0-7 249,6-6 1,0-8 0,5-1-23,-1 1 102,-1 0 1,6 4 0,-2 1 279,-4-3-110,4 6 1,-10 0-1,5 6 229,-2 1-159,-1 5 64,-6 3 0,1 8-169,0 2 0,-7 11 20,-3 10-166,-4 2 1,4 3 0,0-1-707,-2 1 559,-1-1 1,0 0 0,1 1-679,2-1 0,5-1 394,-5-4 1,6-2 121,-1-8 1,3 1-165,1 0 139,8-7 0,-6-2 373,4-6 0,3-6 0,-1-2 0</inkml:trace>
  <inkml:trace contextRef="#ctx0" brushRef="#br0" timeOffset="775">1441 882 7569,'0'-15'216,"0"1"0,0-1 0,0 0 231,0 1 1,0 4 142,0 0 76,0 7-339,0-4 1,5 9-70,0 3 1,0 9 24,-5 11 0,1 3 69,4 1 0,-3 0-77,3 1-288,3 6 1,-5-5 0,5 3 102,-1-3 0,4-1-56,-1-1 0,3-6-381,2-4 1,0-2 103,-1-3 79,1-5 1,5-3-1,-1-6-120,-1 0 0,5-6 65,2-4 1,-3-10 5,3-4 226,-7 3 0,8-7 0,-6 3-112,-2-3 1,-2-1 2,-1 0 1,-1 1 360,1 3 1,-5-2-121,0 2 1,-5 2-94,4-1 106,-5 6 0,2 1 1177,-6 8-826,0 5-336,0-2-231,0 19 1,-5 3-102,0 14 1,0-3-1,5 0-377,0-3 389,0 7 1,0-5-317,0 4 1,7-4-1,3 2-1055,3-4 1028,2-3 0,4-6 490,1 0 0,6-7 0,-3-2 0</inkml:trace>
  <inkml:trace contextRef="#ctx0" brushRef="#br0" timeOffset="1064">2602 59 7569,'-23'-23'243,"2"8"1,11 4 384,1 6 1,4 0-57,-5 5-435,7 0 1,-9 2 0,7 4 128,2 9 1,1 8-39,2 11 0,0 4 39,0 6 0,0 6 8,0 4-138,0 4 1,0 5 29,0 1 1,0 6 0,0-1-106,0 3 1,-1-4-217,-4 1 1,3-7-593,-3 2 454,4-4 1,-1-8 0,-1-3-567,-2-3 560,0-8 1,3-3 0,-1-7-268,-2-3 1,-1-9-173,1-6 296,3-7 441,-4 4 0,-1-14 0,-1-1 0</inkml:trace>
  <inkml:trace contextRef="#ctx0" brushRef="#br0" timeOffset="1241">2250 794 7569,'9'0'1303,"1"2"-814,2 2 0,1 0 1,3 4 43,4-2 0,4 4-302,10-5 1,-1 7-89,6-3 1,0 3-580,6-2 231,-8 3 1,4-5 0,-7 6-1538,-1 1 1742,-9 0 0,-2 6 0,-8 2 0</inkml:trace>
  <inkml:trace contextRef="#ctx0" brushRef="#br0" timeOffset="3704">3264 279 7569,'-28'-4'0,"4"-1"0,4 0 54,4-2 0,1 6 0,0-4 164,0 3 1,1 9 487,-1 2-507,0 4 1,1 9 0,1 4 263,3 6-364,3 6 1,2 8 33,0 3 1,1 5 0,5 8 65,4 1 1,-3 3-27,3-3 1,3-2-168,2 3 1,-2-4-69,2-1 1,-6-5-80,6 0 0,-6-7-425,0 2 433,-2-3 1,-2-4 0,0-1-279,0-2 0,0-8 193,0-1 1,0-8 26,0-7 0,-2-2-274,-2-3-875,2 3 1340,-11-11 0,-2-2 0,-8-8 0</inkml:trace>
  <inkml:trace contextRef="#ctx0" brushRef="#br0" timeOffset="3850">2911 1103 7569,'8'-23'-124,"5"1"0,-5 9 0,7 2 360,0 1 1,4 2-47,1-2 0,6-1-391,-1 6 0,2 0-18,3 5 0,-1 0-161,1 0 380,-1 0 0,0 0 0,1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44.70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89 7569,'-5'-23'487,"0"4"1,0 7-290,5 2-243,0 7 1681,0-10-592,0 11-1327,0-4-387,7 6 28,1 0 0,12 0 91,-1 0 1,1 5 550,-5 0 0,6 6 0,2-3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8:57.53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15 339 7446,'-8'-8'720,"1"2"-621,7 25 0,5 6 79,0 19 1,5 0-129,-5 0 0,5 2-14,-6 3 1,8 2 46,-2 3 1,-4 2 13,-1-7 1,2 1-147,-2-1 0,1-8-115,-1 4 160,-3-11 0,4 4 1,-6-6 29,0 3 1,0-6 1,0-4-40,0-7-5,0 3 7,0-6-7,0-7-33,0-2 1,0-29-1,0-8 50,0-6 1,0-4-6,0-3 1,0-2-1,0-3 1,0-5-2,0-10 1,0-3-10,0-7 1,0 2 0,0 4 1,2-6 57,3 10 0,3-3 232,7 13-231,6 3 1,-3 2-1,7 10-5,1 5-29,2 2 1,1 5 0,0 2 12,1 5 1,4 4-10,1 1 0,-1 7-26,-5 3 0,6 4-111,-1 1 0,0 6 99,-4 4 0,1 10-170,3 4 187,-9 11 1,9-3 0,-11 6-39,0-2 60,5 5 0,-12 1 1,6 7-49,-1-1 0,-10 4 9,4 2 0,-5 2 38,0-2 0,1 3 16,-6-3 1,5-1 79,-5 1 0,0-7-149,-5 2 0,1-3-6,4-2 1,-3-6 55,3-4-259,-4 4 1,-1-12 50,0 3-679,0 4 192,0-8 683,0 9 0,-6-18 0,-2 6 0</inkml:trace>
  <inkml:trace contextRef="#ctx0" brushRef="#br0" timeOffset="201">530 811 8584,'38'-7'-415,"-2"4"265,-7-7-130,7 0 0,4-9 0,9-3 280,5-1 0,3 5 0,2-3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44.86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44 7569,'8'-8'97,"0"-3"-75,-3 6 0,3 0-7,7 5 1,-5-2-185,0-3 0,-1 4 0,6-4 169,0 3 0,6 2 0,2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45.00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44 7964,'0'-8'588,"7"1"0,-1 6-472,4-4 0,3 3-130,-3-3 1,4 2 209,6-2-196,-4 4 0,12-6 0,-5 7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58.08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16 339 7737,'-7'22'103,"5"0"1,-4-1 243,6 3 0,0 6-167,0 4 1,0 4 72,0 6 1,0 5-76,0 0 0,0-4 122,0 0 1,1-10-210,4 10 0,-3-6 166,3 0-315,-3-3 1,-2-12 0,1-1 96,4-2-204,-3-7 198,4-1-123,-6-12 234,0 6-17,0-27 0,0 2-293,0-16 0,-5 1-30,0-1 79,1-4 1,4-7-1,0-3 31,0-1 1,0-6-67,0 1 0,0-3 105,0-2 0,0 2-35,0 3 1,6-2 38,4 7 1,3 5 108,2 5 0,1 8-83,4 2 0,1 1 15,3 8 0,4 2 11,-3 8 1,-3-1-79,3 6 0,-6 0 2,6 5 0,-5 7 55,4 3 0,-6 8-7,2 1 0,-4 6-7,-1-6 0,-1 12 6,1-1 1,-5 2-12,0-2 1,-7-1 31,2 1 1,-4-1 2,-1 0 1,0 1 4,0-1 1,-6-4 78,-4-1 1,-3-1-96,-2 1 0,1 3 5,-1-8 1,0 6 68,1-6 149,-8 7-54,-1 4 0,1 4-49,2 0 0,10-4 8,5-11-112,4-2 1,2 11-12,4-4 1,3-3-4,7-1 1,6-1-7,4-4 1,-2 3 48,1-8 1,6-2-14,4 2 0,0-7-440,-4 2 0,1-3 11,3-2 0,-3 0-134,3 0 0,2 0 139,-2 0 399,1 0 0,1-7 0,1-1 0</inkml:trace>
  <inkml:trace contextRef="#ctx0" brushRef="#br0" timeOffset="242">1103 339 8429,'-14'14'1161,"5"1"1,3 1-701,6 4 0,0-2-268,0 6 1,1 6-174,4 4 1,-3 7 174,3-2 0,1 2-339,-1-2 0,2 7-443,-2-7 0,-2 5 200,7-10 0,-2 6-511,2-6 1,3-1-292,-3-9 1189,3 4 0,8-5 0,2 6 0</inkml:trace>
  <inkml:trace contextRef="#ctx0" brushRef="#br0" timeOffset="835">1441 353 8048,'0'25'2094,"0"-1"-1841,0 1 0,0 9-64,0 0 0,0 7-11,0-2 0,0 9-97,0 1 0,5-2 76,0-8 0,0 2 26,-5-7 1,0 6-133,0-6 1,0-5-246,0-4 0,2-7-95,3 1-174,-4-9 35,6-3 0,-7-30 230,0-7 1,0-7 112,0 3 1,0 1-2,0-6 1,0 3 2,0-8 0,0 3 47,0-8 0,5 5 98,0 5 1,-1-2-71,-4 6 0,2 1 127,3 5 0,-2 1-50,7 3 0,-5 4-153,5 7-114,-7 5 194,10-4 0,-5 13 0,7 0 0,-2 8-8,-3 12 1,3 3-17,-3 6 0,8 7 86,1 3 1,1-1-60,-5 1 1,6 0 20,3 5 1,-1-4-36,2-1-26,-1 0 0,1-3 1,-1-5-19,2-5 1,2-3-6,1 2 1,-6-4-38,-3-7-176,3-5 289,-7 4 185,5-12 24,-6-1 0,-2-14 62,-3-11-215,-4-3 1,-6-3-14,0-3 0,0 3 27,0-3 0,-6 3-52,-4 1 0,2-4-4,-2 0 0,0-7-69,-4 2 1,-1-4-183,0-1 1,0 2-42,1 2 1,4 3-55,0 3 1,5 4-468,-5 1-29,7-1 346,-3 8 1,12-1 469,4 3 0,3 4 0,2 1 0</inkml:trace>
  <inkml:trace contextRef="#ctx0" brushRef="#br0" timeOffset="1294">2544 15 7569,'-17'-8'1792,"-9"1"-1566,16 14 1,-11 1-21,7 7 1,-1 6-144,0 4 1,0 9 82,1 5 1,6 5-19,3 5 0,-2 2 37,2 3 0,0 3 0,5-3 1,0 3-27,0 2 1,0-10-119,0 0 1,7-8 115,3 3 1,3-5 9,1-5 1,6-3-325,0 3 0,4-7 35,-4-3 1,4-6-45,-4 2 0,6-6-196,-2-4 213,4-3 1,7-7 15,-1 0 0,-5-7 43,-4-3 1,-7-4 75,1-6 1,3-1-13,-3-4 1,1-2 10,-6 2 1,-4 2-22,0-1 267,0 6-32,5-17-3,-7 11-207,5-5 47,-12 14 36,6 8-15,-1 7 1,3 2-85,5 3 1,-4 3-104,0 7 1,0 1 4,4 4 1,1 1-4,0 3 1,0 4-63,-1-3 0,1 1-57,0-2 0,-1 2-183,1-6 1,0 0-447,-1-6 896,1 1 0,0 0 0,0-1 0</inkml:trace>
  <inkml:trace contextRef="#ctx0" brushRef="#br0" timeOffset="1494">2794 471 12288,'26'10'-23,"3"-1"0,5-5-671,1 1 0,2-4 694,7-1 0,7-13 0,1-3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54.69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1 457 7569,'0'-17'1557,"2"1"-1467,3 16 1,-4 16-122,4 18 44,-3 7 1,3 3 114,-1 0 1,3 5-91,-2 0 1,-3 7 28,2-2 0,3 1-118,-2-1 0,0 4 134,-5-5 0,5-2-7,0-2 0,-1-3-115,-4-2 1,0-7-65,0-2 70,0-11 0,0 4 65,0-4-46,0-2 73,0-8 5,0-7-23,0-7-21,0-20 1,-1-4-151,-4-20 0,3 3-31,-3-3 0,-1 3 104,1-8 1,0-3-9,5-2 0,-2-5 3,-2-5 1,2-3 27,-3-6 0,2-1-114,-2 1 0,3-6 167,-3 1 0,4-2 111,1 11 0,5 3-17,-1 17 1,8 1-47,-2 9 0,8 8-20,1 6 1,7 7-7,-1-1 0,-1 7-1,6 3 0,-9 5-34,8-1 1,-2 4-6,2 1 1,-5 1 92,1 4 0,-2 4-222,1 5 0,2 1 124,-6 0 0,5 1-65,-6 4 0,1 2 1,-6 8 0,1-1 59,0 1 0,-7 1 4,-3 3 0,-3-3 17,-2 3 1,-2 2 98,-3-1 0,-3-1-68,-7-5 0,-1 1 115,-4-1 1,-3 0-125,-6 1 0,4-6 35,1 1 1,-1-7-5,-4 1 1,0 3-39,-1-3 0,6-1-83,-1-8 0,7 3-49,-1-3-321,2 3-141,3 2-543,6-7 564,1-2 0,10-6 196,7 0 1,1 0 349,14 0 0,-7 0 0,10-13 0,-5-3 0</inkml:trace>
  <inkml:trace contextRef="#ctx0" brushRef="#br0" timeOffset="636">721 559 8371,'8'9'472,"5"17"0,-6-3-322,3 16 1,1-2 11,-6-2 0,2 1 33,-2 3 0,-2 8 80,7-3-365,-7 4 1,8-4 0,-6-2 113,-1-3 0,-3 2 2,-1-7 1,5 1 76,0-6-146,0 1 53,-5 5-21,0-10 357,0-4-188,0-14-581,0-7 391,-7-13 1,1-4 72,-4-12 0,-1 0-71,6-1 1,-5-1-131,5-3 0,-2-4 59,3-6 0,2-2-111,-3-3 0,-2 2 29,3-7 0,-1-1 76,5-9 78,6 10 1,2-8 0,7 15-32,0 4 0,1 1 112,4 7 0,-2 1-123,6 5 0,-4 6 3,4 3 0,-6 4 50,2 1 226,3 7-145,0 2-83,6 12 57,-6 9 1,-4 3-1,-7 6 35,-2 2 50,-7 2 0,8 8-74,-6 3 0,0-3 92,-5-2 1,-2-3-94,-2-1 1,0-2 88,-5-4-66,-1 4 0,-5 0 34,0 6-106,7 0 1,-5-4 75,3-1-213,-3 7 135,5 2 0,3-2-108,10-7 1,-2-6 86,7-9 1,5 1-85,4 0 1,1 0-137,-5-1 0,6 1-76,3 0 102,-2-1 0,4 1 1,-5 0-92,2-1 0,-3-4-65,4 0 0,-4-7-72,4 2 244,1-3 1,7-9 202,-2-2 0,2-11 0,-9-3 0</inkml:trace>
  <inkml:trace contextRef="#ctx0" brushRef="#br0" timeOffset="924">1603 559 8186,'0'25'453,"0"-1"1,0 1-346,0 4 1,0 1-30,0-1 1,0 2 79,0 3 0,5-1 107,0 6-150,0-6 0,-5 8 1,2-5 15,2 1 1,3-4-31,3 1 1,3-4-72,-3-6 1,3 2-169,1-6 1,6-1 175,0-4 1,6-2 135,-2-3-947,4 3 439,14-11 1,-2 4-81,9-6 0,-10-6 186,-5-4 0,-3-3 66,-1-2 0,-1-1-304,0-4 465,-6 4 0,5-12 0,-5 5 0</inkml:trace>
  <inkml:trace contextRef="#ctx0" brushRef="#br0" timeOffset="1102">1853 986 7569,'-16'0'1565,"-4"0"-1326,19 0-151,-6 0 1,20 0-93,7 0 1,1-2-141,3-3 1,1-3-116,4-7 1,2 1-347,4-1 0,-4 0 605,3 0 0,-3-6 0,-2-2 0</inkml:trace>
  <inkml:trace contextRef="#ctx0" brushRef="#br0" timeOffset="1277">1868 486 8327,'-17'0'1074,"4"0"-1721,13 0 430,20 0 0,-2 0-77,16 0 1,-1 0 293,1 0 0,-3 0 0,5 0 0</inkml:trace>
  <inkml:trace contextRef="#ctx0" brushRef="#br0" timeOffset="1850">2529 721 7530,'0'23'299,"7"5"0,-6-5-50,4 6 1,-1-6 209,0-4 1,-2-1 89,3 2-274,-3-4-38,-2 19 1,5-14 210,-1 13-107,1-13-30,-5 20-249,0-16 165,0 4-246,0-8-47,0-12 234,0-3-416,-6-6 260,-2 0 1,-2-11 45,0-4 1,7-5-134,-2 1 1,-2-4-161,2-7 0,-1-1 93,1-3 0,3-3 63,-3-8 1,4-5-70,1-4 0,0-8 5,0-2 109,0 0 0,1 7 1,4 2-1,4 4 44,-1 5 6,5-1 0,-5 16 0,7-3 27,-1 3-71,1 8 0,5 2 0,-1 6 124,-1 0-108,-1 7 0,-1 2-231,3 6 223,-2 0-24,17 0 1,-16 6 0,8 4 9,-3 3 0,-7 8-5,4 4 0,-4 2 10,-1 3 1,-2-1-4,-3 1 0,1 1-34,-6 3 39,0-3 1,-5 15 84,0-7-98,0 0-54,-6-3 0,-3-7 0,-5 2-32,-1-4 1,0-9-146,1 1 0,-1-3 161,0-1 1,-1 0-49,-4 0-598,4-7-567,-5 5 1323,6-12 0,0 6 0,1-7 0</inkml:trace>
  <inkml:trace contextRef="#ctx0" brushRef="#br0" timeOffset="2291">3264 677 8197,'5'38'0,"0"-4"186,-2-3 0,-1-2 1,-2 1-1,0-1 330,0 0-241,0-6 95,0 5-92,0 2-220,0-6 241,0 4 50,0-14-34,0-5-89,0-3-147,0-32 0,0 6-147,0-19 0,0 2-22,0 2 1,0-10 57,0 1 1,0-4-73,0 4 0,6-5 59,4 0 0,3 0-66,2 5 0,0 2 67,-1 2 0,3 4 16,2 7 0,-2 0 15,2-1 0,-2 7 10,-3 4 1,3 4-4,2 5-19,-2-3 19,10 12 1,-5 5 41,2 11 1,-3 5 0,-6-1 0,0 9-9,-1 6 1,1 12 3,0-2 0,-5 4 4,-1-4 1,0 6 7,0 4 0,3-2 0,-7 2 1,4-1-62,-4 1 1,2-4-97,-2-6 0,-4 0-14,4 0 1,2-6-544,-2-4 252,0-3 0,-4-3-933,4-3 841,-3-4 510,4-13 0,-6 5 0,0-5 0</inkml:trace>
  <inkml:trace contextRef="#ctx0" brushRef="#br0" timeOffset="2477">3529 853 10645,'29'9'636,"-4"-3"1,1-6-664,5 0-133,5 0 0,9 0-157,4 0 1,-1-6 316,6-4 0,0-3 0,4-2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3.70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339 30 7569,'-8'-8'1418,"1"2"-1212,14 32 1,1-5-92,6 23 0,-4-8 15,0 3 0,0 2-68,5 8 0,-6 2-105,1 2 0,-5 1 84,5-10 1,-5 9-116,5-9 0,-6 3 71,6-3 0,-6-5-97,0 1 1,-2-8-64,-2 3 0,5-4-37,0-2-494,0-6 152,-5-2-133,0-6 528,0-7 0,-7-34 0,-1-15 1</inkml:trace>
  <inkml:trace contextRef="#ctx0" brushRef="#br0" timeOffset="251">89 148 7569,'-21'-15'683,"4"7"-97,-4-5-184,6 11 195,7-11-275,2 12-170,6-6 0,8 0-68,7-2 0,1 1-126,8-2 1,6 5 53,4-5 1,9 5 155,1-5-223,0 7 0,15-5 1,-2 5-140,5-2 1,1 0-292,-4 5 1,0 0 328,0 0 0,-7 1 83,-3 4 1,2-1-290,-2 5 1,-2 0-455,-8 0 0,2 4 816,-7-3 0,7 3 0,-3 2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7.58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10 118 7801,'-8'21'929,"7"7"-706,5 6 0,1 2-159,-5-1 1,0 2-49,0 7 1,0 0-2,0 0 1,2 0 54,3 1 1,-4-3 15,4-3 1,-1 2-289,1-7 1,-4 1-567,4-6-280,3 0 253,0 1 76,7-1 719,0-12 0,-1-4 0,1-13 0</inkml:trace>
  <inkml:trace contextRef="#ctx0" brushRef="#br0" timeOffset="243">422 30 7569,'0'-17'1558,"0"4"-1434,6 13 1,-2 12 78,5 3 0,-4 9-72,5 1 1,0 2-108,5 3 0,-6 1 80,1 3 1,0-1-169,5 6 1,-2-2 13,-3 3 1,1 2 38,-6-3 1,5 4-197,-5 1 1,4-5-106,-4 0 0,0-6-151,-5 1 1,0-3-257,0-1-277,0-7 996,0 11 0,-13-16 0,-3 10 0</inkml:trace>
  <inkml:trace contextRef="#ctx0" brushRef="#br0" timeOffset="675">128 485 7569,'-23'-14'936,"8"-1"-641,9 7-246,6-5 0,13 5-42,6-7 1,9 0-1,7 1 0,2 4-117,7 0 0,2 0-173,3-5 0,3-1 43,7-3 0,-5 2 32,0-2 0,-2 2-42,2 3 0,0 1 108,-10 3 0,2-3-103,-12 3 112,0 3 412,-4 1 450,-1 6-425,-6 0-198,-8 0 179,-9 13 1,-6 3 262,0 14 1,-5-6-244,0 1 1,-6-1 9,1 5 1,2 4-70,-2-3 0,7 7-63,-2-7 1,3 2-55,2-2-170,0 6 60,0 8 1,7-5-1,3 0 165,3-6 1,3-6-56,4-2 0,-2 1-177,6-6 1,2-1-184,9-4 1,0 0 173,5-1 1,7-5 77,-3-5 1,4-2-442,-4-2 0,0-6-781,0-4 425,-7-3 1,4-2 0,-6 0 473,-3 1 0,-7-6-270,-6 0 572,-2 1 0,-3-2 0,1-2 0</inkml:trace>
  <inkml:trace contextRef="#ctx0" brushRef="#br0" timeOffset="844">1186 574 7569,'-16'0'726,"3"0"-705,39-7 1,-6 4-30,19-7 1,-11 5-227,-4-5 0,-1 5-330,1-4 1,-1 1 563,-3-2 0,-4-10 0,5 4 0</inkml:trace>
  <inkml:trace contextRef="#ctx0" brushRef="#br0" timeOffset="1010">1098 221 7569,'-8'-8'1199,"1"1"1,16 1-1159,5-4 0,4 2-126,12-2 1,2 2-313,12-2 0,12-3 397,3 3 0,9-10 0,-1-2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9.39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29 264 8848,'-16'-7'730,"3"6"-453,26 14 0,-5 1-145,7 21 0,0-1-2,-5 10 0,-2 0-107,1 0 0,-5 2 147,1 3 1,1-7-98,-1 7 0,0-11 7,-5 6 0,0-5-139,0 0 1,5-8 83,0-6-193,0-7 197,-5 3 132,0-6 237,0-7-492,0-1-106,0-27 0,0 2 134,0-16 1,0 3-64,0 1 1,0-6 128,0-3 0,0-3-13,0-2 1,0-5-136,0 0 1,1 3 44,4 2 0,-2 3 179,7-8 1,0-2-68,5 2 1,1 5 68,4 5 0,-4 1-52,4-1 0,3 3-7,1 7 0,-1 6-12,1 3 0,1 11-1,4 4 1,1 5-81,-1 5 1,0 11 23,1 13 1,-1 2-10,1 9 1,-1-1 3,0 5 1,1 5-11,-1 0 0,1 5-22,-1-5 1,-6 5-14,-3-5 1,-4 5 58,-1-5 1,-2 4 0,-4-4 1,-2-1 37,-7-9 0,-2 2-10,-3-7 1,-4 0 13,-11-4 0,2-7-2,-6-4 1,-3 1 92,-7-5 1,-2 3-81,-3-9 0,-3 0 5,2 0 1,-1-5 42,2 1 1,-3-4 99,3-1 0,3-1-312,1-4 146,11-4 0,-2-7 67,6-3-390,7 2 1,7-15-510,6 2 1,13-3 330,6 4 506,7-7 0,10 5 0,2-5 0</inkml:trace>
  <inkml:trace contextRef="#ctx0" brushRef="#br0" timeOffset="460">1250 455 7569,'-10'16'846,"0"4"-541,7 3 1,-4 11-117,7 0 0,-2 0 74,-2-4 1,2 4-135,-3 0 0,2 1 13,-2-6 1,3-4 54,-3-1-274,4-6-27,1 10 312,0-12-64,0 5 65,0-12 177,-7-3-447,6-19 1,-6-3-173,7-14 1,5-4 49,0 0 1,6-7 81,-1 2 0,1-4-17,-1-1 1,3-5 45,-3 0 1,8-10-6,2 5 1,1 1 18,-1 8 1,-2 3 76,6 3 0,-4 8-21,4 6 1,-6 7 148,2-1 1,1 7-48,-2 3 1,3 5-107,-3-1 2,-2 4 1,9 7 0,-7 4 32,-1 3 0,0 8 0,2 4 1,-4 3 29,4 1 0,-4 7 1,-1 3 1,0 5-4,-1 5 1,-4-3 8,0 3 0,0-3-92,4-2 1,-4 5 59,0 0 0,-2-5-300,2-5 0,3-1-501,-3 1-288,3-3 282,2 0 46,-7-5 727,5-2 0,-12-8 0,6-6 0</inkml:trace>
  <inkml:trace contextRef="#ctx0" brushRef="#br0" timeOffset="658">1338 587 8620,'26'-8'251,"3"3"1,6 3-150,-1 2 1,3 0-300,7 0 0,7 0-52,3 0-164,3 0 1,2 0 0,0 0-236,0 0 648,-1 0 0,1-6 0,0-2 0</inkml:trace>
  <inkml:trace contextRef="#ctx0" brushRef="#br0" timeOffset="909">2455 205 8986,'-8'26'733,"3"3"0,3 6-589,2-1 0,0 4 39,0 6 1,5 1 22,0 4 1,1-3-418,-1 3 0,-1 2 197,5-2 0,-5-5 102,1-5 1,1-6-539,-1 1 0,2-8-1405,-3-1 845,-2-7-132,11 3 1142,-11-13 0,4-1 0,-6-7 0</inkml:trace>
  <inkml:trace contextRef="#ctx0" brushRef="#br0" timeOffset="1135">2102 146 7724,'29'0'934,"-6"0"1,5 2-751,-3 3 1,9-2-191,5 7 0,5 0-97,5 4 0,2-4-106,3 0 1,1 0-274,-6 4 0,5 1 76,-5 0 1,0-6-177,-5 1 0,-6 0 582,-4 5 0,4-1 0,-1 1 0</inkml:trace>
  <inkml:trace contextRef="#ctx0" brushRef="#br0" timeOffset="1617">3190 440 7855,'-8'34'707,"3"1"1,3-1-452,2-5 0,0 7-94,0 4 0,0 2 113,0 2-345,0-6 1,0 2 0,0-5 256,0-3 1,2-1-111,3-1 139,-4-7-359,6 4 90,-7-10-68,0-2 155,0-9 13,0-6-186,0-20 0,0 2 0,0-17 53,0-1 1,0-2 62,0-6 0,1-5-49,4 0 1,-1-8-128,5-2 0,1 5 158,5-5 0,0 5 65,-1 1 1,6 4 88,-1 9 1,3 4-67,-3 7-4,-2 0 0,9 6 0,-5 3-47,2 4 44,1 1-7,12 0 0,0 7 0,3 3 0,-8 12 43,-6 8 1,-5 6 91,4 8 0,-4 2-169,4 4 0,-6 2 51,2 7-100,-4 0 0,-6-3 0,-2 2 98,-1 2 0,-1-2-3,-1-4 1,-3-1-146,3 1 0,-4 2-212,-1-7 0,0 0-26,0-4 0,0-6-711,0 1-137,0-7 595,0 9 591,0-10 0,-6 4 0,-3-6 0</inkml:trace>
  <inkml:trace contextRef="#ctx0" brushRef="#br0" timeOffset="1817">3337 705 8649,'-8'-8'1403,"1"1"0,25 7-1362,7 0 1,7-2 9,3-3 1,10 2-4,14-7 0,6 7 24,9-2-295,-1-3 0,1 0 1,-1-7-1</inkml:trace>
  <inkml:trace contextRef="#ctx0" brushRef="#br0" timeOffset="6628">4689 234 7741,'-23'-8'33,"-11"2"1,14 7 19,-9 4 1,8 3-27,-4 7 0,1 1-2,-6 4 0,-2 1 150,2 4 0,-6 6-22,12-7 0,-6 7-119,11-6 1,-1 2 98,6 3-51,5-1 0,4 4-83,10-4 1,5-3-155,10-11 1,4 0 94,11 0 1,2-2-94,7-4 0,0 5 9,0-5 1,-1 4 24,-4 2 16,-3 0 1,-7-1 0,1 1 5,-1 0 0,-6 1 23,-3 4 0,-6-2 11,-4 6-4,-3-6-11,-7 17 1,-2-11 10,-3 10 1,-8-9 281,-7-6 0,-4-2 31,4-3 1,-6 1-88,2 0 0,-4-2-108,-1-3 0,-1 1-27,1-6 1,4 2 53,1-3 9,6-2-93,-10 5-230,12-7-192,1-7 1,15-6 171,10-7 1,8-1 255,1 2 0,14-4 0,-2-7 0</inkml:trace>
  <inkml:trace contextRef="#ctx0" brushRef="#br0" timeOffset="6910">5204 367 8966,'-9'14'85,"3"14"1,6-3-1,0 10 87,0 1 0,0 0-132,0 4 0,0 2 62,0-3 0,0 2-86,0-2 1,0 4 56,0-4 0,0-3-121,0-2 1,1-3-24,4-1 0,5-1 31,10 0 1,-2-6-102,6-3 1,1-4-2,4-1 0,2-2-40,3-3 1,-1 1 54,6-6 1,1 0-178,4-5 1,0 0 170,0 0 0,0-7-4,0-2 137,-6-4 0,4-9 0,-4-1 0</inkml:trace>
  <inkml:trace contextRef="#ctx0" brushRef="#br0" timeOffset="7093">5365 675 8773,'-8'-8'-588,"15"2"422,15 6 0,14-5-165,4 0 0,-3-5 57,-3 5 274,-2-6 0,10 2 0,-4-5 0</inkml:trace>
  <inkml:trace contextRef="#ctx0" brushRef="#br0" timeOffset="7284">5292 293 7525,'14'-15'240,"8"7"-224,2 3 0,4 2 78,1-2 1,9 4-216,6-4 0,2 3-187,8 2 1,-5 0 69,5 0 0,-1 0-404,6 0 642,-7 0 0,-1 0 0,-7 0 0</inkml:trace>
  <inkml:trace contextRef="#ctx0" brushRef="#br0" timeOffset="7494">6379 352 7117,'9'16'1071,"4"10"-501,-5-16-357,7 24 0,-2-4-83,-4 9 0,3-3-61,-7-7 1,0 2-112,-5 4 0,0-4 12,0 3-291,0-3 0,0-2 1,0 1 418,0-1 1,0 1-66,0-1 1,0-4-321,0-1 1,1-6-959,4 2 1245,-3-4 0,4-1 0,-6-1 0</inkml:trace>
  <inkml:trace contextRef="#ctx0" brushRef="#br0" timeOffset="7702">6159 396 7976,'-16'-15'1699,"3"1"-1678,19-1 0,9 7-79,9 3 1,9 2-265,1-2 1,7 3 33,-2-3-151,10 3 1,4 2 0,4 0 64,-3 0 0,3 2 260,-3 3 0,-2-3 114,2 3 0,0-4 0,5-1 0</inkml:trace>
  <inkml:trace contextRef="#ctx0" brushRef="#br0" timeOffset="8068">7217 322 8908,'-36'0'946,"0"7"-778,-3 3 1,3 3 0,7 2 483,0-1-558,-1 1 1,6 0-41,-1-1 1,12 1 69,-2 0 1,10 1-107,1 4 1,2-2-82,2 6 1,8-4-265,7 4 1,11-4-28,8 4 0,12-1 84,-2 2-67,10 3 1,-3-11 0,4 8-41,-1 1 1,-8-5 172,-2-1 0,-7 3-167,-7 1-22,-1-2 311,-6 12 387,-8-10 124,-9 12 1,-14-8-130,-7-3-24,1-11 1,-14-2-1,5-6-23,0 2 1,-5-4-142,4 1 0,-4-4-49,-1-1 0,-1 0-101,1 0 0,1-1 182,4-4-160,-4 3-416,5-11 147,-6 5-450,6-7 0,10 0 140,13 1 595,6-1 0,16-6 0,0-2 0</inkml:trace>
  <inkml:trace contextRef="#ctx0" brushRef="#br0" timeOffset="8269">7908 205 9119,'-15'8'500,"7"18"-1083,2-8 0,6 23 10,0-7 1,5 1 572,0-6 0,13 0 0,-2 1 0</inkml:trace>
  <inkml:trace contextRef="#ctx0" brushRef="#br0" timeOffset="8411">8011 984 9875,'-16'0'1957,"3"0"-2759,13 0 802,19 6 0,-1 3 0,18 5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01.1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1735 809 7569,'0'-15'-58,"0"6"12,0-1 185,0 7 0,0-6 383,0 5-149,0 2 1,0-5-176,0 1 1,2 4 231,3-3-22,-3-3-31,4 7 0,-6-6-198,0 7 0,0 16 4,0 4 1,0 9-119,0-4 0,0 7-376,0 3 0,0 6 179,0-2 1,0-2-22,0 3 1,0-8 46,0 3 0,2 0-60,3 0 0,-4-1 103,4-5 0,-3 1 32,-2-1 1,0-4-461,0-1 1,0-6-393,0 2-170,0-4 331,0-8 722,0-1 0,-7-14 0,-1-1 0</inkml:trace>
  <inkml:trace contextRef="#ctx0" brushRef="#br0" timeOffset="472">1471 603 7569,'-8'0'1839,"3"0"-1699,10 0 111,3 0 0,6 0 163,1 0 1,0 0-205,0 0 0,1 0-110,4 0 0,-3 2-138,8 3 1,-2-3 99,1 2 0,4-2 133,-3-2 0,2 0-348,3 0 0,1 0-276,3 0 0,-1-5 159,6 0 1,-6-1-196,1 1 0,-3 3 178,-2-3 1,1 4-47,-1 1 1,-4 0 268,-1 0 1,-6 1-84,2 4 0,-6 3 388,-4 7 0,2 0-86,-7-1 0,-1 6 34,-4 0 0,0 6 79,0-2 0,0 4 164,0 1 1,-4 3-104,-1 2 1,-5-2 94,5 8 0,-5-8-106,5 3 0,-5-3-112,6 3 0,-1-4-148,5 3 0,0-3 48,0-2 0,0-1-8,0-3 0,5 1 63,-1-7 0,8 6-7,-2-6 0,4-4-262,6-5 0,-2-2-307,6 2 0,-4-4 96,5-6 1,-1 0 150,5 0 1,-4-6-270,-1-4 1,1 2 170,4-2 1,1 0 88,-1-4 1,-1-1-205,-4 0 0,3 5-326,-8 1 0,2 0 265,-1 0 0,-9-3-310,4 7 752,-3-6 0,2 3 0,1-7 0</inkml:trace>
  <inkml:trace contextRef="#ctx0" brushRef="#br0" timeOffset="650">2367 1088 8334,'2'-9'-69,"3"-1"0,0 0 124,10-5 1,-2 1 208,11-1 0,1 0-480,4 1 1,0-1 112,1 0 0,-1 0-539,1 1 0,-1 4 642,0 0 0,1 0 0,-1-4 0</inkml:trace>
  <inkml:trace contextRef="#ctx0" brushRef="#br0" timeOffset="833">2441 780 7569,'-15'-5'124,"1"0"1,4-5 155,0 5 1,7-1 39,-2 1 1,5 2-94,5-7 0,4 7-247,11-2 1,0-2 145,9 2-465,-3-6 0,12 7 0,-4-4-79,5 2-190,-3 1 1,7 3 607,-4-3 0,-3 4 0,0-6 0</inkml:trace>
  <inkml:trace contextRef="#ctx0" brushRef="#br0" timeOffset="1227">3323 647 7569,'-15'0'473,"7"0"0,-5 5 0,3 2-172,-3 1 0,-3 2-16,-4 5 1,2 4 163,-6 1 0,-1 4-203,-4-4 0,4 4-63,1-4 1,1 4 246,-2-4 1,4 5 242,7-6-698,5 1 1,3-6-83,6 1 0,3-5-97,7 0 0,1-7 27,14 2 1,1-2-232,8 2 0,-3-3 147,4 3 0,0-2-128,0 2 1,-1 3 133,-5 7 1,-1-1 13,-3 1 0,1 5 290,-7-1 0,-1 7 36,-8-1 1,-2 1 57,-3-1 1,-3 2 3,3-2 0,-10 3 104,-5 1 1,-3-5-50,-2 1 0,-1-7 14,-4 2 0,4-6-122,-3-4 1,-3 1 21,3-6 0,-6 0-206,6-5 1,-1 0-51,5 0 0,1 0-83,-1 0 1,2-1-69,3-4 0,3 1-204,7-5 0,0-1 43,0-5 0,2 0-264,3 1 0,8-3 716,7-2 0,6-4 0,-3-6 0</inkml:trace>
  <inkml:trace contextRef="#ctx0" brushRef="#br0" timeOffset="1492">3808 765 7569,'2'-8'1276,"2"3"-421,-2 3-354,5 2 1,-2 7-105,-1 3 0,1 4-102,-5 6 0,0 3-112,0 6 1,0 7 64,0 3 1,0-1 106,0 1 0,0-1-245,0 1 1,0 2-99,0-7 0,0 0-72,0-4 1,0-2-289,0-4 1,5-3-1275,0-6 861,7 0 345,-4-7-187,6-2 1,0-12-434,-5-4 1,3-5 1035,-7-4 0,6-4 0,-3-7 0</inkml:trace>
  <inkml:trace contextRef="#ctx0" brushRef="#br0" timeOffset="1675">3690 780 9303,'0'-15'1879,"9"2"-1444,5 3 0,9-3-317,11 3 0,6 2-206,9-2 0,1 1-228,4-6 0,5 5-595,0 0 1,-1 2 910,6-2 0,-3-3 0,-3 5 0</inkml:trace>
  <inkml:trace contextRef="#ctx0" brushRef="#br0" timeOffset="2675">2426 2617 7569,'-6'-8'181,"-2"1"17,-1 7 921,-4-6-749,12 4 1,-7-3-216,3 10 0,3 3 20,-3 7 1,3 6-24,2 4 1,0 9-15,0 5 1,0-1-68,0 1 0,0-1 33,0 1 0,5 2-143,0-7 1,0 0 10,-5-4 0,0-6 67,0 1 1,5-7-142,0 1 1,0-2-13,-5-3 141,0-5-140,0-3 25,0-26 1,5 6 46,0-21 0,4 6 2,-4-10 0,7 1 34,-2-1 0,-2-8-2,2 3 1,-6-2 14,6 7 0,0-2-2,5 7 1,-1-1 0,1 6 0,0 6 1,0 3 0,-1 4 3,1 1 0,5 7-9,-1 3 1,2 5 2,-1 5 0,-4 0 4,4 10 1,1-2 9,-1 11 0,-1 1-12,-4 4 1,5 6-17,-1-1 0,1 7-3,-5-2 0,-2 2-4,-4-2 0,3 3-4,-7-2 0,5-3-35,-6 2 1,1-6-9,-5 1 1,0-3 19,0-1 0,-6-3 20,-4-2 0,-3 1-28,-2-6 1,1-1-7,-1-4 1,0-2-1,0-3 0,-4 1 13,-1-6 1,1 0-39,4-5-143,0 0-9,1 0 0,0-6-264,5-4 0,2-8 198,7-2 1,0-6-114,0 2 1,7-4 412,2-2 0,11-5 0,3-3 0</inkml:trace>
  <inkml:trace contextRef="#ctx0" brushRef="#br0" timeOffset="3089">3249 2720 7569,'7'15'0,"-5"6"104,2 3 0,-2 4 237,-2 2 0,-5-1 71,0 0 1,0 2-117,5 4 1,0-4-170,0 3 1,0-8 67,0-1 0,-5-7-12,1 1 1,-1-2-114,5-3 1,-5-4-241,0 0 138,0-7 1,0 2-93,0-10 0,0-3 63,5-7 0,0-6 58,0-3 0,0-4 17,0-2 0,0-5-23,0-5 0,7-2 10,3-2 0,3 0 26,1 0 1,1-4 1,0 4 0,4-2-22,1 12 1,4 0-4,-4 4 0,5 8 118,-6 2 1,6 5-67,-6 5 0,3 4 87,-3 6 1,-3 2-25,4 2 0,-4 6-24,-1 10 1,-5 3-20,0 6 0,-2 2 20,2 3 0,1-1 63,-6 6 1,5-4-44,-5 4 0,1-7-226,-1 3 1,-3 1 48,3-2 1,1 0-193,-1-4 0,2-6 119,-3 1 1,-2-7 86,3 1 0,-2-2-710,2-3-990,-3 1 1158,4-7 589,-6-1 0,0-7 0,0 0 0</inkml:trace>
  <inkml:trace contextRef="#ctx0" brushRef="#br0" timeOffset="3289">3367 2867 7569,'-15'0'1280,"7"-2"-1193,3-2 1,12 0-361,7-6 0,3 7 513,7-2 0,1-1 595,4 1 1,7 0-939,3 5 1,2-5 16,-2 0 0,4 0-634,-4 5 0,-1-5 93,1 0-105,-7 1 0,9-1 732,-6 0 0,-1-7 0,-5 4 0</inkml:trace>
  <inkml:trace contextRef="#ctx0" brushRef="#br0" timeOffset="3522">4175 2514 7569,'-8'0'342,"2"2"429,6 3 0,-5 3-11,0 7-515,0 6 1,5 2-1,0 6 69,0 1 0,0 1-131,0 3 1,0 3-52,0 8 0,0-6-28,0 0 1,0-5-255,0 5 0,0-6 166,0 1 1,0-4-683,0-6 0,0-2-661,0-8-280,0 1 902,0-7 705,0-1 0,7-14 0,1-1 0</inkml:trace>
  <inkml:trace contextRef="#ctx0" brushRef="#br0" timeOffset="4109">3940 2455 7569,'-14'0'0,"4"0"1159,0 0-560,7 0 1,-2-1 78,10-4 1,8 3-421,6-3 1,7 4-243,-1 1 0,3 0-70,1 0 1,5 0-199,1 0 1,4 0-86,-5 0 0,2 1 267,-2 4 1,-3-1-943,4 5 1,-4-4 319,-2 5 0,-4 0 247,-1 5 0,-6-1 445,2 1 0,-4 0 0,-1-1 0,-2 1 18,-3 0 0,1 4 7,-6 1 1,2 1-153,-3-1 0,-2 3 203,3 6 1,2 0 920,-3 1 0,1-1-364,-5 1 0,5 4-89,0 0 1,0 1-174,-5-6 0,0 0-152,0 1 1,0-2-58,0-4 0,0 2 207,0-6-312,0-1 124,0-4 25,0-7 1,-2-3-178,-3-10 1,4-3-229,-4-7 0,2-6 161,-2-3 1,3-9 71,-3-1 0,4-7-420,1 2 1,5-4 27,-1-1 1,8-2 187,-2-3 0,3 8 65,1-3 1,3 10 76,2 0 1,-2 3-68,2 1 1,2 8-18,-1 2 0,0 4 197,-6 1 1,3 2 278,2 3 1,-2 3-210,2 7 1,-2 0 26,-3 0 0,1 7-79,0 3 1,-2 9-40,-3 6 1,3 3-3,-4 1 1,0 7 54,0 3 0,0 4-1,0 1 1,0 0-47,-5 0 1,-2-2-5,3-2 1,1 2-221,-1-3 0,5-3-73,-5-1 0,7-6-478,-3-5 0,-1 3 332,2-8 0,-5-1-134,5-8-517,-7 3 1024,10-11 0,-11 4 0,4-6 0</inkml:trace>
  <inkml:trace contextRef="#ctx0" brushRef="#br0" timeOffset="4301">4749 2926 7569,'-8'0'894,"1"6"0,15-4-514,7 3 1,1-3 396,9-2 1,4 0-712,5 0 0,14 0-438,1 0 0,8-2 372,7-3 0,3-10 0,6-8 0</inkml:trace>
  <inkml:trace contextRef="#ctx0" brushRef="#br0" timeOffset="6156">486 148 6945,'0'-15'733,"0"7"-409,6 1-294,-4 7 18,5 0 0,-2 2 51,-1 3 0,6 3 1,-5 7 0,0 4 51,-5 1-14,0 6 1,0-1 0,0 7-20,0 3 0,0 5-22,0 0 1,5 4-89,0 5 1,1-2 95,-1 7 1,-1 6-136,5 9 0,-4 3 48,5 1 0,-7 1-159,2-1 0,-3 6 213,-2-1 0,5 7-15,0-2 0,1 9-8,-1 1 0,-3-5-6,3-5 0,-4-4 1,-1 4 1,0-1 31,0 1 1,0 2-311,0-7 1,-5 4 65,0-9 0,-4 9 148,4-8 1,-2-3 44,2-2 0,-1-4-65,-4 9 0,-3-15 50,3 4 1,2-7 11,-2-2 1,5-4-9,-5-5 0,7-8-1,-2-3 0,-1 1-65,1-6 1,-5 2-34,5-11 1,0 4 8,5-4 1,-5-5-158,0-6 1,1-4-424,4 5 317,0-7 0,0 2-321,0-10 661,6-3 0,2-7 0,7 1 0</inkml:trace>
  <inkml:trace contextRef="#ctx0" brushRef="#br0" timeOffset="7733">486 60 7569,'0'-9'-579,"0"3"997,0-1-145,0 6 70,0-12-189,0 11 1,6-5-53,4 7 0,3-4 9,2-1 1,1 0-94,4 5 0,8 0 111,6 0 0,7 0-84,-2 0 0,12 0 21,8 0 1,1 0-8,9 0 1,-1 0-14,6 0 1,-1 0-123,1 0 1,11 5-206,3 0 1,5 4 230,0-4 0,-5 0 81,10-5 0,-3 0-21,-42 0 1,2 0 0,-2 0 0,0 0 47,1 0 0,0 0 1,-4 0-1,1 0-44,3 0 1,0 0 0,-1 0 0,0 0 1,3 0 1,0 0 0,2 0 0,0 0 1,-1 0 1,-1 0 0,2 0 0,0 0 1,1 0 0,0 0 0,-1-2 0,1-1-213,0 1 1,0-1 0,-1 1 0,0-1 189,-2 3 1,1 0 0,1-2-1,-1 0-2,0-1 1,-1 1-1,0-1 1,-1 1-8,2 1 1,-1 2-1,-3-1 1,0 0-12,1 0 0,0 0 1,46 0 33,-2 0-16,0 0 1,-7 0 0,-3 0 4,-1 0 1,-7 0-177,-2 0 1,2 0 152,-1 0 0,-3 0-2,-7 0 0,-2 0-135,-3 0 1,-4 0 146,4 0 1,-4 0-77,-1 0 1,-2 5 324,-3 0 1,2-1-280,-7-4 1,0 2 390,-5 3 1,0-3-390,0 2 1,-2-2 232,-3-2 1,2 5-193,-6 0 1,-1 0 105,-5-5 1,-4 1-128,-1 4 1,-4-3-15,4 3 1,-6 1 12,2-1-110,-10 0 1,3-3 75,-3 3 31,3-4 1,-4 6-110,1-7-29,-6 6 245,9-4-177,-12 5 250,12-1-121,-11-4 146,4 4-147,1-6 26,-5 7 1,6-4-14,-3 7-22,-4-7 0,11 10-47,-7-3 1,4-2 43,-4 2 1,7 0-49,-2 5 1,-2-4 45,2 4-33,-7-4 0,8 10 0,-4-6 24,1 0 65,-5 6 1,4 0-1,-6 5-34,4-1 0,-3-1 4,3 6 1,-4 1 72,-1 3 0,0 4-48,0 6 0,0 0-60,0 0 0,0 5 38,0 0 0,-4 8 4,-1 2 0,-2 0-28,2 4 0,4 3-8,-4-3 1,-2 8 31,2-3 0,-1 4-4,1 2 0,3-1-210,-3 1 0,4 4 200,1 0 1,-2 2-105,-3-1 0,4-2 113,-4 6-73,3-6 0,2 7 0,0-5 68,0-2 27,-7 4 1,6-6 0,-6 4-52,1-4 0,2-3-17,-5-4 0,4 3-33,-5-8 1,5 6 53,-5-5 0,7-1-93,-2-4 0,-1 0 81,1 0 0,-5-5-7,5 0 1,-5-7-5,5 2 0,-5 2 0,6-2 0,-6-5-4,5-5 0,-5-5 189,5 5 0,-1-6-176,1 1 0,3-3 33,-3-1 0,4-6-64,1 1 1,0-7 25,0 1 0,-5 2-52,0-1 62,0 0 0,3-6 12,-3 1 1,4-7 0,-6 0 4,7-3 0,-1-3-19,-4 3 3,3-4-32,-11-1 1,10 0 42,-7 0-8,0 0 0,-5 0-34,1 0 1,-6 0-11,0 0 1,-6-4 49,2-1 1,-4-2 4,-1 2 0,-7 2-27,-3-7 1,-9 5 3,-1-5 1,-11 2 98,1-1 1,-10-5-76,1 5 0,-4 0-130,-2 0 1,-6-1 155,-3-5 0,-10 0-271,-5 1 1,48 6 0,-1 1 251,0 0 1,-1-1 0,-3 2 0,0-1 1,0 2 1,-2 1-1,-4-3 1,-1 0 39,-1 2 0,-1 1 0,-1-2 1,-1 0-51,0 1 1,0 0-1,-1-1 1,0-1 0,-1 2 1,-1 1 0,-1-1-1,-1 1-274,-2-1 1,-1 1-1,1 1 1,-1 1 282,1-3 0,-1 0 0,3 3 0,-1 1 1,-2-2 0,1 1 1,-1-2-1,-1 1 1,-3 1 1,-1-1-1,0 0 1,0 0-24,3 0 0,0 1 0,1 1 0,1 0-62,1-1 1,-1-1-1,3 2 1,0 1 50,-2 0 1,-1 0 0,4 0 0,0 0 9,3 0 1,1 0 0,2-2 0,-1-1-124,-1 0 1,0 1 0,7-1 0,1 1 125,-4 2 1,1 0 0,4 0 0,0 0 3,0 0 1,1 0 0,3 0 0,2 0-26,-47 0 0,8 0 76,2 0 0,6 0-3,8 0 1,12 0 294,4 0 1,9 0-331,0 0 0,9 0 567,6 0 1,10 0-555,4 0 1,8 0 875,3 0-1348,5 0 311,-2 0-275,19 0 0,-2 2-143,14 3 1,-6-4-908,6 4 1441,-7 3 0,10 0 0,-5 7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28.89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1 219 7569,'0'-23'0,"0"0"0,0 4 0,6 7 409,4-2 76,-3 2 0,6 4-156,-4 3 1,4 10-32,2 5-239,-7 9 0,5 4 0,-4 8 147,-1 3 0,0 4-49,-3 6 1,-2 0-24,7 0 0,-7-1 3,2-4 0,2 2-24,-3-7 0,1 0-149,-5-4 0,0-1 24,0 1 1,0-7 104,0-4-165,0-9 223,0 3-28,0-11 16,0 4-73,0-25 0,0 2-194,0-12 0,0-5-20,0 4 1,0-4 17,0 0 0,0-9 66,0-6-42,7 0 0,-4-2 0,7-1 1,1 0 63,2 1 1,2 9 0,2 3-47,2 4 0,-1 6 5,7 4 1,-6 9 2,6 6 1,-2 7-4,1-2 0,4 10 62,-4 5 0,4 9-78,1 6 134,1 9 1,-1-1-1,-1 6-93,-3 2 87,2 1 1,-5 2 0,2 1-70,-4-1 1,-6 0 21,-4 0 0,-2-2-5,-3-2 1,-3 0 15,3-5 0,-9 4 15,0-5 0,-13 0-24,3-4 1,-4-2 125,3-4 0,-6-3-43,-4-6-80,4 0 1,-7-7 0,4-3 20,-4-4 0,-2-1 10,1 0 1,5 0-139,-1 0 1,5-6 67,-4-4 1,6-3-125,-2-2 1,4-4-58,1-1-43,7 1 1,-3-1 0,6 0-178,2 2-95,1 2 1,2-4 547,0 1 0,13-1 0,3 6 0</inkml:trace>
  <inkml:trace contextRef="#ctx0" brushRef="#br0" timeOffset="716">1030 307 7569,'0'-15'877,"0"7"-337,0 2-17,0 6 0,5 18-340,-1 6 0,1 7-48,-5-1 0,5-1 20,0 0 0,0 2-1,-5 4 1,0-4 9,0 3 1,0-8-140,0-1 1,0-2 46,0 1 0,0-1-135,0-3 1,0-9-131,0 4 253,0-10 11,0 1 1,0-8-12,0-2 0,0-5-156,0-5 1,2-7-14,3-4 0,-2-3 31,7-1 0,-1-2 58,6-3 0,0 1 1,0-6 0,-1-1-115,1-4 1,0 2 71,-1 3 0,1-2 70,0 7 1,4-1-27,1 6 0,0 6 7,-6 3 1,3 6 14,2 4 0,-3-2 76,4 8 1,-2-1-46,2 5 0,-4 6 116,4 4 0,-2 5-96,1 4 0,-3 4 10,4 7 1,-4 4 49,-1 0 0,0 7-90,-1-2 0,0 2 4,-5-2 1,3 4-25,-7-4 0,0-2-128,-5 3 0,1-8 8,4 3 1,-3-6-216,3-4 1,-4 1 169,-1-7 1,0 1 76,0-5 0,-1-6-2282,-4 1 2365,3-7 0,-17 10 0,2-4 0</inkml:trace>
  <inkml:trace contextRef="#ctx0" brushRef="#br0" timeOffset="908">1235 381 7569,'-8'0'972,"2"0"0,7 0-670,4 0 0,0 0 52,10 0 1,-2 0 109,11 0-678,1 6 1,6 1 0,3 4 16,5-1 0,-1-5-145,1 5 1,-3-5 163,8 4 178,-9-5 0,14 9 0,-12-5 0</inkml:trace>
  <inkml:trace contextRef="#ctx0" brushRef="#br0" timeOffset="1169">2044 175 7569,'0'-15'677,"0"7"979,6 1-1060,-4 7 0,5 7-230,-7 3 1,4 5-151,1 4 0,0 4 60,-5 6-272,0 7 0,5-3 0,0 5 270,-2-3-489,-1 6 1,-2-8 0,2 5 74,2-3 0,-2 0-103,3-6 0,-3 1-597,-2-1 0,1-6 364,4-4 1,-3-2-327,3-3 0,-4-4 802,-1 0 0,0-7 0,0 4 0</inkml:trace>
  <inkml:trace contextRef="#ctx0" brushRef="#br0" timeOffset="1391">1809 57 7569,'-15'0'1036,"7"0"-228,1-6-295,7 4 1,2-4-1,3 6 280,5 0-552,3 0 0,8 0 0,5 0 35,7 0 1,-1 1-82,8 4 0,0 2-656,9 2 1,-1 5-28,6-5 1,-5 1-1729,5 5 2216,-7-10 0,10 21 0,-5-10 0</inkml:trace>
  <inkml:trace contextRef="#ctx0" brushRef="#br0" timeOffset="2083">2617 219 7691,'-6'-8'1535,"4"1"-1122,-5 7 412,7 0-495,0 7 0,0-4-32,0 7 0,0 0-115,0 4 1,5 1 22,0 0 1,0 1-78,-5 4 0,5 3 0,0 6 0,1 2-27,-1 3 1,-1-3-189,5 4 1,-4 1-204,5-2 1,-7 2 207,2-2 0,-1-6-32,0 6 0,-2-11-7,3 6 1,-3-9-63,-2 0 1,0-4 109,0-1 1,0-6 12,0 1 1,-2-7-25,-3 2 64,3-3 1,-9-4 52,6-3 0,0-4-79,5-11 0,-5 2 16,0-6 0,1-1 53,4-4 0,0-6 111,0 1 1,0-7-121,0 2 1,1-5 0,4-5 1,3 3-14,7-3 1,0 8-2,-1 2 0,1 7-33,0-3 1,1 11 37,4 4 1,-4 4-18,4 1 0,-4 0 41,-1 1 0,1 6 0,4 3 0,-7 3 27,6 2 0,-11 0 125,7 0 0,-4 8-83,4 7 0,0 1 120,0 9 0,-1 1-75,1 8 0,0-1-49,-1 6 0,1-5-162,0 6 0,-1-6 70,1 5 1,0-5-17,0 6 0,-1-8-18,1 3 0,-2-3-161,-3 2 1,3-2 55,-3 2 1,-4-8-95,-1-2 1,2-6-258,-2 2 1,1-5-126,-1-6-988,-3 5 500,4-13 276,-6 6 823,0-7 0,0 0 0</inkml:trace>
  <inkml:trace contextRef="#ctx0" brushRef="#br0" timeOffset="2269">2705 557 8941,'20'0'1767,"1"-2"-1230,2-2 1,3 2-236,8-3 1,-1 3-377,6 2 1,0 0-386,6 0 1,-3-1 458,-3-4 0,4-3 0,-6-7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23.08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1 147 7705,'0'-9'1486,"0"-1"-1108,0 7 209,0-4 0,1 20-430,4 7 0,-2 6-1,7 3 1,-5 2-150,5 4 1,0 1 115,4 3 0,1 2-112,0-7 0,4 5-22,1-5 0,5 2-67,-6-1 1,7-4 47,-1 3 0,-2-8-77,1-1 0,-1-3 44,2 3 0,1-6-46,-7-9 0,6 2 66,-6-7 1,1 0 23,-5-5 0,-1 0-6,1 0 1,0-2 33,-1-3 0,-5-8 78,-4-7 0,1-4-48,-1 4 1,0-11 106,-5 2 1,5-5-93,0-1 0,0 3 73,-5-8 0,0 6-61,0-5 1,-5 0-11,0-5 1,-2 1-130,2 4 1,4-2 34,-4 7 1,2-1-59,-2 6 1,3 5-214,-3-1-498,3 7-24,2-3 111,7 13 1,1 1-57,7 7 1,0 5 775,-1 0 0,1 13 0,0-2 0</inkml:trace>
  <inkml:trace contextRef="#ctx0" brushRef="#br0" timeOffset="800">927 250 7569,'-8'0'212,"1"2"0,7 3 295,0 5 0,0 4-380,0 6 0,0 3 69,0 6-173,0 7 0,5-5 0,1 4 238,3-4-269,-6 4 1,8-3-1,-4 2 159,1-3 1,-5-7-30,2 1 1,-3-7-249,-2 1 0,5-2 65,0-3 1,0-4-66,-5 0 124,0-7-12,0 4 1,-5-9 0,0-3 74,1-5-92,-4-3 0,7-3 0,-6-4 41,1-4 0,4-4-9,-3-1 0,3-2-19,2-3 1,0 1 23,0-6 0,0-2-31,0-8 0,7 3 27,3-3 0,3 3-4,2 2 1,1 5 45,3 0 1,4 8 4,7 1 0,-6 8-41,1 7 0,-2 2 0,1 3 0,2 3 177,-6 7 0,4 2-45,-4 3 0,0 5-87,-6 9 0,1 4 13,0 7 1,-1 1 18,1 3 0,5-1-34,-1 6 0,1 0 1,-5 5 1,-6-5 14,1 1 0,0-6-19,5 5 1,-2-5-134,-4 6 1,5-8 37,-5 3 0,4-9-200,2-2 1,-5-1-89,0 1 1,-2-2-218,2-8 1,1-4 97,-6 0 1,2-7-926,-3 2 1379,-2-3 0,5-2 0,-7 0 0</inkml:trace>
  <inkml:trace contextRef="#ctx0" brushRef="#br0" timeOffset="983">1103 544 7569,'-8'0'134,"14"0"1,6 0 387,12 0 1,1 0-388,4 0 1,1 0-354,-1 0 0,7 0 233,3 0 0,-1 0-224,1 0 0,-5 0 209,6 0 0,-8-6 0,4-2 0</inkml:trace>
  <inkml:trace contextRef="#ctx0" brushRef="#br0" timeOffset="1300">1794 147 7772,'-8'7'812,"1"-4"-441,7 7 0,0 0-26,0 5 1,0 4-163,0 1 1,5 6 11,0-2 0,0 6 51,-5 4 1,0-3-12,0 3 0,0-1-40,0 1 0,0-1 0,0 6 0,0-4-12,0 4 1,0-7-57,0 3 0,5-6-109,0-4 0,6-3 17,-1-2 0,3-5-130,2-1 0,4 0 2,1-10 0,11 1-170,-2-5 0,9 0-434,-4 0 1,7-5 341,-2 1 1,-1-8-550,1 2 1,-1-3 267,1-1 0,-5 4 636,-9 0 0,9 0 0,-3-5 0</inkml:trace>
  <inkml:trace contextRef="#ctx0" brushRef="#br0" timeOffset="1722">2514 353 8539,'-6'-14'566,"4"4"22,-3 0-59,4 7 422,1-10-648,0 11 1,0-3-121,0 10 1,0 5-54,0 9 1,4 3 190,1 2-392,0 4 0,-5 0 0,0 6 49,0-1 1,0-1-148,0 3 0,5-4-232,0 3 0,0-3-483,-5-2 0,5-1-1035,0-3 1919,0 2 0,1-4 0,2 7 0</inkml:trace>
  <inkml:trace contextRef="#ctx0" brushRef="#br0" timeOffset="2525">2970 265 7197,'-7'-15'1086,"6"1"0,-6 4-515,7 0 161,0 7-131,0-4 0,0 19-497,0 2 0,0 11-103,0-1 1,0 4 145,0 2 1,5 4 58,0 0 1,2 2-260,-3-2 0,-2-3-271,3 4 0,2-4 212,-3-2 0,3-1 83,-2-4 0,-4 3-139,4-8 75,4 1 4,-8-6 148,6-5 47,-7-3 0,0-8-137,0-2 0,0-5-66,0-5 0,0-6 93,0 1 0,0-8 0,0 3 1,0-9-36,0-1 1,0-7 24,0 2 0,0 1-2,0-1 1,1 2-39,4-3 1,-1 0-8,5 5 0,-1 3-24,2 7 0,3-1 0,-3 6 1,8 6-20,2 4 1,-1 7 58,-4-2 0,0 3-15,-1 2 0,6 8 17,0 7 1,6 1 16,-2 9 1,-1-1 25,2 6 0,-6-1 105,6 0 0,-7 7-34,1 4 0,-2-4 83,-3-2 1,1 2-61,0-2 0,-6 5-63,1-4 1,-6-1 26,0-5 1,-2-6-47,-2-3 0,-2 1-13,-2-1 1,-3-6-4,-3-4 1,-4-2-14,-1 2 0,0 1-20,-4-6 1,-3 0-104,3-5 0,-3 0 14,3 0 0,1 0 12,-7 0 0,6 0-76,-6 0 0,7 0 65,-1 0-26,2 0-326,3-6 1,6-2-492,3-7 0,5 5 968,5 0 0,3-6 0,6-7 0</inkml:trace>
  <inkml:trace contextRef="#ctx0" brushRef="#br0" timeOffset="2967">3734 486 7702,'-8'6'197,"2"-3"1,4 9-115,-3 4 0,3-1 189,-3 4 1,4-1 361,1 2 1,0-2-403,0 6 0,1-6-283,4 2 0,-1-4-94,5-1 1,-5 0 88,1-1 6,3-5 203,-7 4-60,6-12 0,-7 4-82,0-10 1,0-3-101,0-7 0,0-1 50,0-4 0,0-1 12,0-3 0,0-4 42,0 4 0,2-9 3,2-1 0,0-7-12,6 2 0,-6-2 0,6 1 1,0 3-15,5 3 0,-1 4 52,1 1 1,0 1 124,0 8 1,-1 2-110,1 9 1,0-3 9,-1 7 1,1 0-48,0 5 1,-2 2-18,-3 3 0,3 5-1,-4 9 0,5-1 59,0 7-51,1 6 1,-2 0 0,-2 5 28,-1 0 1,-2 0-10,2 3 0,-2 2 14,-3-7 1,-3 5 5,3-4 0,-4 4-84,-1-5 0,0 0 60,0-4 1,0-6-343,0 1 1,0-7 51,0 1-1264,0-9 719,0 3 806,0-11 0,0 4 0,0-6 0</inkml:trace>
  <inkml:trace contextRef="#ctx0" brushRef="#br0" timeOffset="3150">3808 486 10060,'14'4'252,"1"1"1,6 0-70,4-5 1,8 5-404,1 0 0,7 2-7,-2-3 0,3-2-878,2 3 0,-4-3 1105,-1-2 0,0 6 0,5 2 0</inkml:trace>
  <inkml:trace contextRef="#ctx0" brushRef="#br0" timeOffset="3381">4513 250 7569,'8'0'1521,"6"0"1,-6 7-1164,6 3 1,-4 8-274,0 1 1,0 7-80,5-1 1,-6 4-105,1 6 0,-5-4-29,5 3 0,-7 2-260,2-2 0,-3 0 288,-2-4 0,0-1 11,0 1 0,0-8-893,0-2 0,-5-4-19,0-1 1000,-7-7 0,4 5 0,-6-4 0</inkml:trace>
  <inkml:trace contextRef="#ctx0" brushRef="#br0" timeOffset="3567">4425 192 7569,'-6'-17'1547,"4"-2"-1239,-5 10 0,7 0-104,0-1 1,2 7 172,3-2 0,5 3-78,9 2 1,-1 2-498,7 3 0,-1-2-178,6 7 1,-6-2-388,1 2 0,-1 3 567,6-4 0,-1 5 196,0 0 0,1 7 0,-1 2 0</inkml:trace>
  <inkml:trace contextRef="#ctx0" brushRef="#br0" timeOffset="3764">4925 250 8377,'0'10'832,"0"0"0,0 0-595,0 4 1,0 3 22,0 2 0,2-1 114,2 7 0,0-1-129,5 6 0,-4-1-62,5 1 1,-5 1-352,5 3 0,-5-3-155,5 3 1,-2-3-576,2-1 1,1-8 481,-6-2 0,1-4-635,-1-1 1051,-3 0 0,11 0 0,-5-1 0</inkml:trace>
  <inkml:trace contextRef="#ctx0" brushRef="#br0" timeOffset="4160">5322 250 7569,'-13'-1'856,"3"-4"1255,-3 3-1546,5-4 1,-7 7 21,0 4 1,7 3-310,3 7 1,-1 5-237,1-1 1,0 7-159,5-1 0,0 8 152,0 1-232,0 0 1,5 0 0,3 2 159,5 2 1,-2-5 71,9 1 1,1-5-256,-1-4 0,6-4-188,-2-6 1,-2-2 108,-3-3 0,3-4 89,-3-6 0,1 0 200,-6 0 0,4-8-103,-3-7 1,3-1 207,-8-9 0,-4 1 9,-1-5 0,-3-1 6,-2 1 0,0-1-7,0 1 0,0 0 120,0-1 1,-7-4-74,-2 0 1,-3 1-55,2 8 0,-3-2-284,4 2 0,-5 4-28,0 1-318,6 4 1,-4 6 0,6 2 199,-3 1 0,6 1 125,-2 1 1,5 3 207,5-3 0,3 4 0,7 1 0</inkml:trace>
  <inkml:trace contextRef="#ctx0" brushRef="#br0" timeOffset="4698">5719 441 7569,'0'15'-100,"0"0"129,0 6 0,0-5 1,0 6 292,0-1 1,0-5 117,0 4-590,0 3 1,0-7 0,0 4 136,0-4 1,0-1 75,0-1 1,5-4-185,-1 0-101,1-7 490,-5 4 241,0-7-390,0-13-2,7-4 0,-5-10 0,4 0 9,1 3 1,-6-2-23,4-8 1,2 2 32,-2-2 0,4 0-4,-4 4 1,2-7-38,-2 8 1,-2-3 63,7 8-215,-7-4 1,8 12 0,-4-4 103,1 4-186,-5 1 1,4 5-1,-5 2 69,2 2 96,-2 1-172,11 5 0,-10 6-4,7 4 1,-5 5 289,5 4 1,-2-1-79,2 7 1,1-1-92,-6 6 1,7-1 82,-3 1 1,0 4 147,0 0 0,1 2-171,5-2 1,0-2-151,-1 2 1,1-5 86,0-4 0,1 1 12,4-7 0,-4-1 120,4-8 1,1 2-34,-2-7 0,6-1 84,-5-4 1,4-6-101,-4-4 1,4-5 104,-4-4 0,1 1-102,-1-7 1,-4 1 70,3-6 0,-4 1 122,-5 0 0,3-1 19,-3 1 0,-4-2 196,-1-3 1,-3 2-124,-2-2 0,-7 3-161,-2 2 1,-1 1-303,-5 3 0,4-1-397,-9 7 1,4-6-151,1 6 0,0-1-1874,1 5 2543,-8 7 0,0-5 0,-8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7.080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382 53 8303,'-27'-10'224,"2"1"-274,4 5 155,13-2 1,-12 6 476,1 0-389,-1 0 1,-1 6 0,4 4-26,-2 3 1,1 8-50,-7 4 0,6 9-44,-6 5 0,7 4 0,-1 1 1,2 5-5,3 0 1,4 6-19,0-1 1,7 2-121,-2-2 0,3 3 16,2-3-65,0-4 0,7 6 0,4-9 18,7-4 0,-1-1-57,2-7 1,2-3 72,-1-7 1,6 1-65,-1-7 0,2-4 45,3-5 0,4-7-84,0 2 0,1-5 164,-6-5 1,0-8-126,1-6 164,-1-8 1,-1 5-1,-2-8-64,-1 1 1,-7-1 114,1 1 1,-2-5-117,-3-1 1,-4 1 15,0 5 0,-5-1 129,5 1 289,-7-1-210,3 1 1,-4 1-58,3 4-181,-3 9 66,4 9-25,-6 6 62,7 0 0,1 13-5,6 6 1,-4 6-32,0-1 0,0 4-11,5-3 1,-2 2 6,-4 3 0,4-1 3,-3 0-306,3 1 1,2-2 0,0-4-445,-1-4 319,1 3 1,0-7-57,0 4 482,-1-11 0,1 4 0,0-4 0</inkml:trace>
  <inkml:trace contextRef="#ctx0" brushRef="#br0" timeOffset="217">471 656 7569,'-18'0'831,"13"0"-751,26 0 1,18-5-140,10 0-87,-10-6 1,6 7-127,-1-6 0,0 1-14,5-6 0,1 0-199,-1 1 0,0 1 485,-5 3 0,1-10 0,-1 4 0</inkml:trace>
  <inkml:trace contextRef="#ctx0" brushRef="#br0" timeOffset="616">1441 274 7689,'-23'0'475,"-5"0"-277,5 0 1,-6 1 258,0 4 1,6 3-185,3 7 1,2 1-56,-2 4 0,9 3-197,-4 6 0,6 1 150,-1-1-234,3 0 1,7 7-1,0 4 128,0 2 0,3-3-49,7 0 1,2-4 69,12 4 0,1-6-92,4 1 0,5-5-237,1-4 1,6 1-378,-2-7 0,-2-4 320,3-5 0,-8-7-35,2 2 335,4-3 0,-7-4 0,2-3-68,-7-5 1,0-9 10,-6-6 1,-1-2-1,-4-3 1,-5 1 113,-1-1 0,-5 1-3,1 0 1,-5-6 172,-5 1 0,-3 0-75,-7 4 0,0-1-126,0-3-48,1 3 1,-6-5 0,1 7 64,1-1 0,1 7 1,3 4 1,4 2-317,0 3-522,7-1 476,-10 7 318,11 1 0,2 1 0,8-2 0</inkml:trace>
  <inkml:trace contextRef="#ctx0" brushRef="#br0" timeOffset="1117">2190 391 7569,'0'25'215,"0"-1"1,0 2-1,0 2-18,0 1 1,2 3-239,3 2 144,-3-3 0,4 10-59,-6-7 0,5 0 1,0-4 85,-2-1-112,5 0 139,-6 1-353,5-1 220,-1-6-14,-4-8 20,4-9 1,-6-9-110,0-7 1,0-1 101,0-14 0,0-1-9,0-8 1,0-2-26,0-3 0,0-9-7,0 4 1,2-14-40,3-1 0,-2-3 21,7 3 0,-2 5 44,2 0 0,3 8-25,-3 2 0,3 3 9,1 12 0,6-4 46,0 9 1,-1 3 245,-4 1-216,0 4-5,12 1 23,-2 7 0,9 8-34,-9 10 0,-4 9-2,-6 6 0,4 3-50,1 1 0,-1 7-3,-4 3 1,0 2-2,0-2 1,-1 4-80,1-4 1,0 3 27,-1 2 1,-4 0-131,0 0 0,0-1 119,4-4 1,-4-1-139,0-4 1,-2-1-195,2 6 0,1-6 11,-6 1 0,2-3-406,-2-2 793,-4-6 0,12 5 0,-4-5 0</inkml:trace>
  <inkml:trace contextRef="#ctx0" brushRef="#br0" timeOffset="1333">2382 744 7483,'32'-10'7,"-2"0"0,-4 5-178,3-4-158,7-1 0,2-5 1,6 0-266,0 1 594,0-1 0,0 0 0,0 1 0</inkml:trace>
  <inkml:trace contextRef="#ctx0" brushRef="#br0" timeOffset="1651">3219 171 7628,'0'23'1542,"5"4"-1285,0-2 1,0-2-174,-5 1 0,0 1 7,0 4 1,0 7-79,0 3 0,-5-1 148,0 1-169,0 0 1,4 0-1,-3 1 147,0 0 1,-1-7-42,5 1 1,0-11-69,0 7 1,1-11 20,4 1-30,3 3 1,19-9-86,2 1 1,5-2 24,1-8 1,-1 0 37,10-5-294,-3 0 0,9-2 1,-4-3-100,3-4 0,-6-1-89,6-5 1,-9 4 208,4-9 1,-4 4 273,-6 1 0,-3 0 0,5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06.96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30 9539,'-8'-15'1460,"2"7"-1954,6 2 1,13 19-1,3 3 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15.6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7145 1044 7924,'-13'-14'769,"3"-1"0,-2 5-464,7 0 1,-4 5-166,4-4 0,-7 4 57,3-5 1,-5 7-3,0-2 0,-3-2-2,-2 2 1,1 0-53,-7 5 1,7 7 10,-1 3 1,-2 3-9,1 2 0,-5 6-117,6 3 1,-1 9 73,6 1 0,0 7-103,5-2 1,-3 4-24,7 1 1,0 5 81,5 0 1,2 0-87,3-5 0,3-2 58,7-2 1,1 0 31,4-5 1,-2-3-127,6-7 0,-4 1-184,4-6 0,-4-2 55,4-9 1,-4-2-58,5-7 0,-7 0 235,1 0 0,-3-2-64,-1-3 0,5-3 182,-1-6 0,1-3 17,-5-2-5,-7 2 0,5-9 1,-5 5-41,0-2 0,4 0-30,-7-1 1,4 2-11,-4 8 0,2-4 54,-2 3 21,-4-3-61,6 16 1,-6-9-364,4 6 0,-3 2 44,3 8 243,-3-4 0,4 14 0,2-2-59,0 5 0,5 7-4,-3-6 1,3 6-183,2-6 0,0 6-296,-1-6 1,6 1-204,0-5 0,-1-1 297,-4 1 0,0 0-305,-1 0 780,1-1 0,0-6 0,-1-1 0</inkml:trace>
  <inkml:trace contextRef="#ctx0" brushRef="#br0" timeOffset="192">7071 1397 9740,'15'0'63,"4"0"1,4 0-179,5 0-275,-2 0 1,22 0 0,-3 0-234,6 0 623,9-6 0,1-3 0,4-5 0</inkml:trace>
  <inkml:trace contextRef="#ctx0" brushRef="#br0" timeOffset="-1231">5234 1162 7569,'-8'0'618,"1"6"1,7-1-305,0 10 0,0-2 0,0 12 10,0 1 0,0 2-109,0 1 0,0 0-33,0 1 0,5 1 11,0 3 1,5-5-178,-5 1 1,1-1 59,-1-4 1,-2-2-311,7 1 0,-7-6 72,2 2-599,3-4 0,-4-1 166,5-1 401,1 1 1,0-5-724,0 0 917,0-7 0,4 4 0,1-7 0</inkml:trace>
  <inkml:trace contextRef="#ctx0" brushRef="#br0" timeOffset="-681">5660 1235 7569,'7'15'631,"-6"6"0,6-3-348,-7 7 0,1-1 37,4 6 0,-3-1-114,3 1 1,-4-1 68,-1 0-229,0-6 1,0 5 0,0-5 321,0 0-327,0-2 1,0-6 276,0-1-175,0-6-84,0-1 9,0-7 1,-4-7-196,-1-2 1,0-11 19,5-4 1,0-4 27,0-2 0,0-4 107,0 0 0,0-5 0,0 4 0,0-5-36,0 0 0,1 4-5,4 2 0,-1 3-78,5 2 1,-4 4 91,5 1 0,-2 11-345,2-2 214,3 10 0,-5-2-62,7 7 1,-2 4 97,-3 6 0,3 1 7,-3 13 0,4 1 44,6 4 1,-4 1 42,4-1 0,-4 5 10,-1 1 0,0 1-73,-1-2 0,1-3 159,0 3 1,4-8 28,1-1 0,1-4-79,-1-1 0,-4 3-31,4-14 0,-2 6 14,1-10 1,-2 5-14,2-5-52,-3 0 0,-1-5 40,0 0 0,-5-5-8,-1 0 0,-5-8 241,1-2 1,-4-1-129,-1-9 0,5 6-224,0-6 1,0 1 46,-5-6 1,-2 1-204,-3-1 1,2 1 40,-7 0 1,5-1-115,-4 1 0,4 3-370,-5-4 0,7 4 283,-2-8 0,3 4 431,2 6 0,-6-4 0,-3 5 0</inkml:trace>
  <inkml:trace contextRef="#ctx0" brushRef="#br0" timeOffset="-3825">1662 1206 7569,'0'-10'25,"0"0"1,0 6 143,0-6 41,0 6 63,0-9 0,0 10-38,0-7 0,0 5 128,0-4 50,0 5-46,0-9-52,0 12 210,0-6-486,6 20 0,-4 5 0,5 15 115,-1 1 1,-3 7-37,7-2 0,-2 9-71,2 1 0,2 0-160,-8-5 0,6 0 97,-5 0 1,5 0-74,-5 0 0,5-2-25,-5-2 1,4 1-25,-4-7 27,0 0 1,-5-4 0,0-3 18,0-2-128,7 3 0,-6-12 0,4 3 39,-3-2 1,-2-7 5,0-1-590,0-5 109,0 2 1,0-6-1</inkml:trace>
  <inkml:trace contextRef="#ctx0" brushRef="#br0" timeOffset="-3556">1427 1235 7569,'-23'-8'784,"3"3"-485,4-3 1,6 7 1042,0-4-789,7 3-563,-4 2 153,21 0 0,2-5 12,13 0 1,4-1-170,6 1 1,0 2-27,10-7 0,4 5-185,1-5 1,-2 7 5,2-2-360,0 3 0,-2 2 0,-2 0-61,1 0 216,-5 0 0,0 2 0,-9 1-54,-1 2 1,-3 6 477,-9-1 0,4 3 0,-5 2 0</inkml:trace>
  <inkml:trace contextRef="#ctx0" brushRef="#br0" timeOffset="-3048">2250 1368 7569,'0'14'0,"0"1"0,0 0-249,0 0 239,6 6 1,1 0 0,4 5 420,-1-1 1,0-1-236,5 6 0,-2-3-42,-3-2 0,1 1 3,-6-6 0,5 4-16,-5-4 1,-1 4 81,-4-4 27,7-1-17,-5-4 0,4-5-34,-6 0 1,-2-7 213,-2 2-314,-5-10 1,-4-5-88,4-10 1,-4-1 88,3-3 1,2-9 6,-2 4 0,5-6-23,-5 1 0,5-3-9,-5-8 0,7-5-69,-2-4 0,4 2-36,1-2 0,1 6-86,4-1 1,3 5 66,7 5 0,1 3-75,4 7 0,-2 6 101,6 3 1,-4 4-9,4 1 1,-4 7-113,5 3 1,-6 4 2,6 1 0,-7 1 24,1 4 1,-2 3 104,-3 7 1,1 1 5,0 4 1,-7-2-3,-3 6 0,1-4 76,-1 4 0,0-1-6,-5 2 1,-7 3 152,-2-4 0,-4-1-80,-2 1 1,0-1 90,1 2 1,-1 3-106,0-4 0,0 2 16,1-1 0,1 1-17,3-7 1,2 8-88,3-3 0,3-1-142,-3 1 0,9-6 157,0 2 1,8 1 6,-2-1 0,8-1-465,1-4 1,7 1 8,-1 4 1,3-9-4,1 4 0,0-3 82,1 2 0,-1-1-47,1-3 1,-1 2 8,0-7 0,1 4 378,-1-4 0,1 0 0,-1-5 0</inkml:trace>
  <inkml:trace contextRef="#ctx0" brushRef="#br0" timeOffset="-2598">3073 1427 8625,'0'16'413,"0"3"1,0-1-234,0 7 0,2-2-12,3 1 1,-4-1 15,4-3 1,-3-4 183,-2 4 13,0 3 9,0-7-1,0 5-91,0-13-133,0-1 8,0-27 0,0 4 11,0-14 1,0-4-478,0 5 0,1-6 24,4 1 0,-2-3 87,7-7 1,0-1-10,5 1 87,-1-6 0,1 9 1,0-2 33,0 6 1,-1 4-17,1 9 93,6-4 0,0 13 7,4 1 0,-4 5 103,-6 9 0,0 9-87,-1 5 1,1 3 55,0 7 1,4 5-22,1 6 97,-1 6 0,-4-7 1,0 8-29,0 4 1,1 0-58,3-7 1,-2 3 8,2-2 0,-2 0 8,-3 0 1,0-3-136,-5-2 1,3-4-74,-7 3 0,4-8-299,-4-1 1,0-8 102,-5 3-1589,0-10 952,0 3 947,0-11 0,-6 4 0,-2-6 0</inkml:trace>
  <inkml:trace contextRef="#ctx0" brushRef="#br0" timeOffset="-2414">3249 1500 7823,'-14'0'522,"6"0"1,3 2-584,10 3 608,-4-4 1,14 11 0,-2-7 344,5-2-1132,8 5 1,-3-6 0,6 2 53,1-2 0,-1 3-37,0 0 1,6 0-194,-1-5 0,0 0 416,-4 0 0,-1-7 0,1-1 0</inkml:trace>
  <inkml:trace contextRef="#ctx0" brushRef="#br0" timeOffset="-2189">3881 1221 7863,'-6'-8'2272,"-2"1"-1757,0 7 1,1 7-168,7 2 0,0 9-134,0 2 1,0 8-138,0 1 1,5 1 14,0 4 1,6 2-195,-1-2 1,2 5-60,-3-4 0,4 4-311,-3-5 1,-2 5 348,2-4 1,-5-3 17,5-7 1,-5 1-1061,5-7 1,-6-1 1164,6-8 0,0 3 0,5-5 0</inkml:trace>
  <inkml:trace contextRef="#ctx0" brushRef="#br0" timeOffset="-1650">4146 1280 7569,'0'9'0,"0"1"0,0 6 141,0 9 1,5-2 201,0 1 0,5 6 526,-5 4 1,4 5-358,-4-4 1,5-1-235,-5-5 0,0 1-130,-5-1 1,0-1-47,0-4 1,0 2 148,0-6-172,0 0 2,0-6 1,-2-6-178,-3-3 1,4-5 4,-4-5 1,-2-3 12,2-6 1,0-8-104,5-2 0,-4-1 74,-1-4 0,0 1-55,5-11 1,0 3 82,0-8 0,0 3 3,0-8 1,0 8-90,0 2 1,0 2 74,0-3 0,5 6 87,0 10 0,4 2-34,-4 8 1,7 1 99,-3 3 0,0 3-65,0 7 0,0 4 81,0 5 1,4 3-52,-3 12 1,3 6 5,2 4 1,0 5-28,-1-5 0,1 7-5,0-2 0,4 2 11,1-2 0,5 2-49,-6-6 0,10-1-7,-4-5 1,6-1-18,-6-3 1,6-4-12,-2-6 0,9-1 47,-9 1 1,-1-7-9,-4-3 0,-4-3 70,4-2 0,-7-7 36,-3-3 1,1-4 166,-5-6 1,-2-1-35,2-4 0,-7-3-35,2 4 1,-3-4-13,-2-1 1,-7-1 106,-3 1 1,2 0-185,-2-1 1,0 1-170,-4-1 0,1 3-616,3 2 1,-3-6 404,3 7 0,4-6-2119,1 11 2416,3-7 0,-5 9 0,-1-4 0</inkml:trace>
  <inkml:trace contextRef="#ctx0" brushRef="#br0" timeOffset="3320">8894 1162 7569,'-5'-10'73,"0"0"183,-6 1-99,9-6 1,-6 2 0,5 1 554,-2 3-272,0 5 0,5-4 213,0 3-263,0 4-127,0-12-184,0 11-36,0 15 0,0 7 31,0 19 0,0 0-78,0 5 1,0 0 25,0 0 1,0-1-96,0-4 0,5 2 38,0-7 0,-1 0-20,-4-4 0,0-3 92,0-2 0,0-4 19,0-6 1,5 0-130,0-1 105,0-6 32,-5-1 458,0-7-482,0-13 1,0-3-118,0-14 1,5-4 116,0 0 0,1-6-9,-1 6 1,-3-7-37,3 2 0,1-3-18,-1-2 1,5 1-118,-5 4 1,5-2 80,-5 7 0,6 1-102,-1 9 1,3-1 33,2 10 1,-1-3-154,1 9 0,0 2 145,0 2 0,6 5 21,3 5 0,-1 5 95,2 9 1,4-1-53,5 7 1,1 4 11,-6 6 0,-1 4 8,-4-5 0,2 5 22,-6-4 1,0 1 6,-6-2 0,-1-3 88,-3 3 0,2-3-13,-8-1 0,1-6 116,-5 1 1,0-7-115,0 1 15,-6-2 0,-2-3 340,-7 1 0,-5-7-224,1-3 0,-2 2-105,1-3 0,-3 6-37,-6-5 1,4 0-186,1-5 1,4 5 48,-4 0 1,4 0-144,-4-5 0,6 0-603,-2 0 219,4 0-103,1 0-131,7 0 232,1-7 0,14-1 621,3-7 0,16-6 0,5-2 0</inkml:trace>
  <inkml:trace contextRef="#ctx0" brushRef="#br0" timeOffset="3812">9688 1250 7569,'0'-8'770,"0"1"-403,0 7-24,0 14 1,1 0-173,4 11 0,-3 1-61,3-7 1,-4 8 73,-1-3 1,2-1-50,3 1 1,-4-4-9,4 5 1,-3-8-1,-2 3 0,0-4-230,0-1-82,0-7-13,0 5 208,0-11 336,0 5-307,0-21 1,0 3-186,0-13 0,0-1-25,0-4 130,0-7 0,0 3 0,0-6 5,0-2 1,0-1-30,0-3 1,5 3 1,0 3 1,6 3-38,-1 6 0,3 3 53,2 2 1,-1 4 118,1 6 0,0 2-113,0 3 0,4 4 58,1 6 0,1 0 1,-1 0 0,1 1-7,3 4 1,4 8 8,-3 7 1,-3 5-25,3-6 0,-2 9-2,1 1 1,4 1 144,-3 4 1,-4-1 38,-2 1 0,-2-3-116,-3 3 1,0-1-8,-5 1 3,4-3 1,-6 5-1,3-6 7,-5-1 1,1-4-12,-1-1 0,0-6-45,-5 2 0,0-4-13,0-1 0,0-6-878,0 1-358,0-7-473,0 11 1713,-7-13 0,-7 6 0,-9-7 0</inkml:trace>
  <inkml:trace contextRef="#ctx0" brushRef="#br0" timeOffset="4012">9835 1353 7569,'-2'-8'-453,"4"1"925,12 7 0,7-5-213,4 1 0,-1-3-81,6 2 0,-2 3-121,11-2-306,-6 2 1,7-3-1,-4 0 84,2 2 1,-4 1 152,5 2 0,-6 0 12,1 0 0,4 0 0,-1 0 0</inkml:trace>
  <inkml:trace contextRef="#ctx0" brushRef="#br0" timeOffset="4259">10687 1030 9163,'0'14'352,"-5"-2"-156,0 2 0,0 0-1,5 10 1,0 1-40,0 4 1,2 5-7,3 1 1,-3 4-90,2-5 1,0 2-35,1-2 0,-4-4-187,4-1 0,2-1 137,-2-9 1,0 6 121,-5-5-1446,0-1 75,6-4 120,-4 0 1152,4-7 0,-12-2 0,-2-6 0</inkml:trace>
  <inkml:trace contextRef="#ctx0" brushRef="#br0" timeOffset="4467">10334 986 7569,'-8'-15'0,"2"7"0,12-4 422,4 7 1,5-4 594,4 4 1,4-2-687,7 2 1,5 4-286,5-4 1,0 3-205,0 2 0,7 0-89,-3 0 0,4 2-289,-4 3 0,-7-2 131,-3 7 0,2-1-354,-1 6 1,-1 0 202,-5 0 556,-6-1 0,5 7 0,-5 2 0</inkml:trace>
  <inkml:trace contextRef="#ctx0" brushRef="#br0" timeOffset="5009">11216 1133 7569,'0'14'-762,"0"1"830,0 0 0,0-1 370,0 1 0,0 1 17,0 4 1,-5-4-91,0 4 1,1 1-158,4-1 0,0 1-54,0-1 1,0-4 23,0 4 0,0-4 189,0-1-184,0-1 1,0 1-129,0 0-148,0-7-20,0 5 235,0-12 208,0 6 1,0-18-394,0-4 0,0-3 98,0 3 0,0 1-118,0-1 1,0-6-27,0-4 0,0-3 40,0-1 0,0-2 22,0-3 0,1-4 5,4-6 1,-2 1-16,7 4 1,0-2 25,5 7 0,-1 0-7,1 4 0,0 8 179,-1 2 0,6 4 17,0 1 1,-1 2-168,-4 3 0,5 4 31,-1 6 1,1 0 9,-6 0 1,6 6-47,0 4 1,-1 5-106,-4 4 0,5-1 178,-1 7 0,1-1 116,-6 6 0,6 4-136,0 0 0,-1 0 83,-4-4 1,0 4-21,-1 0 0,-1 6-22,-3-6-107,3 0 1,-6 1 0,4-1 53,-1-1 1,-7-4-102,2-5 0,2 3 104,-2-8 0,1 1-35,-1-6 1,-3 1-1641,3 0-187,-4 0 292,6-7 1540,-6 5 0,-1-12 0,-8 6 0</inkml:trace>
  <inkml:trace contextRef="#ctx0" brushRef="#br0" timeOffset="5179">11422 1338 7569,'0'-8'3401,"7"2"-3485,2 6 1,11 0 100,4 0-605,4 0 1,13 0-1,6 0 588,9 0 0,0 6 0,9 2 0</inkml:trace>
  <inkml:trace contextRef="#ctx0" brushRef="#br0" timeOffset="37885">648 456 7563,'0'-9'609,"0"-1"-541,6 7 1,-4-6 26,3 4 1,-2 4 56,2-4 0,-2 3-9,7 2 0,-5-1 67,5-4-114,-1 3 1,8-4 35,2 6 0,-2 0-8,2 0 1,4 0-140,2 0 0,2 0-29,3 0 0,-1 0 12,1 0 1,4-5 29,0 0 0,9 0-64,1 5 0,0 0 82,5 0 1,-3 0-18,-2 0 0,6 0-27,4 0 0,-2 0-8,2 0 0,-5 0 29,5 0 1,0 0-5,5 0 0,1 0 148,4 0 1,3-5-34,7 0-40,-1 0 0,7 4 0,3-3-27,4-1 1,1 1-353,0 4 0,12-5 350,-49 2 0,1 1 0,2-3 0,0 0 9,0 2 1,-1 1-1,0-3 1,-1 0-16,2 3 1,0-1-1,1-2 1,1 1-18,0 1 0,1 1 1,0-2-1,1 1-34,1 0 0,0 1 0,0 1 0,0-1 23,-1-3 1,1 0-20,0 4 0,0-1 1,2-4-1,0 0 0,1 3 1,0 2 31,1-1 1,0 0 0,-2-1 0,-1 0-9,1 0 1,1 1 0,3-3-1,0 0-273,1 3 1,1-1-1,-2-2 1,0 0 238,-1 3 0,0-1 0,-2-1 0,1-1 7,1 2 0,0 1 0,3-3 0,1 0-4,-1 2 1,-1 1-1,0-3 1,0 0 22,0 3 0,0-1 0,-4-2 1,-1 1-11,2 1 0,1 1 2,0-4 0,-1 0 0,-1 5 0,-1 1 0,2-3 0,1 1-7,1 1 0,-2 0-18,-8-2 0,1-1 0,6 4 1,0-1-1,-9-2 0,0 1 20,1 1 1,0 0-1,2 1 1,1-1-104,-4-2 1,1 1 0,2 1 0,-1 0 50,-3-1 0,-1-1 0,5 2 0,-1 1 27,-3 0 1,-1 0 0,3 0-1,0 0 52,0 0 0,0 0 0,44-5-65,0 0 0,0 0 98,0 5 1,-3-2-107,-2-3 95,-4 4 0,0-6 0,-3 7-46,-3 0 1,2-5 16,-6 0 1,-1 1 5,-4 4 0,-1 0 4,1 0 1,-1-5-103,1 0 0,-6 0 77,1 5 1,-1 0-3,6 0 1,-5-5-11,-1 0 0,-4 0 0,4 5 0,-5-5 9,0 0 1,-1-1-8,2 1 1,-7 3-6,7-3 1,-7 4 1,7 1 1,-6 0-29,-4 0 1,4 0 318,-5 0 0,3 0-306,-2 0 1,3 0 475,-3 0 0,-2 0-490,2 0 0,-5 0 274,5 0 1,-7 0-260,2 0 1,2 5 57,-2 0 0,5-1-57,-5-4 0,5 0 63,-5 0 0,1 0-39,-1 0 0,-3 5 4,3 0 0,3 0-53,2-5 0,-1 0 1,0 0 0,-4 0 37,5 0 1,-5 5-1,5 0 0,0 0-93,5-5 1,0 0 64,0 0 0,-6 0 84,1 0 0,0 0-74,5 0 0,-2 0-1,-3 0 1,3 0 42,-3 0 1,-3 0 122,-2 0 1,1 0-119,-1 0 1,0 0 9,-5 0 1,-4 0-29,-1 0 0,-2 0 16,3 0 1,0 0-37,-5 0 0,1 5 22,-2 0 0,2 0-3,3-5 0,2 0-1,-7 0 0,5 0-1,-4 0 1,4 0 2,-5 0 0,5 0-2,-4 0 0,-1 0 28,-5 0 1,1 1-23,-1 4 1,1-3 30,-1 3 0,0-4-46,1-1 0,-6 0-2,1 0 1,-7 0-9,1 0 1,-2 0-5,-3 0 1,1 0 24,0 0 0,-5 0-7,-1 0 1,-4 0-31,5 0 15,0 0 0,0 0 80,-1 0 1,-4 0-28,5 0 1,-5 0 193,5 0-159,0 0 0,4 0 9,1 0 0,-5 0-54,0 0 1,-1 0 0,6 0 1,-5 0-73,0 0 0,-5 0 86,4 0 0,-4 0-129,5 0 64,-7 0 13,11 0 0,-6 2 3,6 3 0,-4-4 0,0 4 1,0-1 12,4 0 0,-4-2 3,0 3 1,-2-2-19,2 2 0,3-3 3,-5 11 15,0-12 73,-1 13-29,-1-13 1,-4 7 227,3-3-171,-3-3 750,-2 4-833,0 1 71,0-5-12,0 4-34,0 1-4,0-6 1,0 7 18,0-3 122,0-3-62,0 5 14,0-1 57,0-4 13,0 4-169,6-6-12,-4 0-134,4 0 207,1 0-245,-5 0 207,4 0-48,1 0-20,-6 0 1,7 0-35,-3 0 40,-3 0 0,4 2 6,-6 3 1,2-4-198,3 4 180,-3-3-4,4 4 1,-1 3 10,0 5 1,0-4-8,-5 0 0,0 0 31,0 4 1,0 3 5,0 2 1,0-1-10,0 7 0,0-6 7,0 6 0,0-1 35,0 6 1,-5-1-46,0 1 1,-1 1 117,1 3 1,3-1-103,-3 6 0,2 0 7,-2 5 0,3-5-8,-3 0 0,-3-3 3,-2 8 1,4-8 15,1 9 1,-2-6 0,3 0 1,-6 8-46,5-3 1,-2 4 32,2-4 0,4 0-50,-4 0 0,-2 0 48,2 0-33,1 0 1,-1 0 0,0 1 18,2-1 0,-4 0-6,2 0 1,-1-3 1,1 3 0,3-8-3,-3 8 1,2-8-4,-2 3 1,3 0 4,-3 5 0,4-5-33,1 1 1,0-6 31,0 5 0,0-5-87,0 6 1,0-8 76,0 3 0,0 0-4,0 0 0,0 1-17,0-2 1,0-3-6,0 3 1,0-3 46,0-1 1,5-1-35,0 1 1,1 2 7,-1-2 1,-3 2-12,3-7 41,3 3 0,-7-4 0,4 1-30,-3 1 1,-2-3 3,0 1 1,0-4 23,0 4 0,0-6 4,0 2 1,0 1 3,0-1 1,0 4-24,0-4 1,0 4 15,0-4 1,0 1-12,0-1-19,0-4 0,0 7 1,0-5 20,0 1-47,0 1 0,0 0 0,0-1 34,0-1 1,0 0-4,0 2 1,0-4-26,0 4 1,0-4 18,0-1 1,0-1-88,0 1 1,-5 0 55,0-1 1,0 1-65,5 0 62,0 0 26,0-1 0,0 1-59,0 0 46,-6-1 1,4 1 99,-3 0 0,3-6-95,2 1 0,-4-5 211,-1 5-45,0-7-46,-2 10-42,6-11 10,-6 11-12,1-11-31,4 4 1,-6-6-16,3 0 48,3 0-139,-11 0 94,12 0 0,-13 0-11,5 0 1,-4 0 7,-2 0 1,3 0-4,-2 0 0,2 0 8,-7 0 0,-4-5-2,-2 0 1,-1 0 9,2 5 1,-6 0-12,1 0 1,-2-1 50,-8-4 0,1 3-43,-1-3 1,-5 4 102,0 1 1,-2 0-104,-8 0 1,0 0 0,-5 0 1,-6 0 18,-4 0 1,-2 1-6,-3 4 1,-8-3-306,-6 3 1,-2-4 308,-8-1 0,-1 0-15,45 0 1,0 0-1,1 0 1,0 0-12,-3 0 0,-1 0 1,1 0-1,-1 0-1,-1 0 1,-1 0 0,-1 0 0,-1 0-2,-3 0 0,1 0 0,2 1 0,-1 0-249,-4 2 0,0-1 0,1-1 0,1 0 244,-2 1 1,0 1 0,1-2 0,1-1-5,-3 0 1,1 0 0,1 2-1,0 1 10,-6 0 1,-1-1 0,2 1 0,0-1-4,-1-2 1,0 0 0,1 2 0,-1 1-8,3-1 0,-1 1 0,-1-1 1,0 1 5,-4-3 1,1 0-1,2 0 1,1 0 5,2-1 1,-1 2 0,1 1 0,1 0-14,-2 1 1,0-1-1,2 1 1,-1-1-1,-3-1 1,0-2 0,3 1-1,0 0 6,-1 0 0,1 0 1,3 0-1,-1 0-1,0 0 1,0 0 0,4 0 0,0 0-4,-4 0 1,0 0-1,3 0 1,2 0 4,-3 0 0,0 0 0,6 0 0,0 0 2,-1 0 1,1 0 0,-2 0 0,0 0-12,-1 0 0,0 0 0,2 0 0,0 0-124,3 0 1,0 0-1,2 0 1,0 0 136,-3 1 0,1-2 0,3-1 0,0-1 0,-1 1 1,0-1 0,0 1-1,0 0 0,3 2 1,-1 0 0,-1-3 0,0 1 1,-45-3 0,-1 0 73,1 5 1,-2 0-79,7 0 1,-2-5 7,2 0 1,2 0-1,-7 5 1,1 0 2,-1 0 1,2-5-2,3 0 1,-3 0-6,44 5 1,1 0 0,-47 0-21,0 0 1,3 0 0,43 0 1,1 0-1,-44 0-5,44 0 1,-1 0 0,-47 0 17,47 0 1,1 0 0,-49 0-5,49 0 1,-1 0 0,-47 0-155,45 0 1,0 0-1,2 3 1,-1-1 182,2 1 0,0-1 0,-49 3-8,48-5 1,1 0-1,-44 2 4,44 0 1,-1 1-1,-47-2-7,47 1 1,1 1 0,-47 4 6,0-2 0,2 4-15,-2-4 0,3 2 11,7-2 1,-1-4 3,1 4 0,5 2-14,0-2 0,1 1-2,-1-1 1,1-3-6,4 3 1,2-2-2,-2 2 1,8-3 448,1 2 0,10 3-421,-4-2 0,11 0-61,-7-5 1,5 5 296,0 0 0,3-1-316,7-4 0,0 0 445,0 0 1,5 0-393,0 0 0,4 0 258,-4 0 1,6 0-258,-1 0 0,-2 0 14,2 0 0,0 0-12,4 0 1,-4 0-20,0 0 0,-1 0 15,6 0 0,-5 0-59,-1 0 0,1 0 55,5 0 1,-6 0-7,1 0 1,0 0-11,4 0 1,1 0-6,0 0 1,4-1 47,1-4 1,1 3 87,-2-3 1,-1 4-114,6 1 0,1 0 15,4 0 387,0 0-139,1 0 11,6 0-234,-5 0-15,11 0 67,-5 0 0,14-5 75,3 0 1,-4-6-55,-1 1 0,2-3-10,-2-2 1,1 0 0,-3 1-17,2-1 0,2-5 13,-2 1 0,-4-7-21,4 1 0,2-3 50,-2-1-124,0-7 0,-5 2 0,0-9 80,0-3 0,0-7-19,0-1 1,0-8-45,0-2 1,-7-11-104,-3 1 1,-3-4 7,-2 0 0,-1 2 113,-3-2 0,1 3 175,-7 1 0,5 3-30,-4 2-148,-1-3 1,-4 10 0,1-5 48,4 2 1,-2-4 5,6 5 1,-4-4-36,4 4 1,-5-1-87,6 1 0,1 9-8,8-4 1,-1-2 52,6-2 0,0-1-45,5 5 1,0 2 63,0 3 24,0-3 0,0 14 1,0-2-10,0 2 55,0 4 0,5 10 0,0-1-63,-2 1 1,0 6-4,2 3 1,-3 2 56,3-1 0,-2 7-41,2-2 1,-4 2-104,4-2 0,-3 4 51,-2 0 1,0 5-15,0-5 0,5 5-27,0-4 1,0 4-10,-5-5 1,0 5-7,0-5 1,5 5-92,-1-5 0,1 6-173,-5-6 0,0 5-158,0-5-312,0 7 0,0-5 45,0 3-1038,7 3 1787,1-4 0,7 12 0,-1 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55.0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1 133 7569,'0'-15'-341,"0"7"281,0-5 1,0 5 210,0-7 1,0 5-5,0 1 1,1 4 181,4-5-58,-3 7 22,4-10-142,-6 11 1,0-6 65,0 3-92,0 3 243,0-4-480,0 19 1,0-3 104,0 9 1,0-1-4,0 2 0,0-2 51,0 6 1,0 1-7,0 4 1,0 2-3,0 3 3,0-3 0,2 12 0,1-4-4,2 4 1,2 6-2,-2 0 0,-4 4-21,4-4 0,-3 7 23,-2-2 0,5 8-75,0 2 0,1 4 72,-1-4 0,-2 11-167,7-1 1,-5 2 154,5-2 0,0-1-6,4 1 0,-1-1-42,-3 1 0,-2-10-40,-3-1 38,-3-6 0,9 10 0,-6-6-46,-2-2 1,-1 3 145,-2-8 1,0-2-1,0 2 0,0 0 137,0 4 1,-2-4-207,-2 0 0,2-11-151,-3 1 1,2-5 344,-2 0 0,3 2-152,-3-7 1,4 5 12,1-4 0,0 1-30,0-2 1,0 2-67,0 3 0,1-1 26,4-4 0,-3-3 5,3 3 0,-4-3-5,-1-1 1,2-1 10,3 1 1,-3-1 13,2 0 0,-2-1-5,-2-3 1,0 1-144,0-7 0,5 6 69,0-6 0,0 1 6,-5-5 1,0-1-20,0 1 1,0 0-96,0 0 0,-5-6-20,0 1-181,0 0 154,-1 5 36,-3-1 0,0-1-113,-1-3 182,7 3 1,-9-10-127,7 7-138,0-6 19,5 2 319,0-6 0,7-6 0,1-3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56.9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1 177 7569,'0'-14'-18,"0"-1"1,5 5 40,0 0 59,-1 7 0,-4-5 0,2 5 129,3-2 0,-2-2-42,7 2 1,-5 4 22,5-4 0,0-2-67,4 2 0,1 0 57,0 5 1,1 0-89,4 0 0,-2 0 23,6 0 1,1 0-23,4 0 1,0 0-13,1 0 0,6 0-139,3 0 1,5 2 53,5 3 0,0-4-84,10 4 1,-7-3-25,12-2 0,-2 0 112,6 0 0,4 0 32,-3 0 0,4 0-26,6 0 1,-1 0-248,10 0 0,-8 0 281,8 0 0,4-2 23,6-3 1,-2 4-65,2-4 1,0-2 3,-46 5 1,-1 0 0,49-5-28,-49 4 1,1 1 0,47 0-177,-45 0 1,0 0-1,-1 0 1,0 0 182,1 0 1,0-1 0,-3 3-1,-1-1 18,4-2 0,0 1 0,-3 1 0,-1 0-183,4 1 1,0 0 0,46 0 149,-2 0 0,-5 0-1,5 0 0,0 0 29,-47 0 1,1 0 0,44 0-2,-3 0 0,-1 0 8,1 0 1,-5 0-12,0 0 0,2 0 12,-2 0 1,-1 0-11,1 0 0,0 0 2,-5 0 1,2 0 34,-1 0 1,2 0 4,-2 0 1,-3 0-23,2 0 1,-1 0 3,1 0 1,2 0-72,-6 0 0,6 0 60,-2 0 0,-1 0-107,1 0 0,-6 0 28,1 0 45,-3 0 1,4 0 0,-1 0 1,-1 0 1,-5 0-131,1 0 0,-3 0 150,9 0 0,-9 0 0,-1 0 0,-6 0-18,6 0 0,-5 0 5,4 0 0,-11 0 168,2 0 0,-10 0-175,0 0-19,-3 0 1,-4 0 0,-1 0 410,-2 0 0,-6 0-398,1 0 1,-3 0 307,-1 0 0,-1 0-299,1 0 0,-1 0 157,0 0 0,-4-5-163,-1 0 1,-6 1 50,2 4 1,-4 0-56,-1 0 16,0 0 1,-1-2-23,1-3 14,-7 3-271,-1-4 195,-1 6 83,-4 0 0,4 1-23,-6 4 1,2-3 103,3 3-117,-3-3 189,4-2-189,-6 6 249,0-4-117,0 4-33,-6 1 5,4-6-14,-11 6 1,10-2-36,-7 0 30,7 0-59,-4 1 0,7-3 46,0 7 1,0 0-12,0 5 0,0-5 31,0-1 0,0 1-17,0 5 0,0 0 73,0-1 0,0 6-75,0-1 1,0 8 109,0-3 0,0 4-91,0 1 1,0 2 10,0 4 0,0-3-24,0 7 1,0 1-13,0 4 1,0 0 33,0 0 1,-5 0-3,0 0 1,0 2-103,5 3 0,-5-2 51,1 7 0,-1-7-7,5 2 1,-5 2 26,0-2 1,-2 2 2,2-2 1,4-2 32,-4 7 1,-2-7 81,2 2 0,1 2-101,4-2 0,0 5 8,0-5 0,-5 5 109,0-5 1,0 1-88,5-1 0,-2-3-78,-3 3 1,2 2 83,-7-2 1,7 1-3,-2-1 0,3-3-11,2 3 1,-4 2-6,-1-2 0,0 6-38,5-1 1,0-3 0,0-2 1,0 3-21,0 2 0,0-2 55,0 2 0,1 0-108,4 5 0,-1-5 50,5 0 0,-4-2-75,5 2 0,-5-4 80,5-6 1,-7 5-12,2 0 0,1 0-54,-1-4 0,0-3 69,-5-3 1,5 2 30,0-7 0,0 1-46,-5-6 0,0 0 97,0 1 0,-5-2-50,0-4 0,-5 2 8,5-6 0,-6-1-27,1-4 0,2 0-2,-2-1 1,0 0-2,-4-5 1,4 3-4,0-7 0,0 4 9,-4-4 0,-3 0-4,-2-5 1,2 0-6,-2 0 0,2 0-29,3 0 1,-3 0 3,-2 0 1,1 0 21,-7 0 0,6 0 0,-6 0 1,6 0 52,-6 0 1,-1 0 9,-8 0 1,3 0 15,-4 0 1,-2 0-61,-2 0 0,-4 0 31,-1 0 1,-7 0-48,-2 0 1,-5 0-1,0 0 0,-1 0-7,0 0 0,-6 0-11,-4 0 1,-3 0 0,-1 0 1,-1 0-5,1 0 0,-6 0-241,1 0 1,-10 0 257,4 0 0,-7 0-33,3 0 1,-5 0 22,-5 0 1,-2 0 1,7 0 1,-3 0-2,-2 0 0,5 0-244,41 0 0,1 0 1,-49 0 264,49 0 0,-1 0 0,-48 0-15,49 0 0,0 0 0,0 1 1,0 0-1,-5 1 0,0 1 0,2-2 0,0-1-1,-2 3 0,-1-1 0,1-1 1,-1 0 0,-1-1 0,-1 0 0,0 0 0,0 0-17,0 0 1,1 0 0,0 0-1,0 0-6,1 0 1,1 0 0,-2 0 0,0 0 19,2 0 1,-1 0 0,0 0 0,-2 0 0,1 0 0,-1 0 0,0 0 0,0 0 15,0 0 0,1 0 0,-1 0 1,0 0 2,0 0 1,0 0-1,3 0 1,0 0 31,-1 0 1,1 0 0,3 0-1,0 0-43,-1 0 1,0 0 0,3 0-1,1 0-145,-2 0 1,1 0 0,-42 0 152,-5 0 0,6 0 10,4 0 1,0 0 5,0 0 1,5 0 2,-1 0 0,7 0-108,-1 0 1,9 0 12,6 0 0,2 2 43,3 3 0,-1-4 20,0 4 1,7-3 272,3-2 1,5 0-250,4 0 1,4 0 366,7 0 0,5 0-375,-1 0 209,14 0-690,-9 0-411,18-7-1238,-4 6 2113,12-6 0,9 20 0,8 3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44.022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16978 897 7569,'0'-10'1881,"0"0"-1131,0 7-421,0-10 1,0 13 75,0 0 0,0 11-80,0 9 1,5 8-51,0 1-210,-1 1 0,-4 10 0,0-5 96,0-3 1,2 4-152,3-1 1,-3-1 161,3-5 0,-4-4-49,-1-1 0,0-6-353,0 2 0,0-4-82,0-1 52,0-7 74,0-1 352,0-7-290,0-13 1,0 1-1,0-12 76,0-3 1,0-2 45,0-5 1,0 1-114,0-6 1,0 0 60,0-5 0,7-2 13,2-3 0,0 2 28,0-7 0,6 8-7,5 2 0,-1 3 12,-4 12 0,5-2 11,-1 11 1,2 5-66,-1 5 1,-2 7-7,7-2 0,-3 10 58,3 5 0,1 8 24,-6 2 0,1 12-6,-2 3 0,-2 5-37,2 4 1,-4 1-5,-5-1 0,1 0 35,-6 0 0,5 0 3,-5 0 0,0-2-21,-5-2 1,-7 1 13,-3-7 0,1 0 0,-6-4 0,4-3 14,-9-2 0,4-4 114,1-6 1,-5-5-120,1-1 1,-6-5 13,6 0 1,-6-2-100,6-2 0,-6-2-166,5-2 1,-4-3 85,4-3 1,1-3-108,4 3 1,0-1-26,1 1 0,1-3-325,3 3 0,3-3 93,7-1 0,2-6-24,3 0 546,3-6 0,13-3 0,2-9 0</inkml:trace>
  <inkml:trace contextRef="#ctx0" brushRef="#br0" timeOffset="436">17742 926 8310,'0'15'437,"0"0"1,0 1-217,0 4 0,0 1 73,0 3 0,-5 4 341,0-3 1,0 2-310,5 3 1,0-6-98,0 1 1,0-7 22,0 1 0,0-2-123,0-3 0,0 1-89,0 0 373,0-7-46,0-1-914,0-7 328,0-14 0,0-2 123,0-13 0,5-1 78,0 1 1,2 0-30,-2-1 1,1-4-86,4 0 1,8-7 76,-3 2 0,3 1-4,-4-1 1,8 1 35,2-1 0,-1 3 29,1 7 1,-4 6-14,4 3 1,-1 4-14,2 1 1,3 5-2,-4 1 1,-3 5 20,-1-1 0,1 4 5,-1 1 1,-1 5-19,-4 0 0,-2 13 10,-3 1 0,1 7 323,-6 4 0,5 6 81,-5 3-333,0 3 1,-5 4-1,0 0 29,0-2 1,0 3-1,0-8 0,-2 2-137,-3-2 1,4 2-196,-4-6 1,3-3-79,2-7 0,0 1-254,0-7 0,0 1 1,0-5 0,2-2-1267,3-3 1833,-4-4 0,12 1 0,-4 1 0</inkml:trace>
  <inkml:trace contextRef="#ctx0" brushRef="#br0" timeOffset="652">17933 1000 8026,'-8'0'2150,"15"0"-1477,12 0 0,2 0 86,4 0-898,-1 0 1,12 0 0,4 0-11,2 0 1,2 0-136,0 0 1,0 5 239,0 0 0,0 0 118,1-5 0,-6 0-1383,0 0 1,-6 0 1308,1 0 0,-3-7 0,-2-1 0</inkml:trace>
  <inkml:trace contextRef="#ctx0" brushRef="#br0" timeOffset="875">18727 868 7569,'6'-15'0,"-4"5"131,3 0 0,-3 0 387,-2-4 0,1 4 171,4 0-494,-3 7 0,6-4 80,-3 7 531,-3 0 1,11 2-309,-4 3 0,-2 5-315,-2 9 1,1-1 128,-1 7 0,0-1-75,-5 6 0,0 4-54,0 0 1,5 5 91,0-4-694,0-1 0,-5-3 1,0 2 197,0 1-433,0-6 1,0-2 0,0-5 62,0 2 1,0-5-34,0 2 1,-5-9-1015,0-1 1638,0-7 0,-1 10 0,-3-5 0</inkml:trace>
  <inkml:trace contextRef="#ctx0" brushRef="#br0" timeOffset="1744">18477 691 7569,'-15'-15'1533,"7"6"-331,3-1-718,4 7 1,2-9-91,4 7 0,5 0 94,10 5-282,2 0 1,9 0 0,2 0-43,1 0 0,2 0-265,-1 0 1,1 2 226,3 3 1,2 1 79,-7 4 1,5 3-258,-5-3 1,1 2-393,-6-3 0,-4 4-310,-1-3 1,-6-2 215,2 2 0,-4-2 375,-1 2 0,-5 2 57,-1-8 1,-4 1 369,5-5-41,-7 7 195,4-5-19,-1 4 104,-4-6-218,5 0-10,-1 7-19,-4-6 41,4 6-167,-6-7 1,5 1 28,0 4 20,0-3-81,1 4 1,-2-4-5,6 3 0,-6-3-107,6 3 0,-5-4 41,5-1 0,-5 0 111,5 0-105,-7 0 0,5 5-18,-3 0 1,-3 1 19,2-1 0,-2 4 7,-2 5 1,0 1-28,0 0 0,0 1-65,0 4 1,0-2-28,0 6 1,0 1 45,0 4 0,0 0 28,0 1 1,0-1-26,0 1 0,0-1-4,0 0 0,0 1 17,0-1 1,0 1-1,0-1 0,0-5-5,0 1 0,0-7 4,0 1 0,-2-4-349,-2-5-28,2 3 291,-5-11-18,1 4 1,3-7 2,-7-4 1,5-3 87,-5-7 1,7-2-1,-2-2 1,-2 1 21,3-7 1,-3 3 120,2-3 0,3-4-20,-2-1 1,2-1-77,2-8 0,0 1-10,0-1 1,6-3 23,4 3 1,3 1-21,2-1 1,1 6 3,4-1 1,-4 8-2,4 1 1,-4 7-3,-1-1 0,1 2-13,4 3 0,-4 4 191,4 0 0,1 7 98,-1-2-162,-1-3 1,-2 6 0,1-3-13,1 4 1,2 1-32,-1 0 0,-4 1-22,4 4 0,1 3-101,-1 7 0,-1 1 88,-4 4 0,0 1-77,-1 4 0,1 2 11,0-2 1,-1 3 75,1 1-49,0 0 1,0 6 0,-1-1 1,1-1 1,-5-2-16,0-2 1,-2 1-61,2-1 0,1-1-142,-6-4 0,5 4 152,-5-4 1,4 3 18,-4-3 1,0 4-163,-5-4 0,5 4-198,0 2-69,0-8 1,0 5 0,0-8 44,-2-1 0,-1-6 200,-2-3 0,4-4-939,1 5 1155,0-7 0,-11 4 0,-2-7 0</inkml:trace>
  <inkml:trace contextRef="#ctx0" brushRef="#br0" timeOffset="1961">19418 1220 10046,'15'-1'1326,"-1"-4"1,7 3-898,4-3 1,4 4-323,6 1 1,-3-2-424,7-3 1,-4 3 272,4-2-1023,-6 2 1,3 2 0,-9 0 1065,-2 0 0,-4-7 0,-6-1 0</inkml:trace>
  <inkml:trace contextRef="#ctx0" brushRef="#br0" timeOffset="-3175">11833 735 7569,'2'-8'415,"3"3"0,-4 12-269,4 7 1,2 8-1,-2 9 295,-2 3 1,3 8-160,-1 7 0,0 5-90,-5-5 1,0 0-39,0-5 0,0-1-19,0-4 1,2 2 30,3-7 1,-4 1-37,4-6 0,-3-6-136,-2-4 0,0-2 164,0-3-155,0-5 71,0-3 1,-2-6 59,-3 0-225,4-6 0,-6-3 0,6-7 97,-4-4 1,3-7 49,-3-8 0,3-5-74,2 0 0,0-2-129,0-2 1,0-7 65,0-3 0,0-3-104,0-2 1,0-6 53,0-4 0,0 4-668,0 1 800,7 10 1,1 4-1,7 7-39,0 4 1,4 3 8,1 7 1,1 6-26,-1 3 1,-2 6 7,6 4 1,-4 3 19,4 7 1,-4 0 7,4 0 1,-4 7 300,4 3 1,-6 3-333,2 1 51,-4 8 1,-1-1 0,-2 7-46,-3 1 0,-2-8 2,-3 9 1,-3-4 48,2 3 1,-7 1 98,-2-1 0,-6-1-120,1-4 0,-8 4 15,-2-3 1,-4-4 94,4-2 1,-6 3-84,2-3-154,3 1 0,-6-7 0,8-2 61,1-1 0,1-5 36,3 5-249,-1-7 1,2 5-1047,3-3 859,4-3 479,6 4 0,6-6 0,2 0 0</inkml:trace>
  <inkml:trace contextRef="#ctx0" brushRef="#br0" timeOffset="-2773">12495 647 8896,'8'15'1682,"-3"-1"-1443,-4 8 1,-1-4 0,0 6 82,0 2 0,-1 7-139,-4 1 1,3 2 91,-3-2-169,4-2 0,-4 5 0,-2-4 276,-1 1-345,5 7 0,-4-10 0,7 3 137,0-3 1,0-6-168,0-1 1,5-1-100,0 2 0,6-3 28,-1-2-96,3-4 1,4 4 0,1-9-6,1-1-64,7 0 0,-4-2 1,4-3 47,-2-3 0,1-2 98,4 0 1,2 0-383,3 0 0,-3-7-498,4-3 1,-4-1 174,-2 1 1,1-3 304,-1 3 0,-5-3 483,1-1 0,-7-8 0,3-1 0</inkml:trace>
  <inkml:trace contextRef="#ctx0" brushRef="#br0" timeOffset="-2416">13259 721 8147,'-5'14'2138,"0"1"-1610,2 0 0,1 1-273,2 4 0,0-2-58,0 6 0,0 1 84,0 4 0,0-5-70,0 1 1,-1-1-12,-4 6 0,3-1-41,-3 1 1,3-6 0,2 1 0,0-3-44,0 3 0,0 1-91,0-6 1,2-1 11,3-4 0,3 0-141,7-1 0,0 1 155,-1 0 1,6-2-191,-1-3 0,6 1-254,-5-6 0,6 0 89,-2-5 0,9 0-188,1 0 1,0 0 35,-4 0 0,1-5-276,3 0 1,-3-6 382,4 1 1,-9-3 11,-2-2 337,-6 0 0,10-6 0,-5-2 0</inkml:trace>
  <inkml:trace contextRef="#ctx0" brushRef="#br0" timeOffset="-2218">13391 1073 7569,'-8'0'666,"1"0"1,9 0 0,3 0-99,5 0 1,3 0-602,2 0 1,6-1-70,3-4 1,4 2-26,1-7 0,1 2-223,-1-2 0,1-3-1178,-1 3 1528,0-3 0,1-2 0,-1 0 0</inkml:trace>
  <inkml:trace contextRef="#ctx0" brushRef="#br0" timeOffset="-2023">13450 721 7569,'-10'-2'2407,"0"-3"-2111,7 3-112,-3-4 1,7 6 10,4 0 1,8 5-181,7 0 0,6 1-236,-2-1 0,9-2-696,1 7 0,10-7 226,-4 2-536,12-3 1144,-13-2 1,12 6 0,-7 3 0</inkml:trace>
  <inkml:trace contextRef="#ctx0" brushRef="#br0" timeOffset="-1783">14258 750 10215,'0'16'1689,"0"4"-1446,0-4 1,0 12-1,0-4 291,0 4-423,0 8 0,0-5 0,0 5 55,0 0 1,0-5-118,0 3 1,0-1-100,0 1 0,0-8-240,0 4 0,2-6-575,3 1 1,-3-4 138,2-6-1553,-2 0 1208,-2-1 1071,0-6 0,0 5 0,0-4 0</inkml:trace>
  <inkml:trace contextRef="#ctx0" brushRef="#br0" timeOffset="-1324">13979 676 8468,'-15'-8'911,"7"2"1,2 4-1236,6-3 738,0 4 0,6-6 0,6 7-105,6 0 1,5 0-238,6 0 1,5 0-263,1 0 1,5 0-348,0 0 1,-3 0-88,2 0 0,-1 0 244,1 0 1,2 0 18,-7 0 0,1 5 208,-6 0 0,-5 0 141,1-5 0,-7 0-205,1 0 577,-2 0 1,-2 1-185,-1 4 1,-4-1 61,0 5 1,-7-4 410,2 5 1,-3 0-111,-2 5-190,6-1 1,-4 6 0,3-1 407,-4-1-667,-1 5 1,0-5 0,0 7 147,0 1 0,0 2-23,0 1 0,0-4-32,0-1 1,0 1-1,0 4 1,2 0-19,3 1 0,-2-1 6,7 1 0,-2-3-4,2-2 1,3 1-52,-3-6 0,4-1-136,6-4 1,-4 0-28,4-1 1,1-4-176,-1 0 1,6-7 170,-2 2 1,4-3 93,2-2 1,-3 0-1042,-2 0 1,3-2 210,-4-3 0,-1 2 34,1-7 0,-6 5 170,2-5 0,-4 2-163,-1-2 1,-2-3 745,-3 3 0,3-9 0,-5-4 0</inkml:trace>
  <inkml:trace contextRef="#ctx0" brushRef="#br0" timeOffset="-1138">14788 1029 7569,'-9'8'2545,"3"-1"-1873,6-7-491,6 0 0,9 0-23,10 0 1,-3-5-281,3 0 0,-1-1-361,6 1 1,-6 1 51,1-5 1,-2 4-1229,1-5 1659,-3 7 0,-6-17 0,0 4 0</inkml:trace>
  <inkml:trace contextRef="#ctx0" brushRef="#br0" timeOffset="-950">14773 676 7569,'-8'0'3442,"1"0"1,19 0-2910,2 0 0,12 0-347,4 0 0,6 0-663,8 0 1,8 0-1933,7 0 2409,0-6 0,13 4 0,-5-4 0</inkml:trace>
  <inkml:trace contextRef="#ctx0" brushRef="#br0" timeOffset="-5132">8937 515 7345,'-8'-2'0,"3"-3"221,-3 4 0,5-6 402,-7 7 0,5 0-196,-5 0 0,5-5-187,-4 0 0,4 0-58,-5 5 0,0 0 31,-5 0 1,1 5 0,-1 0 0,0 7-21,1-3 1,-1 4 11,0 2 0,-4 1-64,-1 4 1,-4 3 50,4 6 1,-5 2 10,6 4 1,-1 1-55,6 3 0,-1 7-106,0-7 0,2 5 48,3-10 0,4 5-162,6-4 1,0 4 154,0-5 0,6-4 28,4-6 1,3 1-451,2 4 0,6-5-179,4 1 0,2-7-2,3 1 0,4-2 82,0-2 1,7-6-193,-2 1 0,-1-7 135,1 2 0,-1-3-124,1-2 1,2 0 617,-7 0 0,7 0 0,-4 0 0</inkml:trace>
  <inkml:trace contextRef="#ctx0" brushRef="#br0" timeOffset="-4632">9584 735 7569,'-15'0'1374,"1"0"-1276,-1 0 1,0-5-99,1 0 0,-1 1 334,0 4 1,1 1 483,-1 4 0,-1-2-483,-4 7 0,4 0-127,-4 5 1,4-1-119,1 1 0,0 5 39,1-1 0,4 7 11,0-1 1,7 3-26,-2 1 1,3 0-136,2 1 1,2-1-25,3 1 1,3 4-151,7 0 0,1-4 19,3-6 1,-1 1-45,7 4 1,-2-6 51,1-4 0,4-2-106,-3-2 0,2-2 123,3-4 1,-1-2 47,1-7 1,-3 0 103,-2 0 1,3-8-27,-4-7 1,4-1 196,1-9 0,-4 1-78,-1-6 1,-6 1 110,2 0 0,-6-1 31,-4 1 1,2-1 67,-7 1-281,0 0 0,-7-1 0,-1 1 45,-2-1 0,-7 1-103,2 0 1,-7 1 20,-3 3 1,0 4-187,6 6 0,-6 1 19,0-1 1,-4 5-156,4 0 1,1 7-335,4-2 1,5 4 23,0 1-1095,7 0 652,-10 0 1088,11 0 0,2 6 0,9 2 0</inkml:trace>
  <inkml:trace contextRef="#ctx0" brushRef="#br0" timeOffset="-3965">10231 765 7569,'0'14'252,"0"1"0,0 1 395,0 4 0,0 3-211,0 6 0,2 1 15,2-1 0,-2 0-143,3 1 1,1 4-126,-1 0 1,2 1 22,-2-6 0,-4-4 70,4-1-333,-3 1 0,3-3 0,0-2 288,-2-4-205,-1-1 1,-1-2 64,4-3-321,-3-3 246,4-7 1,-6-7 65,0-3-122,7-9 0,-4 1 1,7-7 71,1-1-35,2-2 0,-3-1 0,0-1 52,2 1 1,-4 1-8,1 4 1,-4-2-55,5 6 1,-2 5-10,2 6 0,-2 5-137,-3-1 1,-2-1-50,7 1 163,-6 7 1,9 6 0,-4 6 2,4 1-72,2 6 1,-5-3-1,0 5-37,1-2 39,2 6 1,-3-9 0,0 4-42,1 0 1,-3-3 18,2-4 0,-2-5-24,2 0 1,3-7 16,-3 2 217,-3-4 0,6-1-202,-4 0 291,5-6 0,-5-4 0,1-10-61,2-4 1,1 1 55,1-1 0,-1-1-86,-3-4 0,3-1 71,-3 1 0,2 4-23,-3 1 0,4 1-10,-3-2-102,-3 4 1,6 2-1,-3-1 43,3 2 1,-4 7-114,1 1 1,0 5 73,5-5 1,-5 7-9,-1-2 0,3 3 39,7 2 1,-2 2-10,2 3 0,-2 5 157,-3 9 1,6 4-32,0 7-33,-1-8 1,-9 6-1,0-3 44,1 2-25,2 3 0,0-1 0,-3 1-14,-5-1 0,2-1-147,-3-4 1,1 4 127,-5-3 0,5-4 5,0-2 1,0-2-1007,-5-3 1,0-4-51,0 0 0,0-5-360,0 5 0,5-5 1295,0 4 0,6 1 0,-3 5 0</inkml:trace>
  <inkml:trace contextRef="#ctx0" brushRef="#br0" timeOffset="25699">5086 103 6612,'-8'-1'-75,"3"-4"0,2 3 140,-2-3 57,3 3-61,-4 2 0,4-4 97,-3-1-13,4 0 12,-6 5 1,1 0 69,4 0 120,-5 0-390,20 0 1,-8 0 34,10 0 1,-3 0 37,2 0 0,1 0-17,0 0 28,-1 0 0,1 0 0,1 0-2,4 0-8,-4 0 1,10 0 0,-4 0 5,0 0 1,3 0-2,4 0 1,-1 0-38,-3 0 0,7 0 16,-2 0 0,2 0-26,-2 0 1,1 0 47,3 0-58,-3 0 1,7 0 0,-4 0 50,5 0-44,-3 0 1,5 0 0,-5 0 22,1 0 1,1 0-5,1 0 1,2 0 24,-7 0 0,7 0-13,-2 0 0,-3 0 7,-1 0 1,1 0-17,-2 0 0,5 0-1,-5 0 1,6 0-5,-6 0 0,2 0-1,-2 0 1,-3 5-1,3 0 1,2-1-3,-1-4 1,-1 2 2,-5 3 0,1-3 2,-1 3 1,1-4 34,-1-1 1,0 0-42,1 0 1,-1 2 1,0 3 0,1-4-1,-1 4 1,6-3-2,-1-2 1,2 0 8,-2 0 0,-1 0 0,6 0 1,-6 0-12,1 0 0,2 0-7,-2 0 1,5 0-22,-4 0 1,4 0 22,-5 0 0,5 0 0,-4 0 1,4 0 1,-5 0 0,5 0-1,-4 0 1,1 0 18,-2 0 1,-1 0 1,6 0 1,-5 0-19,5 0 0,-6 0 7,1 0 0,-3 0 8,-1 0 1,2 0-6,-2 0 0,7-5 0,-7 0 1,2 0-6,-2 5 0,-1 0-1,1 0 1,-1 0-17,0 0 1,1 0-3,-1 0 0,1 0-1,-1 0 0,0 0 16,1 0 0,-1 0 1,0 0 0,1 0 13,-1 0 1,1-5 2,-1 0 0,0 0 13,1 5 1,-1-4 5,1-1 0,-1 0-30,0 5 1,6 0 2,-1 0 1,2-5-48,-2 0 1,-1 0-9,6 5 1,-6 0 0,1 0 0,2-2 42,-2-2 1,2 2-5,-1-3 1,-4 3 10,3 2 1,2 0 3,-2 0 0,5 0 8,-4 0 1,1 0 8,-2 0 0,2 0-8,3 0 0,2 0-12,-7 0 1,5 0 7,-4 0 1,1 0-33,-2 0 1,-3 0-14,3 0 1,2 0 32,-2 0 0,6 0-2,-6 0 1,5 0 30,-5 0 1,7-1 4,-2-4 1,-1 3 24,1-3 1,-5 4-50,6 1 1,-6 0-13,5 0 1,-5 0 4,6 0 1,-8 0-3,3 0 1,1 0-13,-2 0 0,7 0-9,-2 0 1,2 0 16,-2 0 0,3 0-5,-2 0 1,-3 0 16,2 0 1,1 0-8,4 0 1,-2 0 2,-3 0 0,4 0-4,-4 0 1,3 0 1,3 0 0,-1 0-1,0 0 1,0 0-2,0 0 0,0 0-23,0 0 1,2 1-6,3 4 1,-7-3 29,7 3 1,-6-4-9,6-1 0,1 5 66,-1 0 0,2 0-61,-2-5 0,-2 0 1,7 0 0,-1 0 17,0 0 1,3 0 6,-7 0 1,5 0-22,-5 0 1,1 0-1,-1 0 1,-1 0-15,6 0 1,-5 0 16,5 0 0,-5 0-4,5 0 1,-5 0 0,4 0-4,-5 0 0,7 0 0,-6 0 3,-1 0 0,2 0-1,-1 0 1,5 0-7,-5 0 0,7 0-1,-2 0 0,-2 0 6,2 0 1,-7 0-2,2 0 17,3 0 0,-9 0 0,4 0-15,1 0 0,1 2 0,0 3 1,-4-4 14,4 4 0,-1-3 4,1-2 0,-4 0-18,4 0 0,0 0 1,-5 0 0,5 0 5,-4 0 0,4 0-1,4 0 1,0 0-31,-4 0 0,-2 0 24,7 0 1,-5 5-3,5 0 1,-5-1-1,5-4 0,-7 0 2,2 0 0,2 0 20,-2 0 0,5 0 3,-5 0 0,6 0-18,-1 0 0,-3 0 24,-2 0 0,1 0 5,-1 0 0,5 0-17,-5 0-20,0 0 1,0 0 0,0 0 29,-1 0-27,4 0 1,-5 0-1,5 0 6,-1 0 1,3 0-4,-5 0 1,5 0-16,-5 0 0,5 0 15,-5 0 1,6 0 7,-1 0 1,2 0-6,-2 0 22,3 0 0,-7 0 0,6 0-12,-2 0 6,-7 0 0,10 0 0,-4 0-13,-1 0 0,0 0 0,-3 0 1,-1 0-24,5 0 1,-5 0 26,1 0 0,1 0-29,-1 0 0,2 0 29,-2 0-18,-3 0 0,9 0 0,-6 0 13,-1 0 12,4 0 1,-5 0 0,6 0-18,-3 0 0,4 0 1,-5 0 0,0 0-8,-5 0-1,5 2 12,0 3 0,3-3 6,-7 3 1,8-4-7,-4-1 0,0 0 0,0 0 0,2 0 9,-2 0 1,5 0 4,-5 0 0,5 0-12,-5 0 1,5 0 2,-5 0 0,1 0-55,-1 0 0,-1 0 40,6 0 1,-5 0-87,5 0 0,-2 0 83,2 0 1,3 0-8,-3 0 1,-2-5 20,2 0 1,-5 0 0,5 5 1,-5 0 8,5 0 0,-5-4 5,5-1 1,-5 0-19,4 5 0,-5-5 5,1 0 0,1-2 5,-1 3 1,0 2-23,-4-3 1,4 2-6,0-2 1,-2 3-13,-8-3 1,7-1-6,-7 1 0,7 0 15,-7 5 0,2 0-3,-2 0 0,3-2 14,-2-3 1,0 4-12,0-4 0,1 3 116,-7 2 0,2 0-83,-2 0 0,-1 0 7,6 0 0,-6 0-31,1 0 1,2 0-1,-2 0 0,2 0-13,-2 0 1,-3 0-8,4 0 0,-4 0 31,-2 0 1,5 0-17,1 0 1,-3 0-6,-7 0 1,8 0 52,-4 0 1,4 0 9,-4 0 0,2 0-35,3 0 0,-3 0 5,4 0 1,-4 0-13,-2 0 0,0 0-2,1 0 1,-1 0-70,1 0 1,-1 0 73,0 0 1,1 0-23,-1 0 0,1 0 6,-1 0 1,2 2-5,3 3 1,-3-4 21,4 4 0,-4-3 6,-2-2 0,1 0-10,-1 0 0,0 0 4,1 0 1,1 0-27,3 0 0,-3 0 19,3 0 1,-3 5-41,-1 0 0,-1 0 15,1-5 1,4 1-7,0 4 0,0-3 23,-4 3 0,-1-4-2,1-1 1,-1 0 26,0 0 1,1 2 4,-1 3 1,1-3-35,-1 2 0,0-2 3,1-2 1,-6 0 95,1 0 0,-6 0-53,6 0 1,-5 0-3,4 0 0,-4 0-32,4 0 0,-6 0-6,2 0 1,-4 0 0,-1 0 1,4 0-7,1 0 1,0 0-53,-6 0 0,1 0 62,0 0 1,-6 0-301,1 0 4,0 0-186,5 7 136,-7-6 0,-2 7 343,-6-3 0,-13 3 0,-3 7 0</inkml:trace>
  <inkml:trace contextRef="#ctx0" brushRef="#br0" timeOffset="27205">4910 206 7526,'0'-10'-230,"0"0"207,0 7-159,0-3 189,0 19 0,5-8 67,0 9 1,4-2-27,-4 2 0,5 1-24,-5 0 1,6 0-32,-1-1 0,-2 1 8,2 0 0,0 4 15,5 1 0,-1 4-2,1-4 1,0 6-6,0-1 0,-1 2-11,1 3 0,-5 1 25,0 3 1,-6-1-7,6 6 0,-5 0 80,5 5 1,-7 0-111,2 0 0,2-4-66,-2-1 0,1-2 61,-1 3 0,-2 2-10,7-3 0,-7 2 59,2-2 0,2 9-6,-2-4 1,0 3 61,-5-3 0,0 5-85,0 0 1,1 2 5,4-2 1,-3-3 58,3 3 0,-4-4 112,-1-1 0,0 0-169,0 1 1,0-1-151,0 0 1,0-2 105,0-3 0,0 4 19,0-4 0,0 2-38,0-2 1,2 2 45,3-7 1,-4 5 16,4-4 1,-3-1-13,-2-5 1,2 1-7,2-1 1,-2 6 33,3-1 1,-3-1 24,-2-9 1,1 4-23,4-4 0,-3 4-3,3 1 0,-4-4-8,-1-1 0,0-4 12,0 5 1,0-8 0,0 6 1,0-5 72,0 2-55,0 0 1,0-6-26,0 1-9,0 0 0,0-6-16,0 1-9,0-7 527,0 4-434,-6-7 9,4 0-570,-4-7-621,6 6 1099,0-12 0,0 5 0,0-7 0</inkml:trace>
  <inkml:trace contextRef="#ctx0" brushRef="#br0" timeOffset="28867">5395 2852 7116,'0'-8'-10,"0"1"1,0 6 498,0-4-330,0 3-169,0-4 1,6 1 103,4 0 0,-2 0-32,2 5 0,5-2-100,4-3 1,6 4 26,-5-4 1,6 3-55,-2 2 0,4-2 49,1-2 1,2 2-8,4-3 0,2 3 34,7 2 1,-4 0-18,-1 0 1,0 0-16,5 0 1,0 0-13,0 0 0,4 0 26,-4 0 1,5 0-7,-5 0 1,2 0 0,7 0 0,-4 0 6,5 0 0,-5 0 0,5 0 1,0 0 9,5 0 0,-5 0 0,0 0 0,-2 0-6,2 0 0,3 0 1,-3 0 0,3 0 57,2 0 1,0 0-56,-1 0 0,6 5 4,0 0 1,1 0-3,-1-5 0,-2 0-3,7 0 1,-1 0-143,6 0 1,-1 0 144,1 0 0,1 0 2,3 0 1,-3 0-4,4 0 0,-4 0 16,-2 0 0,6 0-16,-1 0 1,2 0 9,-1 0 0,-4 0-11,3 0 1,-1 0-2,1 0 0,-3 0 0,4 0 0,1 0-2,-2 0 1,1 0-3,-6 0 0,1 0-2,-1 0 0,5 0 4,1 0 1,1 0-1,-2 0 0,-1 0 1,6 0 0,-4 0 13,4 0 0,-5 0 1,6 0 1,-6 0 10,5 0 1,-4 0 2,4 0 1,-1-2-26,1-2 0,4 2 1,-4-3 0,-1 3-8,1 2 1,-5 0-18,6 0 0,-3-1-5,2-4 1,4 3 23,-4-3 0,2 4-5,-1 1 0,2-2 5,-3-3 0,-1 4-1,1-4 0,1 1 29,4-1 1,-5 4 7,0-4 0,-1 2-34,1-2 1,4 3 25,-4-3 0,-1 4 76,1 1 0,-1-2-91,1-3 1,-1 3-4,-4-2 0,-1 2-9,6 2 0,-6 0-6,1 0 1,-1 0 0,2 0 1,-4 0-7,3 0 0,-4 0 6,-6 0 1,9 0 42,-4 0 0,4 0 0,-3 0 0,-6 0-34,1 0 0,0 0 2,4 0 1,1-5 64,-1 0 0,-1 0 10,-4 5 1,4 0-87,-3 0 1,1 0-5,-1 0 1,3 0-79,-4 0 0,2 0 64,-1 0 1,1 0-22,-6 0 1,5 0 30,-6 0 1,6 0-1,-5 0 1,4 0 20,-4 0 0,4 0 73,-4 0 0,3 0-53,-8 0 1,8 0 11,-8 0 1,4 0 6,1 0 1,-2 0-28,7 0 1,-6 0 12,6 0 0,-7 5-45,2 0 0,1 0-18,-1-5 1,4 2-1,-4 2 1,0-2-38,-5 3 1,-1 2 59,1-3 1,5 3-4,0-2 0,-1-4 24,-4 4 0,0 2-21,0-2 0,-1 1-2,1-1 0,0-3 44,0 3 0,0-2 9,-1 2 0,3-3-38,3 2 1,-9 3 2,4-2 1,1 0-4,4-5 1,0 5-2,-6 0 1,6 1 2,0-1 1,0-3 3,-6 3-6,1-4 0,5 4 1,0 0-2,-2-2 0,0 4-2,1-2 1,-5 0-2,5-5 1,-6 1-1,7 4 1,1-3-1,-1 3 0,5-4-1,-6-1 0,1 0 34,-5 0 1,5 0-29,-1 0 6,1 0 1,0 0 0,-1 0-4,-1 0 1,-1 0-1,-2 0 0,-1 0 6,1 0 0,0 0 1,0 0 0,0 0-20,-1 0 0,1 0-2,0 0 0,-2 0 132,-3 0 0,3 0-119,-3 0 0,-2 0 31,2 0 0,-1-1-37,0-4 1,3 3-3,-7-3 0,5 4 52,-5 1 0,2 0 9,-2 0 1,-4-2-53,4-3 1,-3 3 4,-2-2 1,3 2 9,-2 2 1,7 0 2,-8 0 0,3 0 4,-3 0 1,0 0 11,1 0-103,-1 0 1,3 0-1,-1 0 50,-4 0 0,-1 0 16,3 0 1,0 0-1,0 0 1,-1 5 2,-4 0 0,3 0-11,-2-5 1,0 1 10,0 4-10,2-3 0,-6 6 0,5-5 10,-2 2-18,0 0 1,0-3 0,-1 1 10,-2 2 1,3 1-4,-5-1 1,6-3 1,-6 3 0,0 1-1,-4-1 1,4 0 18,0-5 0,1 5-8,-6 0 0,5 0 2,1-5 0,-1 1-7,-5 4-5,7-3 1,-6 5-1,1-6 8,-5 4 0,-2-3-1,6 3 0,-6-4-46,1-1 1,-7 0 23,1 0 1,-2 2-18,-3 3 1,1-4 24,0 4 0,-6-3 22,1-2-33,-7 0-1781,4 0 1800,-20 0 0,-3 0 0,-14 0 0</inkml:trace>
  <inkml:trace contextRef="#ctx0" brushRef="#br0" timeOffset="29689">23548 338 7569,'8'-6'-128,"4"-2"1,-6-7 0,1 0 264,-1 1 0,-1 4 178,-5 0-14,0 0-181,0 2 0,0 0 94,0 3-354,0 3-223,0-4 328,7 6 0,-5 6 124,2 4 0,3 10-10,-2 4 1,1 4-113,-1 1 1,2 12 12,3 3 1,1 10 4,-6 0 0,0 5-66,-5 5 1,5 3 53,0 6 0,0-1-8,-5-3 0,0 2 90,0-2 0,1-2 63,4 2 0,-3-7-94,3 1 1,-2 3 39,2-3 1,-4 1 35,4-5 0,-3-2-37,-2-3 1,0 1 28,0-6 0,0 5-178,0-5 1,-5 0-33,0-5 1,0 0 138,5 1-1,0-1-9,0 0 1,0-5 107,0 0 0,0-6-157,0 1 0,0-3-93,0-1 1,0-1 127,0 0 0,-1-1 0,-4-3 0,1 1 0,-5-7 1,4 3-4,-5-3 0,5-2 52,-5 2 0,5-7-60,-4-3 39,5-5-133,-9 9-4,5-12 107,0 12-5,1-11-460,1 5 470,4-1 0,-4 2 0,6 7 0</inkml:trace>
  <inkml:trace contextRef="#ctx0" brushRef="#br1" timeOffset="102706">23430 7688 7569,'0'-23'182,"0"2"1,0 6 48,0 1 271,0 6-255,0 1-64,7 14 0,-4 2 0,5 9-19,-1 2 1,-1 6-67,-1-1 0,-3 2-37,3 3 0,-4 2 0,-1-2 0,0 2-100,0-7 0,0 1 45,0-1 0,0-4-77,0-7 0,0 1 76,0 0-34,0-7 95,0-1 23,0-7-92,0-20 0,2 7-3,3-16 0,-2 2-69,7-2 0,-2-2 88,2-3 1,3-2-36,-3-3 1,3-4 10,2 4 0,4 1-8,1-1 1,-1 2 16,-4-3 0,1 4-9,4 7 1,-2 1 1,7 4 0,-6 3 5,6 6 0,-6 7 32,6 3 0,-2 3-26,1 2 1,2 2-2,-6 3 1,6 3 11,-2 7 0,3 1 2,-3 3 0,2-1 13,-6 7 0,1-2 1,-1 1 1,-4 4-17,4-3 0,-9 2 2,-1 3 1,-2-1-16,2 0 0,-2 6-62,-3-1 1,-4 2-125,4-2 1,-3-3 93,-2 4 0,-2-4-63,-3-2 1,-1-1 98,-4-4 1,-3 2-21,3-6 1,-3 0 46,-1-6 1,-6-1 175,0-3 1,-4-2-42,4-3 1,-4-3-83,4 3 1,-4-4 21,4-1 1,-6 0-56,1 0 1,-2 0-71,-3 0 0,1 0 44,-1 0 0,1 0-134,0 0 1,-6-1 91,1-4 1,-2 2-20,2-7 0,3 5 31,-4-5 1,4 0-111,2-4 0,6 4-125,4 0 0,2 0 17,3-4 0,5-1 283,4 0 0,10-6 0,4-2 0</inkml:trace>
  <inkml:trace contextRef="#ctx0" brushRef="#br1" timeOffset="103195">24386 7688 8799,'10'7'215,"-1"3"1,-5-2-134,1 1 1,1 3 77,-1 8 1,5-4-115,-5 3 0,0-2-48,-5-3 1,4 1 121,1 0 0,0 0 35,-5-1 1,0 1-201,0 0 1,0-6-195,0 1 220,0-6 112,0 2-76,-6-6 0,2-6-70,-5-4 0,5-3-51,0-2 0,2-1 49,2-4-29,0 4 0,0-12 0,2 3 57,2-2 1,0-8-3,5 1 0,6-7-2,5 2 1,1-3-7,-1-3 0,2 8-10,8 3 1,-1 4 4,1 6 1,-1-2 208,0 6 1,1 5 45,-1 6-107,1 5 0,-1-2 1,-1 6-42,-4 0 1,-1 6-17,-3 4 1,-4 5 12,4 4 0,-4 4 18,-1 7 0,-5-1-103,-1 0 0,0 6-45,0-1 0,3 5 74,-7-5 0,4 2 44,-4-1-119,7-4 0,-11 10 0,4-7 17,-3-1 1,3-2-73,0-2 1,1-5-17,-1 1 1,-3-5-197,3 4 0,-2-6-54,2 2 1,-3-9-615,2-1 1004,-2-7 0,-8 10 0,-3-5 0</inkml:trace>
  <inkml:trace contextRef="#ctx0" brushRef="#br1" timeOffset="103386">24636 7732 7569,'-8'0'902,"1"0"1,9 0-630,3 0 1,3 0-311,6 0 0,8 0 14,2 0 1,6 5 148,4 0-424,3 0 0,7-3 1,1 1 73,-1 2-522,0 6 0,0-9 746,0 3 0,0 3 0,0 0 0</inkml:trace>
  <inkml:trace contextRef="#ctx0" brushRef="#br1" timeOffset="103628">25591 7585 7865,'0'-8'667,"0"2"1,0 7 0,0 4-400,0 5 0,0 5-112,0 4 1,5-1-3,0 7 0,1-6-23,-1 6 0,-3-6 52,3 6 1,1-2-67,-1 1 0,0 2-666,-5-6 1,5 4 163,0-4-136,0 6 0,0-9 1,0 2 189,-2-3 0,4-6 37,-3 0 294,1-7 0,2 10 0,1-4 0</inkml:trace>
  <inkml:trace contextRef="#ctx0" brushRef="#br1" timeOffset="103870">25268 7438 7867,'-23'-18'616,"3"4"1,6 2-366,4-2 0,2 5-136,3 4 1,3 2 213,-3-2 0,12 4 293,7-4 0,4 1-542,12 0 0,1 2-92,8-3 0,8 3-164,-3 2 0,9 0-42,-4 0 1,5 7-256,-5 3 0,5 3 77,-5 2 1,0-1-329,-5 1 1,-2 0 215,-3-1 1,-3 1-361,-6 0 868,-1-1 0,0 1 0,1 0 0</inkml:trace>
  <inkml:trace contextRef="#ctx0" brushRef="#br1" timeOffset="104322">26135 7541 8047,'10'10'368,"0"0"0,-6 0-200,6 4 1,-5 3-27,5 2 0,-2-1-74,2 7 0,1-2 76,-6 1 1,5 4-102,-5-4 0,0-1 122,-5 2 1,0-6-119,0 6 1,0-7-135,0 1 1,0-2 83,0-3 0,0-4-37,0 0 162,0-7-17,0 4-82,0-20 0,0 3-18,0-10 0,0-1 28,0 1 0,0-6-8,0 2 0,6-4-4,4-1 1,3-7 19,2-3 1,0 1-5,-1-1 0,3 1-106,2-1 0,-2 3-135,2 7 0,2 1 162,-1 3 1,0 4 33,-6 7 0,6 5 162,0 4 0,1-1-74,-2 1 1,-2 0 18,2 5 1,3 7-20,-3 2 1,6 5 9,-6 0 1,1 6-20,-5-1 0,4 8 46,1-3 0,-1 4-161,-4 1 0,0 1-28,-1-1 0,1 0-1,0 1 0,-2-1 56,-3 1 1,3-3 29,-3-2 1,3 3-203,1-4 0,1-3-224,0-1 0,-1 1 75,1-1 1,0-1-109,0-4 0,-6-2 52,1-3 1,-7-2-494,2-3 887,-3-3 0,-2 11 0,0-5 0</inkml:trace>
  <inkml:trace contextRef="#ctx0" brushRef="#br1" timeOffset="104529">26532 7718 7569,'-15'0'2134,"7"-7"-1211,1 5 0,19-4-115,3 6-512,16 0 1,1 0-1,17 0 43,5 0 1,5 0-157,5 0 1,-4 0-601,4 0 1,-4 0-1722,-1 0 1996,0 6 1,-7-4-1,-1 5 1</inkml:trace>
  <inkml:trace contextRef="#ctx0" brushRef="#br1" timeOffset="98444">21637 6248 7569,'-5'-15'0,"0"0"152,2 1-15,1-1 1,-3 5 154,1 0 1,-1 5 0,5-4 331,0-3-257,0 6-141,0-7 1,0 9 226,0-6-138,0 7-339,0-3 1,0 19 158,0 6-166,0 1 1,0 9 0,0-1 97,0 5 0,0 6-18,0-5 1,0 7-91,0-2 0,0 2-150,0-2 0,0 2-5,0-7 1,1 1 100,4-6 0,3-1-85,7-4 1,1 3 23,4-8 88,-4 1 1,12-7 0,-3-2-26,2-1 0,3-7 6,-1 2 0,1-5 38,-1-5 1,5-3 14,1-7 1,-1-1 43,-5-3 1,1 1-37,-1-7 1,-6 5 73,-3-4 0,-4-1-106,-1-4 163,-1 6 1,-1-5-1,-3 4-23,-5-4 45,-3-1 0,-2 4 1,0 1-27,0-2 1,0 3-18,0-2 1,0 7 66,0-1 1,0 7-42,0 2 1,0 6-99,0-6 106,0 7-570,0-4 361,0 20 99,0 3 1,0 9 0,1-1 1,4 3 0,-3-1-27,3-2 0,3 4-49,2-4 0,1 3-97,-1-3 0,3 2-143,-3-6 0,3 1-96,2-1 0,-1-4-118,1 4 0,5-4 90,-1-1 430,1-7 0,1 5 0,2-5 0</inkml:trace>
  <inkml:trace contextRef="#ctx0" brushRef="#br1" timeOffset="99021">22769 6292 8142,'0'14'131,"0"1"1,0 2 244,0 2 0,0-1-226,0 7 0,0-6-66,0 6 1,0-7-32,0 1 1,0-2 21,0-3 1,0 1-23,0 0 0,0-6 69,0 1 28,0-6-120,0 2 0,-5-12-11,0-4 1,0-3-103,5-2 1,0-5 123,0 1 1,0-6-37,0 6 1,5-7-78,0 1 0,2-3 62,-3-1 1,3 4-3,3 1 0,1 4-61,-6-4 40,7 6 1,-4-2-3,6 10 0,-4-1-72,0 6 0,-5 0 116,5 5 1,-1 7-35,6 3 1,0 4 20,0 6 1,-1-2 8,1 6 1,0 1 73,-1 4 0,6 1-74,0-1 1,1 0 9,-2 1 0,3-2-51,2-4 1,4 2-6,-4-6 0,4 4-14,2-4 0,-1-2 48,0-8 0,1 1-11,-1-6 0,1 0 12,-1-5 1,-1-2-2,-4-3 0,-1 2 16,-3-7 0,-6 0 79,1-4 0,-2-1-29,-8 0 0,0-4 109,-5-1 1,0-1 2,0 1 1,-2-1-118,-3-3 1,-3-4 34,-6 3 0,-1 2-49,0-1 0,-4-1-71,-1-4 1,-1 1-10,1 4 1,4-2-189,-4 6 0,5 0-5,6 6 0,-3-1-686,7 0-620,-6 7 1074,9 2 1,2 6 239,10 0 1,10 0 224,4 0 0,10 6 0,4 2 0</inkml:trace>
  <inkml:trace contextRef="#ctx0" brushRef="#br1" timeOffset="99411">24151 6130 7569,'8'0'118,"0"-5"228,-3 0-71,-4 0 0,4 0 147,-10 1 1,2-1-123,-7 5 1,1 0-95,-6 0 1,-1 0-127,-4 0 0,2 1 60,-6 4 1,6 3 22,-2 7 1,-1-5-56,1 0 1,1-1-114,4 6 0,5-2-22,0-3 0,7 3-214,-2-3 0,10 1-115,5-1 1,4 3 169,6-3 1,-2-2-108,7 2 1,-1 0 78,5 4 1,1 1 80,-1 0 1,1 0 41,-1-1 1,-1 1 3,-4 0 0,-1 1-7,-3 4 1,-9-4 103,4 4 1,-10 1 70,0-2 0,-4 1-94,-1-5 0,-1-1 194,-4 1 0,-3 0 45,-7-1-88,-6 1 1,3 0 0,-7-2-33,-1-3 1,3 1-43,-1-6 1,4 2-42,-4-3 0,6-2-2,-2 3 0,4-3-215,1-2-203,7 0-29,1-7 1,9-1 104,3-7-254,3 1 0,8-1 575,4 0 0,3 0 0,6 1 0</inkml:trace>
  <inkml:trace contextRef="#ctx0" brushRef="#br1" timeOffset="99705">24650 6189 7569,'9'-8'330,"-3"1"58,-6 7 6,0 7 0,-2 1 102,-2 7-374,2 6 1,-10-3 0,6 6 84,-2 2 0,3 2-31,-5 2 0,7-1-19,-2 0 1,-2 1-12,2-1 1,1 1-48,4-1 0,0 0 73,0 1 0,1-6-189,4 1 1,3-7 17,7 1-76,6-2 1,0-3-1,6 1 116,-3 0-228,1-7 1,4-2-1,0-6 15,1 0 1,-1 0-32,1 0 0,-6 0-336,1 0 0,-1 0 230,5 0 0,-6-4-207,-3-1 0,1-5-37,-1 5-220,-1-6 773,-4 9 0,6-11 0,2 5 0</inkml:trace>
  <inkml:trace contextRef="#ctx0" brushRef="#br1" timeOffset="99877">24783 6483 7569,'-8'0'85,"1"0"0,9-5-53,3 0 1,4-5-244,11 5 0,-2-4-678,6 4 889,-6-7 0,10 4 0,-5-7 0</inkml:trace>
  <inkml:trace contextRef="#ctx0" brushRef="#br1" timeOffset="100044">24841 6174 7569,'-8'-6'339,"2"4"1,9-9 0,5 4 0,9 1-245,4-1 1,5 0-258,8 3 0,4-3-843,6-3 1005,6 4 0,9-7 0,8-4 0</inkml:trace>
  <inkml:trace contextRef="#ctx0" brushRef="#br1" timeOffset="100469">25709 6159 7569,'-15'0'224,"0"0"0,1 2 360,-1 3 0,0-2-293,1 7 1,-1 2-112,0 7 1,2-1-31,3 7 0,-3-1-68,3 5 0,2 1 48,-2-1 1,6 1 52,-6-1 1,5 0-105,-5 1 0,7 4 5,-2 0 0,3-4 39,2-6 0,2 1-71,3 4 1,3-1-81,7-3 1,4-4 35,1-7 0,6 1-78,-2 0 0,9-5-230,1-1 0,7-5-32,-2 1 0,-1-4-189,1-1 1,-1-6 182,1-4 0,2 2-93,-7-2 0,0 0 23,-4-5 408,-7 1 0,-2-1 0,-6 0 0</inkml:trace>
  <inkml:trace contextRef="#ctx0" brushRef="#br1" timeOffset="100647">25753 6527 7569,'-8'0'1171,"-5"0"-806,11 0 1,-3 0 0,10 0 15,5 0 0,9 0-249,6 0 0,4 0 23,6 0 0,-4-2-307,3-3 0,3 2-455,3-7 0,-4 5 607,-2-4 0,3-1 0,1-5 0</inkml:trace>
  <inkml:trace contextRef="#ctx0" brushRef="#br1" timeOffset="100844">25826 6159 8172,'2'-9'998,"3"-1"1,3 7-940,7-2 1,6 3-144,3 2 0,6 0 196,4 0-720,4 0 0,1 2 1,0 3 99,2 4 508,-5-2 0,6 6 0,-4-5 0</inkml:trace>
  <inkml:trace contextRef="#ctx0" brushRef="#br1" timeOffset="101378">26605 6174 7569,'0'15'105,"7"0"1,-4 1-1,5 2 561,-1 1 1,3 8-114,-5-3-484,-1 4 1,1 8-1,0 1 101,-1 1 1,-3 3-45,-1-7 0,0 5-83,0-4 0,-1-1 67,-4-5 0,1-1-126,-5-3 0,5-4 35,-1-7-112,-3 1 225,7-7-88,-12-1 0,11-10-19,-3-7 0,3 0-98,2-10 1,0-2 2,0-3 1,5-3 89,0-1 1,7-5-62,-3-1 1,0-4 93,0 5 1,1-5 95,5 4 0,-5 1-94,-1 5 1,1 4 97,5 1 0,-5 6-111,0-2 0,-1 5 2,6 6 0,-5-3-21,0 7-31,-1 0 1,5 7-99,-5 3 1,4 5 28,-3 9 1,-2 4-120,2 6 0,2 1 101,7-1 1,-2 6 33,2-1 0,2 0 18,-1-4 1,8-1 3,1 0 1,0 1-106,6-1 0,1-6 80,-2-3 1,5-4 82,-4-1 0,4-2-11,-5-3 1,5-4 6,-4-6 1,4-6 1,-5-4 1,0-5 4,-4-5 0,-3-1 37,-2-3 1,-5-4 141,-11 3 0,3-2-140,-7-3 0,0 1 54,-5-1 0,-2-4 319,-3 0 1,-3-2-281,-7 2 1,0 3-244,1-4 1,-1 4-199,0 2 1,6 6-1122,-1 3 1408,0-2 0,-5 5 0,1-4 0</inkml:trace>
  <inkml:trace contextRef="#ctx0" brushRef="#br1" timeOffset="114950">20667 5748 7569,'5'-16'-295,"0"-2"0,-2-2-224,-1 2 1,-2 2 1234,0 1-415,6 0 0,-4 6-9,3-1 1,-4 5 313,-1-5-384,0 0-149,7-4 0,-6 4-11,4 0 1,-1 7 136,1-2-347,-4 3 118,6 2 0,-7 7 106,0 2 0,-5 6-19,0 5 0,-5 3 17,5 6 0,-5 2 97,6 3 1,-6 6-140,5 9 0,-5-2 29,5 7 1,0 0-143,5 4 1,0 8 85,0 2-31,0 4 1,0 7-1,0 1 81,0 1 0,0 3-234,0 4 0,0 2 160,0 3 0,0 2-378,0 2 0,5-2 314,0-7 0,5-4 81,-5-1 1,6 5-55,-1 5 1,3-6 41,2-9 38,-7-3 0,5 2 0,-3-2-49,3-3 1,-3-2-63,-1 4 1,1-6 96,5 1 0,-2-2 95,-3 2 1,1-4-168,-6-6 0,5-7 66,-5-3 1,5-8-83,-5-2 1,-1-8 467,-4-2-522,0 1 0,0-14 1,0 4 574,0-4-539,0-1-91,0-7-429,0-1-376,0-7 992,-6-14 0,4-2 0,-4-13 0</inkml:trace>
  <inkml:trace contextRef="#ctx0" brushRef="#br1" timeOffset="116559">21108 5248 7217,'0'-15'-330,"0"1"1,0 4 719,0 0-362,0 0 1,0 1 19,0-1 1,6 6-24,4 0 0,5 2 9,5 2 0,2-2-4,8-3 0,6 4 26,3-4 0,10 3 0,5 2 1,8-5 2,2 0 1,7 1-112,3 4 0,1-5 101,8 0 0,7-2-269,8 2 0,-47 4 1,-1-1 241,2-3 1,-1 0 0,3 3 0,0-1-16,0-2 0,0 1 0,6 1 0,1 1-3,0-3 0,0 0 0,0 3 0,-1 1 6,-1-2 1,0 1 0,2-2 0,0 1-3,-2 1 0,0-1 0,6 0 1,2 1-1,-1 2 1,0 0 0,-2 0 0,0 0-1,0 0 0,-1 0 1,-4 0-1,0 0-8,4 0 0,1 0 1,1 0-1,1 0 3,-3 0 1,1 0 0,3 0 0,0 0-2,-3 0 0,0 0 0,-1 1 0,1 0-4,-3 1 0,0 1 1,4-2-1,-1 0-224,-2 1 0,-1 0 0,2 2 0,1-1 229,0-1 1,0 1 0,0 0 0,-1 0-1,-4 0 0,0-1 1,6-1-1,0 0 3,-3 1 1,-1 1-1,5 0 1,0 0-1,-2 0 0,0-1 0,-4 1 0,0-1-8,2-2 1,-1 0-1,0 2 1,0 1 10,5 0 1,1-1-1,-4 1 1,-1-1-1,0-2 1,-1 0 0,-4 0 0,0 1-5,0 2 1,-1-1 0,0-1 0,1 0 0,1 1 0,1 1 0,-2-2 0,-1 0-11,0-2 0,1 2 0,-4 1 1,0 0-150,1 1 0,0-1 0,-1 1 0,0-1 153,1-2 0,0 0 0,45 2-1,-47 0 0,-1 1 0,40-2-21,-2 4 0,4-3 23,-5-2 1,-1 0-3,-4 0 1,-6 0-69,1 0 1,2 0 69,-2 0 1,-1 2-2,-8 2 1,1-2 234,-6 3 1,4-3-262,-4-2 1,-2 0-3,-8 0 0,1 0 360,-6 0 1,0 5-346,-4-1 1,-3 1 361,-3-5 1,-3 0-354,-6 0 1,-3 2 193,-2 3 1,-4-3-246,-6 2 117,-1-2 0,0 0-23,-5 3 209,-2-4-205,-7 6-23,0-7-33,0 6 21,0-4 1,5 11-2,0-3 1,0-2 4,-5 2 1,0 0-1,0 4 1,0 6-13,0-1 1,4 8-1,1-3 0,0 5-3,-5 6 0,2-3 8,3 8 1,-4 0-11,4 9 1,-1-1 9,0 6 0,-2 0-1,3 4 0,-2 6 62,2 0 0,-3-1 129,3-4 1,-2 7-111,2 2 1,-2-1 17,7 2 0,-7-2 16,2 1 0,2 4-167,-2-3 0,-1-2 58,-4 1 1,5-1 96,0 2-145,0 3 0,-5-10 1,0 5 66,0-2 1,5-1-7,0-5 1,0 4-41,-5 1 1,0 0-13,0-6 0,0 1-2,0 0 1,0-5 35,0 0 0,0-2 26,0 2 1,0 2-23,0-7-4,0 6 1,0-8 0,0 6 120,0-3 0,-5-6-117,0-4 1,-5-3-40,5 2 0,-6-3-83,1-6 1,2-6 121,-2 1 1,5-2-23,-5 1 1,2 2-10,-2-6 0,-3-1-14,4-4 229,-4 0 1,-2-2 0,0-2-74,0-1 1,1-2-83,-1 2 1,0 2-20,1-8 0,-1 6 0,0-5 1,-4 0-41,-1-5 1,-6 0 51,1 0 1,3 0-74,-3 0 0,1 0 64,-6 0-40,-6 0 0,5 0 0,-5 0 27,0 0 1,-3 0-4,-10 0 0,2 0-36,-7 0 1,-2-5-7,-7 0 1,-4-5 27,-7 6 0,-4-3-258,-1 2 0,-10 2 271,0-7 1,-10 7-1,47 1 1,1-1 0,-1 0 0,-1-1-215,-3 2 0,0-1 0,-4-1 0,0-1 210,-3 2 0,-1 1 0,0-2 1,-1 1 0,-3 0 1,-1 1 0,3 1 0,0 1-14,-8-2 0,1-1 1,1-1-1,0 1-238,-2 1 1,1-1 0,0-2-1,0 1 253,-2 1 1,-1 1 0,2-1 0,1 1-290,-8 2 1,0 0-1,2-2 1,-1-1 296,0 0 0,-1 1 0,2-1 0,1-1-13,0 2 1,-1 0 25,1 1 1,-1 0-1,-1-2 1,-1-1-1,0 3 1,0 1-22,0-3 0,0 1 1,4 1-1,1 0 2,-3-1 1,1-1 0,4 2 0,-1 1 9,-5 0 1,-1 0 0,4-3 0,2 1 8,-1-1 0,0 1 1,-1-1-1,0 1-93,1 2 1,1 0-1,-2 0 1,0 0 22,1 0 0,0 0 1,2 0-1,-1 0 16,-1 0 1,1 0 0,2 0 0,0 0-87,0 0 0,-1 0 0,3 0 1,0 0 129,-2 0 0,-1 0 0,3 0 0,2 0-9,2 0 1,1 0 0,3 0 0,-1 0 56,0 0 0,1 0 1,3 0-1,0 0-67,2 0 0,-1 0 0,1 0 1,0 0 8,4 0 0,0 0 0,2 0 1,1 0 298,-47 0 0,7 0-271,-2 0 0,8 5-49,1 0 1,13 0 21,-3-5 0,5 0 500,1 0 1,3 0-459,6 0 0,5 0 540,0 0 0,8 0-576,2 0 0,2 1 426,7 4 0,3-3-500,7 3 0,4-4 331,6-1 0,1 0-566,-1 0-259,7 0-43,1 0 0,7 2 600,0 3 0,0-3 0,0 4 0</inkml:trace>
  <inkml:trace contextRef="#ctx0" brushRef="#br1" timeOffset="62281">3733 7505 7569,'-1'-8'115,"-3"1"-506,0 1 1,0 4 719,9-3 0,-2 5-42,7 5 0,-5 5 25,5 9 1,-2-1-240,2 7 0,1-1-159,-6 6 1,5-2 109,-5-4 0,1 4-10,-1-4 0,-3-1 37,3 2 0,-3-7 12,-2 1 0,0-2 26,0-3 114,0-6 287,0-1-484,0-7 0,0-16 23,0-4 1,4-11-116,1 2 0,2-1 218,-2-4 0,-2 3-80,7 1 0,-2-4-34,2 0 1,3-5-11,-3 4 1,3-4 4,1 5 0,1 0-43,0 4 0,0 2 17,-1 4 0,1 3 16,0 6 0,4 7-106,1 3 0,1-2 9,-1 3 1,-4 0 10,4 9 1,1-2 20,-2 7 0,6 0 14,-5 5 0,4 4-4,-4 1 0,4-1-2,-4-4 1,-1 5-2,-4-1 1,5 6 53,-1-6 0,1 3 115,-5-3 0,-1-2-173,1 2 1,-2 2 36,-3-1 0,1 1-16,-6-1 1,2-4 11,-2 4 0,-4 1-10,4-1 1,-3 1 31,-2-1 0,0-4 3,0 3 1,-5-2 20,0-3 81,-7 1 1,4 0-13,-6 0 1,-1-6-81,0 1 0,-6-5 11,-4 5 1,3-5-31,-3 5 1,1-7-111,-6 2 1,-6-2 116,-3 2 0,2-3-9,-3 2 0,3-2 36,-2-2 1,-2 0 66,6 0 0,-4-5-241,5 0 0,5 0 95,4 5 1,7-5-301,-2 1 0,9-1-49,1 5 404,7-7 0,10-1 0,9-7 0</inkml:trace>
  <inkml:trace contextRef="#ctx0" brushRef="#br1" timeOffset="62789">4733 7549 7569,'2'15'365,"2"-1"1,-2 1-217,3 0 1,-2 1-26,2 4 1,-3-2-130,3 6 0,1-6 72,-1 2 1,0 1-28,-5-1 1,0-1 88,0-4-135,0 0 0,0-1 243,0 1 6,0-7 81,0-1-20,0-7 0,0-12-214,0-2 1,0-11 36,0 1 0,0-4 62,0-2-269,0 1 1,7 0 0,1-1 65,0 1 0,3-2 22,-6-4 0,7 4-6,-3-3 0,3 5-119,-2 4 1,3-1 18,-3 6 1,3 3 75,1 7 0,-4-2-130,0 7 0,0 0-50,4 5 130,1 0 1,0 0-1,1 0 6,4 0 0,-4 7-1,4 3 0,1 5-5,-2 4 0,6-1 10,-5 7 0,1-1 143,-2 5 1,-2-1-90,2-3 1,-2 3 78,-3-4 1,1 4-114,0 1-4,-1-6 0,-4 3 1,0-5 2,1 2-71,-4-5 1,1 5-1,-5-5 7,2 2 1,2-2-50,-2-9 1,-4 4-254,4-3 0,-3-2-10,-2 2 0,0-5 419,0 5 0,-7 0 0,-1 4 0</inkml:trace>
  <inkml:trace contextRef="#ctx0" brushRef="#br1" timeOffset="62996">4983 7622 7569,'0'-8'817,"0"2"0,1 4-571,4-3 0,5 4-261,10-4 0,3 3-208,6 2 0,0 0-29,1 0 1,1 2-301,3 3 1,-1-2 161,6 7 0,0-2-405,5 2 795,-6 3 0,4-12 0,-4 6 0</inkml:trace>
  <inkml:trace contextRef="#ctx0" brushRef="#br1" timeOffset="63256">5674 7490 7554,'8'-6'576,"-2"-3"-461,-6 1 92,0 2-67,0 6 0,5 1-125,0 4 0,5-1 99,-5 5 1,5 3-137,-5 7 0,4-2 90,-4 2 0,5 4-105,-5 2 1,5-2-53,-5 1 1,1-4-82,-1 4 1,-3-1 144,3 2 1,-2 1-69,2-7 1,-4 6-306,4-6 1,-3 1-278,-2-5 675,0-1 0,-7 1 0,-1 0 0</inkml:trace>
  <inkml:trace contextRef="#ctx0" brushRef="#br1" timeOffset="63473">5453 7387 7569,'0'-14'1890,"-6"5"-1048,4-4-738,-5 12 0,14-6-108,3 7 0,3 0-74,2 0 0,6 0-273,3 0 1,9 2-369,1 3 1,7 3 423,-2 7 1,5-1 215,5 1 1,-3 0 78,3-1 0,-3 8 0,-2 0 0</inkml:trace>
  <inkml:trace contextRef="#ctx0" brushRef="#br1" timeOffset="63945">6276 7578 7569,'5'10'-81,"0"0"1,2-5-87,-2 5 1,-2-1 253,7 6 0,-6 0 23,6 0 1,-5-1-133,5 1 0,-2 5 71,2-1 0,1 6 23,-6-6 0,5 6-51,-5-6 0,2 1-1,-3-5 0,-2-1 3,3 1 1,-3-5-8,-2 0 393,0-7-285,0 3-57,0-25 1,0 7-3,0-12 1,0-1-30,0 1 0,0-4 1,0-1 1,0-6 72,0 1 1,0-5 107,0 5 1,0-6-51,0 6 0,6 0-90,4 4 1,3 1-88,2 0 1,-1 6 101,1 3-94,0 4 1,4 1 0,1 2 61,-2 3 0,-2-1-24,-1 6 1,5 0-11,-1 5 1,7 2-85,-1 3 0,3 3-29,1 6 0,-5 3 105,1 2 1,-2-1-18,1 7 0,-1-1 26,-3 6-20,-4-7 1,5 4-1,-6-4-28,0 0 0,-2 3-6,-3-6 0,3 6-32,-4-1 0,3-4-126,-2-2 0,3-1-116,-3 2 1,-2-4-90,2 4 128,-7-10 0,8 3 1,-4-5-244,1 0 102,-5 5 0,4-10-124,-7 7 526,0-7 0,-7 4 0,-1-7 0</inkml:trace>
  <inkml:trace contextRef="#ctx0" brushRef="#br1" timeOffset="64131">6570 7622 9747,'12'-8'588,"2"3"0,9 2-491,-3-2 0,6 4-131,-1-4 1,4 3-731,5 2 0,4 0 764,6 0 0,6 0 0,3 0 0</inkml:trace>
  <inkml:trace contextRef="#ctx0" brushRef="#br1" timeOffset="53796">1558 5712 7539,'-2'-10'160,"-3"0"112,4 7 84,-6-10-193,7 5 1,0-2 196,0 0-174,0 7-185,0-4 84,7 20 0,-6 4 15,4 12 0,2 0 7,-2 1 1,1 4-181,-1 0 1,-3 5-49,3-4 0,1 4 9,-1-5 1,0 5 75,-5-4 0,5 4 33,0-5 1,0-4-30,-5-6 0,5-1-18,-1 2 0,1-4 30,-5-7 0,2 1-12,3 0 220,-3-7-126,4 5 653,-6-11-424,0 4-255,0-19 1,-2 3-1,-2-9 1,2-2-130,-3 1 1,2-6 169,-2 1 1,2-2 34,-7-3 0,7-1-266,-2-3 1,-2 1-18,2-6 0,-5 1 17,5-1 0,1-2 83,4 7 1,0 0 36,0 4 1,0 6-24,0-1 1,1 7-3,4-1 1,3 7-6,7 3 1,0 5-11,-1-1 0,1 4 25,0 1 0,6 0 16,4 0 1,-3 6 11,3 4 1,-1 3-44,6 2 121,-1 0 1,2 1 0,2 4-30,1 4 0,0-1 91,-4 1 0,-1 6-122,1 4 0,-6 0 15,1-4 0,-7 1 115,1 3 0,-4-3-70,-5 3 1,1-3-115,-6-1 1,0-1 109,-5 1-98,0-1 1,-7-4 0,-2-3 54,-4 0 0,-4 2-24,-2-4 0,1-1 4,-7-4 0,1-2-5,-6-3 0,1 3-2,-1-3 1,1-2 11,0 2 0,-1-7-13,1 2 0,6-3 11,3-2-130,-2 0 1,5 0 89,-2 0 1,7-7 22,2-3 1,7 2-135,-2-2 0,5 0-198,5-4 1,-2-1-123,7 0 0,2-1 478,7-4 0,4-2 0,6-8 0</inkml:trace>
  <inkml:trace contextRef="#ctx0" brushRef="#br1" timeOffset="54113">2440 5873 8192,'-5'15'372,"0"0"0,-5 1-189,5 4 1,-6-2-57,1 6 1,2-4 148,-2 4-202,7 1 1,-4 4 0,7 0 327,0 1-366,0-1 0,0 1 0,0-1 122,0 0 0,5 1 6,0-1 0,11-4-180,-1-1 0,8-6-16,-3 2 1,11 1-76,-2-1 0,5-6 12,1-4-61,-4-7 0,11 9 0,-3-7 90,4-2 0,-4-3 48,0-5 0,-1 2-175,1-7 1,2 5-252,-7-5 0,-4 1-36,-6-6 0,-6 0 160,2 0 1,-4 1-751,-1-1 1070,-7 0 0,-2-6 0,-6-2 0</inkml:trace>
  <inkml:trace contextRef="#ctx0" brushRef="#br1" timeOffset="54296">2469 6197 7569,'-8'0'144,"0"0"239,3 0 360,3 0-518,2-7 1,10 1-249,10-4 0,1-3-5,4 3 1,4 2-164,0-2 1,1 0-12,4-5 0,-1 6-259,1-1 0,-5 2 461,1-2 0,-1-3 0,-6 5 0</inkml:trace>
  <inkml:trace contextRef="#ctx0" brushRef="#br1" timeOffset="54496">2572 5873 7569,'0'-14'406,"0"4"-227,0 0 1,7 5 263,2-5 0,6 7-237,5-2 1,-2-1-123,6 1 1,1 0-394,4 5 0,1 0 82,-1 0 1,2 0-38,3 0 1,-3 0-62,4 0 0,-4 0 325,-2 0 0,-6 0 0,-2 0 0</inkml:trace>
  <inkml:trace contextRef="#ctx0" brushRef="#br1" timeOffset="55279">3410 5932 7569,'-7'-8'865,"6"1"-487,-6 7 194,7 0-286,0 7-229,0 1 1,0 12 0,0 1 256,0 2-272,0 1 1,5 1 0,2-1 111,1 2 1,0 2-133,2 2 0,3-1 41,-3 0 1,3 1-134,1-1 0,1-4 110,0-1 0,-5-4-28,-1 4 0,1-6-218,5 2 1,-2-4 20,-3-1 126,3-7 1,-10 3 42,7-6-13,0 7 104,4-11 1,-4 4 148,0-10 1,-5-3-103,5-6 0,-5-1-74,4 0 1,-4-1 42,5-4 0,-5 2-9,5-6 30,-7-1 0,9 1 1,-8-1 71,0-1-82,4-8 0,-6 3 0,4-5 38,1 0 1,-6 3-22,4-6 0,-3 2-74,-2-3 1,1 4 119,4 7-243,-3 6 1,6-3 0,-5 6 108,2 2-443,0 9 1,-3-4 82,3 3-577,-4 3 1,12 1 296,-3 6 0,2 1 609,-3 4 0,4 3 0,-4 7 0</inkml:trace>
  <inkml:trace contextRef="#ctx0" brushRef="#br1" timeOffset="56294">4189 5844 6829,'0'-8'1006,"0"0"-322,0 3-318,0 3 19,0-5 0,2 19-367,3 3 1,-4 9 66,4 1 0,-3 2-124,-2 3 1,1-1-85,4 1 1,-3 4 3,3 0 76,-4 0 1,-1-4 0,2-1 48,3 1 0,-3-1 7,2 0 1,0-4-35,1-1 1,-2-6-18,7 2 0,-5-4 67,4-1 1,-4 0 5,5-1 0,-5 0 82,5-5 12,0 4 18,4-11 0,1 5 1,0-7-56,-1 0 1,1 0-32,0 0 1,4 0 35,1 0 0,0-5 85,-6 0 1,6-2-132,0 2 1,-1 4-92,-4-4 0,1 3-83,4 2 0,-4-5-19,4 0-36,-4 0 0,-1 5 0,-1 0-10,1 0 35,0 0 0,-5 0 0,-1 0-3,3 0 0,-4 0 43,2 0 1,-5 0 31,4 0 1,-5-1 3,1-4 1,-2 3-337,2-3 244,-4 4-684,6 1 399,0 0 454,-6 0 0,6-7 0,-7-1 0</inkml:trace>
  <inkml:trace contextRef="#ctx0" brushRef="#br1" timeOffset="56511">4189 6197 8559,'-8'-7'98,"1"-1"1,14 0-1,3 1-11,3 1 0,3 2 119,4-5 1,-2 4-198,6-5 1,6 2-243,4-2 1,2-1-225,-2 6 1,-3-7 131,3 2-221,-3 4 0,-1-2 546,-1 3 0,-6-3 0,-2-7 0</inkml:trace>
  <inkml:trace contextRef="#ctx0" brushRef="#br1" timeOffset="56702">4292 5888 7569,'0'-8'411,"0"1"1,6 6-381,4-4 1,3 3 151,2-3 1,6 4-293,4 1 1,-1 0-479,6 0 0,-4 0 323,8 0 1,-1 0-101,1 0 0,-3 0 100,3 0 264,-3 0 0,5 6 0,2 2 0</inkml:trace>
  <inkml:trace contextRef="#ctx0" brushRef="#br1" timeOffset="56953">4895 5859 7038,'9'4'-294,"1"1"662,-7 0 1,6 0 132,-4 0-268,-4 7 0,6-4-1,-7 6 1,0 1-80,0 0 0,1-1-1,4 1 1,-3 5 0,3-1 1,-4 6-31,-1-6 0,0 6 16,0-5 1,0 4 16,0-4 0,2 6-45,3-2 0,-3-2-87,2-3 0,0 2 18,1-1 0,-2 0 34,7-6 1,-2 1-76,2 0 1,8-2 67,-4-3 1,6 1-101,0-6 0,2 0-28,8-5 0,-1 0-158,1 0 1,-4 0-97,3 0 1,-3 0-245,9 0 1,-4 0 311,-2 0 0,-5-2-97,1-3 342,-1 4 0,6-12 0,-1 4 0</inkml:trace>
  <inkml:trace contextRef="#ctx0" brushRef="#br1" timeOffset="57522">5806 6064 7569,'-5'-9'14,"0"-1"-12,2-2 0,0 4 242,-2-2 1,1 7 425,-5-2 1,4-1-260,-5 1 0,5-5 61,-5 5-420,0 0 1,1 5 0,-1 0 141,-2 0 0,-1 2-39,-1 3 1,-1-2-32,0 7 1,2 1-107,3 9 1,-3-2 23,4 6 0,0-4-144,0 4 1,5 1-133,-1 4 0,4-1 76,1-3-60,0 2 1,1-4-1,3 5 12,1-4 0,11 3 16,-1-8 1,4 6 156,1-6 1,3-1-11,6-8 0,0 1-31,1-6 1,4 0-4,0-5 0,2-1 112,-1-4 0,-4-3-61,3-7 185,-10 0 0,3-4 0,-8-1-91,-1 2 0,-3-5-60,-5-1 1,1 1 133,-6-2 0,0 2 185,-5-1 1,-2-4-100,-3 4 1,-3-2 42,-6 1 0,-1-3-338,0 4 0,5 3 9,1 1-253,-1-3 0,-5 12 0,2-4-33,3 2 317,-3 6-1007,11 1-1360,-4 6 2394,6 6 0,6 9 0,3 8 0</inkml:trace>
  <inkml:trace contextRef="#ctx0" brushRef="#br1" timeOffset="58055">6320 6035 7569,'0'-8'0,"0"0"-152,0 3-49,0 3 0,2-4 596,3 6 0,-2 1-97,7 4 0,-5 3-91,5 7 0,-7 5-44,2-1-180,3 7 0,-5-3 0,5 5 176,-1-4-152,-2 4 0,-3-5 1,1 6 108,2 1 0,0-7-37,-5-4 1,4 3-59,1-3 1,0-4-86,-5-5 1,0-5 373,0 4-234,0-5 694,0 2-882,0-19 1,-5-2 0,0-11 135,2 2 0,2 3 58,1-9 1,-5 4-31,0-8 1,0-2 28,5 1 1,0-5-108,0 0 1,0-7 25,0-2 1,0 2-91,0 8 1,6-2 37,4 6 0,2 3-101,-3 7 1,5-1 40,-5 6 0,4 6-112,2 4 0,5 7 115,-1-2 0,1 3 2,-5 2 1,1 0 82,4 0 1,-3 7-19,8 3 1,-5 3 68,4 1 1,-4 1-49,4 0 0,-6 4 23,2 1 0,-4 1-24,-1-1 1,-5-2 94,-1 6 1,-5-4-90,1 4 1,-4-6 17,-1 2 1,0-4 98,0-1 0,-6 0-10,-4-1 0,-3-4 76,-2 0 0,-6-5-167,-4 5 0,-2-7 2,-3 2 0,6-2-79,-1 2 1,2-3-202,-1 2 1,-2 0-125,6 1 0,0-4 402,6 4 0,-7 10 0,-2 1 0</inkml:trace>
  <inkml:trace contextRef="#ctx0" brushRef="#br1" timeOffset="59030">7114 5961 7569,'2'-9'2,"3"1"80,4 1 1,5 2-55,0 5 0,-4 0 0,-2 2 81,-1 3 0,3 3 120,-6 6 1,1 8-117,-5 2 1,5 4-36,0 1 1,0 1 93,-5-1 0,0 1 142,0-1 0,0-1-289,0-4 1,0-3 71,0-6-8,0 0 1,0 0 129,0-1-66,0-6-30,0-1 1,0-9-10,0-3 0,2-8-96,3-6 0,1-7-119,4 1 1,1-3 81,-6-1 1,7-2 106,-3-3-152,5 3 1,-5-5-1,1 6 29,2 1 1,-4 1-225,2 4 168,-1 2 0,6 9-154,0 4 0,-5 2 149,-1 7 0,1 7 23,5 2 1,-5 11-159,-1 4 0,1-1-7,5 2 238,0-1 1,-6 6 0,1-3-100,2-2 1,-4 1 11,2-6 0,-2-1 55,2-4 0,1 0 7,-6-1-13,0-5 139,1-3 130,-4-6 0,5-2 60,-7-2-321,0-5 1,0-7 0,0-2 52,0-2 41,0-6 0,4 3 0,3-4-15,1 2 0,-3-3-4,5 4 1,0 1-49,4-1 0,1 6-19,0-2 0,-1 4-68,1 1 0,0 5 26,0 0 30,-1 7 1,1-3 0,0 6 34,-1 0 53,-6 0 0,6 1 0,-6 4-13,0 5 1,3 5 7,-6 4 0,2-1 21,-2 7 0,-4-2 127,4 1 1,-3 4-116,-2-4 1,1 4 0,4 1-167,-3-6 0,5 3 1,-7-4 68,0 1-299,6 1 1,-4-1 0,4-2 88,1 0 1,-4-4 153,7 2 1,0-4-50,4-5 120,-6 3 0,12-11 0,-4 4 0</inkml:trace>
  <inkml:trace contextRef="#ctx0" brushRef="#br1" timeOffset="59647">8246 5859 7531,'0'-9'-879,"0"3"2191,0 6 1,0 11-1041,0 4 1,0 5-131,0-1 1,0-1-131,0 7 1,0-1 59,0 6 0,-2-3-97,-3-2 1,4 3 89,-4-4 1,3 4-38,2 1 1,0 1-92,0-1 0,0-1 66,0-4 1,0 2 30,0-6 0,7 5-39,3-6 0,4 1-78,6-6 0,-2-4 37,6 0 0,1-5-49,4 5 95,-6-7 0,10 4 0,-4-7-20,2 0 0,0 0-463,-1 0 1,-1-5-85,0 0 0,1-5-173,-1 5 1,-6-6 739,-3 1 0,-4-3 0,-1-2 0</inkml:trace>
  <inkml:trace contextRef="#ctx0" brushRef="#br1" timeOffset="59831">8349 6197 7569,'0'-10'-352,"0"0"773,6 7 0,3-5 0,5 4-195,1-1 1,1-4-163,4 4 1,-2-2-8,6 2 1,1 4-314,4-4 0,-4-2-448,-1 2 1,-6-4 703,2 4 0,3-7 0,0 4 0</inkml:trace>
  <inkml:trace contextRef="#ctx0" brushRef="#br1" timeOffset="60003">8422 5829 7569,'-8'-6'588,"2"4"-315,6-5 0,1 3-149,4-1 0,3 0-161,7 5 0,1-5-75,4 0 1,-2 0-307,6 5 1,1 0 136,4 0 281,-6 0 0,12 7 0,-4 1 0</inkml:trace>
  <inkml:trace contextRef="#ctx0" brushRef="#br1" timeOffset="60579">8966 5829 7569,'0'10'219,"0"0"0,0-5-3,0 4 1,0 1 0,0 5 188,0 0-187,0-1 0,0 3 1,0 1 44,0 1 1,0 3-59,0-3 0,0 2-93,0 4 0,2 3-136,3-4 1,-4-1-14,4 1 0,-3-6 106,-2 2-236,0 3 0,0-7 179,0 4-239,0-10 216,0 3 1,-2-12 1,-3 4 0,4-5 95,-4-5 1,3-3-46,2-7 0,0-1-116,0-3 1,0 1 99,0-7-51,0 1 0,0-6 0,0 1 51,0-1-1,0 1 1,2 0-1,1 1-3,2 3 1,5-1-10,-5 7 1,6-1 14,-1 5 0,-2 5 59,2 1-240,0 5 177,4-2-88,1 6 1,-2 6 0,-1 4 28,-3 3-40,1 9 0,5-5 0,0 8 45,-1 1 1,1 2-16,0 1 1,1-4-73,4-1 1,1 1 66,3 4 1,4-4-21,-3-1 1,1-6-12,-2 2 1,4-4-65,-3-1 0,1-1 121,-2 1 1,2-7 66,-6-3 1,4-3-9,-4-2 1,-2-2 143,-8-3 0,1-3-105,-6-7 0,5-1 69,-5-3 1,0 1 82,-5-7 1,0 5-5,0-4 0,-5 1 21,0-1 0,-7-4-142,3 3 0,-4-2-83,-2-3 0,0 1 101,0-1 0,1 1 9,-1 0 0,5 1-333,0 3 0,7 4-46,-2 6 0,2 1-832,-2-1 572,4 0 1,-4 7-161,10 3 1,-2 4 298,7 1 1,-1 1-62,6 4 434,0-3 0,6 11 0,2-5 0</inkml:trace>
  <inkml:trace contextRef="#ctx0" brushRef="#br1" timeOffset="60897">9892 5814 7569,'8'0'-22,"1"-4"68,-4-1 1,-2-5 220,7 5 0,-6-5 794,6 5-705,0-6 0,5 9-93,-1-3 0,1 4-249,0 1 0,-5 0 68,-1 0 0,1 6 36,5 4 1,-5 5-71,0 4 0,-7-1-140,2 7 0,1-1 48,-1 6 1,0 4-161,-5 0 0,0 2 110,0-1 0,-2-4 51,-2 3 1,2-3-112,-3-2 1,2-4-85,-2-1 1,3-6 32,-3 2-76,4-4 15,1-1 111,0-7 0,-2-1-83,-3-7 1,3-2-91,-2-3 0,2-3-655,2-7 983,0-6 0,-7-2 0,-1-6 0</inkml:trace>
  <inkml:trace contextRef="#ctx0" brushRef="#br1" timeOffset="61086">9789 5653 7569,'-14'-8'163,"4"-4"1037,0 7-377,7 0-358,-4 5 0,19 0-139,2 0 1,17 0 96,4 0 0,2 2-469,7 3 1,4-2 65,11 7 0,-1-5 186,1 5 1,0-2-416,0 2 0,0 3-1112,-1-3 1174,1-4 1,-7 7 0,-1-5 0</inkml:trace>
  <inkml:trace contextRef="#ctx0" brushRef="#br1" timeOffset="188366">15 4822 7569,'-8'0'497,"1"0"-93,7 0-439,0-7 1,2 5 87,3-2 1,3 2-40,7 2 0,-4 0 63,4 0 0,-4 0-128,9 0 1,1 0 56,-1 0 0,6 0-8,-2 0 0,4 0-11,2 0 1,1 2 4,3 2 1,-3-2-4,3 3 0,2-3 29,-2-2 0,12 0-15,-2 0 1,4 1-30,-4 4 1,1-3 28,4 3 0,-1-4 1,6-1 0,0 0 1,4 0 0,-2 5 3,3 0 0,-4 0 19,9-5 1,3 0 1,1 0 1,1 0-3,5 0 1,-9 0-157,8 0 0,-1 5 110,7 0 1,-3 0 33,8-5 0,-1 0-62,5 0 1,0 0 58,1 0 0,0 0-3,5 0 0,2 0-190,-45 0 1,1 0 0,-1 0-1,1 0 196,-1 0 1,1 0 0,47 0-16,-47 0 0,-1 0 0,49-5 0,-47 2 0,1 1 0,-1-1 0,-1 1-4,-1 2 1,1 0 0,0-1-1,0 0 4,2-1 1,0-1 0,1 3-1,0-1 8,1-2 0,0 1 0,0 1 0,-1 0-3,0 1 0,-2 0 0,-1 0 1,-1-1-2,5-2 0,1 1 1,-5 1-1,0 0-6,7-1 0,0-1 1,-4 2-1,-1 1 2,3-1 1,-1 2 0,-2-1-1,0 0-8,2 0 0,1 0 0,-2 0 0,1 0-1,0 0 0,0 0 1,0 0-1,-1 0 4,-1 0 1,0 0 0,1 0 0,0 0-2,1 0 0,0 0 1,2 0-1,0 0 5,-1 0 1,-1 0 0,-1 0 0,1 0-4,0 0 1,1 0-1,-1 0 1,0 0-2,3 0 1,0 0 0,0 0-1,0 0 30,-1 0 0,1 0 0,0 0 0,0 0 6,0 0 0,-1 0 0,1 0 1,0 0-11,0 0 1,-1 0 0,1 0-1,0 0 3,0 0 1,0 0 0,-1 0-1,1 0-19,0 0 1,0 0 0,0 0 0,-1 0-4,1 0 1,0 0 0,1 0 0,-1 0-11,2 0 1,1 0 0,-1 0 0,0 0 24,0 0 0,1 0-26,-1 0 1,0 0 0,-3 0 0,0 0 0,3 0 0,1 0 7,-2 0 0,1 0 0,-2 0 1,1 0-5,-1 0 1,-1 0 0,1 0-1,0 0 9,0 0 1,0 0-1,1 0 1,0 0-2,-1 0 0,0 0 1,2 0-1,-1 0 13,-4 0 0,1 0 0,0 0 0,2 0 33,-1 0 0,1 0 1,-1 0-1,0 0-15,-2 0 0,1 0 0,0 0 0,0 0-17,-3 0 1,0 0-24,-4 0 1,1 0-1,4 0 1,1 0 0,-2 0-1,0 0 7,0 0 0,0 0 0,0 0 0,0 0-2,0 0 1,-1 0 0,0 0 0,-1 0-2,2 0 0,0 0 0,0 0 0,1 0-39,-1 0 1,0 0 0,1 0 0,-1 0 25,0 0 1,0 0 0,-2 0 0,1 0-7,0 0 1,1 0-1,1 0 1,-2 0 23,-1 0 1,-1 0-1,4 0 1,0 0-29,43 0 44,-46-4 1,0 1 0,44 1 0,-44 0-1,-1 0-27,1 0 1,-1 2 0,46 0 5,-4 0 1,1-2-9,0-3 1,4 4-1,-5-4 1,0 3-79,-5 2 0,5 0 81,0 0 1,0 0 6,-5 0 1,1 0-22,-1 0 96,6 0 0,-4 0 0,2 0-45,-7 0 16,8 0 1,-16 0-1,7 0-18,-2 0 0,-5 0-92,6 0 0,-6 0 36,1 0 0,2 0 58,-1 0 0,-1 0 4,-4 0 0,-2 0 16,-4 0-133,4 0 1,-5 0-1,5 0 40,-4 0 22,4 0 0,-15 0 1,5 0 2,1 0 1,-3 0 8,-6 0 1,3 0 150,-3 0 1,1 0-140,-1 0 0,2-5 393,-7 0 0,3 1-401,-8 4 1,9-2 118,-9-3 1,3 3-116,-3-3-57,0 4 1,0 1 0,0 0 52,0 0 1,-4 0-16,-1 0 0,-5 0-4,5 0 0,1 0-4,4 0 0,-7 0 46,-2 0 0,0 0-19,0 0 1,1 0 3,-2 0 1,-3 0-26,3 0 37,-3 0 0,-6 5 1,-1 0-20,2-2 0,2-1 5,2-2 0,-3 0 108,-2 0 0,1 4-90,-6 1 1,4 0 60,-4-5 1,1 0-74,-1 0 0,-4 0 10,3 0-40,-2 0 1,-2 0-98,-1 0 1,-4 0 144,0 0-21,-7 7 0,4-4-4,-7 7 0,-7 0 0,-1 4 0</inkml:trace>
  <inkml:trace contextRef="#ctx0" brushRef="#br1" timeOffset="189595">89 5116 7569,'0'-15'-339,"0"0"-40,0 0-1,0 1 622,0-1-66,0 0-8,0 1 0,-5-1-28,0 0 0,0 5 78,5 1 34,0 5 37,0-9-334,0 12 212,0-6-99,6 20 1,-2 4-1,4 12 21,-2 0 0,4 1-40,-5-1 0,5 12-70,-5 3 1,1 3-104,-1-2 0,-2 5 51,7 4 0,-7 5 97,2 5 1,2-2 28,-2 6 0,5-4-28,-5 5 1,6-7 1,-9 9 0,2-4-6,-2 0-6,5 5 0,-6-6 0,4 4 3,-3-2 0,-2 1 3,0 4 1,0 3-52,0 2 1,0-8-93,0 4 0,0-4 139,0 3 0,0-2 1,0 2-50,0-3 0,0 6 0,0-9 44,0-2-69,0-1 1,0-1 0,0 1 52,0-2 0,0-2-2,0-1 0,5-2 8,0-3 0,0 2-12,-5-7 0,0 0 51,0-5 1,0 0-1,0 0 1,0-1 148,0-4 0,0 2-188,0-7 1,-5 5 7,0-5 0,0 1 9,5-6 0,0 0 5,0 1 0,0-2-69,0-4 0,0 2 59,0-6 1,0 4-44,0-4 0,0 1 40,0-1-21,0-4 1,0 5 0,0-4 7,0 2 1,0-2-3,0 2 2,0-2 1,0-3-1,0 1 0,0-5-119,0 0 1,5-6-227,0 6-431,0-6 377,-5 9 401,0-12 0,0 12 0,0-5 0</inkml:trace>
  <inkml:trace contextRef="#ctx0" brushRef="#br1" timeOffset="190773">250 8629 7726,'8'0'658,"5"0"-596,-3 0 0,5-5-69,5 0 0,-4 0-17,3 5 1,-1 0 70,2 0 1,3-2-93,6-3 0,-4 4 75,-1-4 0,2 3-83,9 2 1,-4 0 9,3 0 0,4-5 51,1 0 1,2 1-10,-2 4 1,8 0-2,-3 0 0,4 0 2,-4 0 0,6 0 17,4 0 1,0 0-2,5 0 1,-2 0 5,12 0 1,-7 0 0,2 0 0,2 0 0,3 0 1,3 0-7,1 0 1,1 0 12,-1 0 1,6 0-247,-1 0 1,7 0 232,-2 0 0,4 0 52,1 0 0,7-2 93,3-3 0,2 3-129,-2-3 0,1 4 2,-6 1 0,7 0-292,-2 0 0,-48 0 0,1 0 280,1 0 0,-1 0 0,0 0 0,-1 0 8,48 0 1,-45 0-1,0 0-24,-1 0 0,-1 0 0,2 0 0,0 0-4,-1 0 0,-1 0 1,0 0-1,0 0-8,47 0 0,-45 0 0,0 0-5,-2 0 1,1 0-1,-2 0 1,1 0 25,47 0 1,-2 0-6,2 0 1,-45 0 0,-1 1-50,46 4 0,-46-4 1,0 0 43,46 4 1,2 1-9,-2-1 0,-45-2 0,0-1 9,-1-2 1,-1 0 0,2 2 0,0 1 2,-1-1 1,-1 1-1,49 4-25,-49-5 1,1 0 0,47 0 3,-45 0 0,0 1 0,-1 0 0,0 1 18,1-2 1,0 0 0,-3 2 0,-1-1-1,4 0 1,0-1 0,-3-1-1,-1 0-8,4 1 1,0 0-1,-1 0 1,0 0 1,1 0 0,0 1 1,-3-3-1,-1 1-1,4 2 1,0-1 0,-3-1 0,1 0 13,4-1 0,1 0 0,-4 0 0,0 0 2,1 0 1,0 0 0,-1 0 0,0 0-16,1 0 0,0 0 0,0 0 0,1 0 1,1 0 0,1 0 0,1 0 1,0 0-10,-2 0 0,0 0 1,0 0-1,-1 0-4,2 0 1,-1 0 0,0 0 0,1 0 11,1 0 1,1 0-1,0 0 1,-2 0-2,0 0 1,-1 0 0,2 0 0,0 0 15,-2 0 1,1 0 0,-2-1 0,1 0-18,0-1 1,0-1 0,-2 2 0,0 1 0,3-3 0,-1 1 0,-4 1 0,-1 0 0,3 1 0,0 0 0,-1 0 0,0 0 1,3 0 1,0 0-1,-1 0 1,0 0-2,-4 0 1,1 0 0,0 0 0,0 0-1,2 0 0,0 0 1,-2 0-1,1 0 14,1 0 0,-1 0 0,0 0 0,-1 0-11,0 0 1,-1 0-1,48-5 27,-47 3 1,-1-1-1,49-2-24,-46 5 0,0 0 0,-2 0 0,0 0 0,-1 0 0,0 0 0,-1 0 0,1 0 7,0 0 0,1 0 0,42 0-1,-42 0 1,-1 0 0,47 0-11,0 0 0,-3 2-4,-7 3 1,5-3-23,0 2 1,1-2 32,-6-2 1,0 2-257,0 3 0,0-4 254,1 4 21,-1-3 1,-5-1-1,0 3-2,2 1 0,0 1 0,-2-1 1,4-2-16,-4 7 1,2-5 2,-1 5 1,0-5-12,-5 4 0,4 0 16,-4 0 1,4 4-2,-5-3 0,7-2 9,-2 2-46,-3-6 0,5 7 0,-5-6 27,2-2 0,1 4-6,6-2 0,-1 1 36,0-1 0,-1-3 9,-4 3 1,3-4-44,-2-1 0,2 5 16,2 0 0,-4 0-77,-1-5 0,-5 1 72,6 4 0,-6-3-2,5 3 0,-4-3-54,4-2 1,-6 0-14,1 0 1,-3 4-63,-1 1 1,4 0 84,1-5 0,-1 0 45,-4 0 1,-1 0-31,1 0 0,-6 0 35,1 0 0,-1 0-32,6 0 170,-1 0 1,-6 0 0,-3 0-157,-4 0 1,2 0 2,-3 0 0,2-1 359,-12-4 1,1 3-362,-1-3 0,-5 4 270,1 1 1,-6-2-270,-5-3 0,-5 3 100,1-3 0,-1-1-100,-4 1-2,-4 0 1,-1 4 0,-9-3-2,-1-1 1,-7 0-54,10-1 1,-11 3-116,3-7 1,-10 5-798,-5-5 0,2 5 965,-2-5 0,0 1 0,-5-6 0</inkml:trace>
  <inkml:trace contextRef="#ctx0" brushRef="#br1" timeOffset="191357">17830 5277 7569,'2'-29'91,"3"1"165,5 4-154,3 2 259,1 8 395,1 6-606,0 1 1,-5 7-117,-1 0 125,-5 0 1,7 7 8,-6 2 1,5 9-20,-5 2 0,6 8-4,-1 1 0,-2 2-102,2 8 1,0 2 52,4 8 0,-4 0-92,0 10 0,-2 3 45,2 11 0,-2 1-123,-3-1 0,-2 6-173,7-1 0,-5 7 254,5-2 0,-2 4 62,2 1 1,1 7 6,-6 3 1,0-3-148,-5-2 1,0 0 64,0-5 1,2 10 0,3-5 0,-4 0 5,4 0 0,2-8-8,-3-1 1,3-1 9,-2 5 1,-2-6-10,7-4 1,-5-4-102,5-6 0,-7-4-45,2-10 0,1-4 231,-1-6 1,0-6-97,-5-4 0,0 1 1,0-6 1,0-3-60,0-11 0,0 0 211,0-1-349,0-6-153,0-1-501,0-7 868,-6 0 0,-9 7 0,-8 1 0</inkml:trace>
  <inkml:trace contextRef="#ctx0" brushRef="#br1" timeOffset="-198415.73">11804 5468 7569,'8'-6'-164,"3"3"172,-6-7 1,0 5 161,-5-5 1,2 7 279,3-2-88,-4-3-118,6 6 114,-7-4 6,0 6-286,-7 0 1,4 6 45,-7 4 0,0 3-256,-4 2 1,-1 6 18,0 3 1,1 4 105,-1 2 0,2 5 45,3 5 1,-3-3-89,3 2 0,2 6 53,-2 4 1,7 1 4,-2-1 1,3 2-37,2 3 1,0-2-15,0-3 1,2-2 32,3 7 1,-2-10-15,7 5 1,0-6 73,4 6 1,1-5-46,0-5 0,1-1 4,4-4 0,-4-5-3,4 1 0,-2-3 6,1-7 1,-1 5 2,7-6 1,-7-1 2,1-8 0,-1 1-67,2-6 1,-4 2-68,4-2 0,-4-4-210,-1 4 105,0-3-127,-1-2 1,-6-2-41,-3-3 148,4 4 239,-8-6 0,6 7 0</inkml:trace>
  <inkml:trace contextRef="#ctx0" brushRef="#br1" timeOffset="-197959.73">12333 5645 7420,'0'-15'-634,"0"5"1598,0 0-305,0 7-173,0-10-12,0 11-416,0-4 1,0 17-137,0 4 1,0 3-41,0-3 0,0-4-5,0 4 1,0-4-84,0 9 1,0-4-78,0-1 1,0 5-116,0-1 0,0 2 94,0-1 304,0-4 0,-7 12 0,-1-5 0</inkml:trace>
  <inkml:trace contextRef="#ctx0" brushRef="#br1" timeOffset="-195184.73">15787 5542 7569,'-8'0'-197,"1"0"0,1 0 746,-4 0-135,4 0-146,-1 0-352,7 6 0,0-2-3,0 5 0,0-4-24,0 5 0,2-2 62,3 2 1,-4 3-157,4-3 1,-3 5 140,-2 4 64,0-2 0,-7 17 0,-1-3 0</inkml:trace>
  <inkml:trace contextRef="#ctx0" brushRef="#br1" timeOffset="-190016.73">13112 5865 7569,'0'-14'711,"-7"5"-452,6 3 1,-7 6 130,3 0-366,3 0 1,-11 0-107,3 0 1,2 1 17,-2 4 0,0 2 57,-4 3 1,-6 3 50,1-3 1,-1-2 41,5 2-37,1-1 0,-6 6 0,0 0 19,2-1 1,2-4-11,1 0 0,1-2-38,-1 2 0,5 3-57,0-3 0,7-2-117,-2 2 0,4 0 15,1 4 0,0-4 45,0 0 0,1 0 81,4 4-20,3-5 1,7 4 0,1-5-16,4 0 1,-2 5-13,6-3 1,-1 1-44,2-1 1,1 3 31,-7-3 1,6 3 11,-5 2 1,4-1 39,-4 1 0,-1 0 0,-4 0 0,0-1 0,-1 1 1,-1 1 6,-3 4 1,2-4 16,-8 4 0,1-2 6,-5 1 0,0-2 3,0 2 1,-1-2 3,-4-3 1,-2 1 93,-2 0 0,-5-1-40,5 1 1,-6-5-33,-5 0 0,4-2-38,-4 2 0,4 1 7,1-6 1,-4 5 16,-1-5 1,1 4 8,4-4 1,0 5-95,1-5 1,-1 0 54,0-5 1,0 0-23,1 0 1,-1 0-12,0 0 1,1 0-73,-1 0 1,0 0-7,1 0 1,0-2-450,5-3 344,-4 4 1,9-11-352,-5 7 571,5 1 0,-2-3 0,6-1 0</inkml:trace>
  <inkml:trace contextRef="#ctx0" brushRef="#br1" timeOffset="-189588.73">13376 6100 7569,'0'-8'130,"0"2"60,0-1-220,0 6 0,2-4 124,3 10 1,-3-2 46,3 7 0,-4-1-49,-1 6 1,0 0-13,0 0 1,0-1 42,0 1 0,0 5-106,0-1 1,0 2 66,0-1 0,0-4 1,0 4 0,0 1-92,0-1 0,0 4 52,0-4 0,2 1-80,3-1 0,-4-4 54,4 4 0,2-4-73,-2-1 1,6-1 55,-1 1 0,3 0 25,2-1 0,-1-4-3,1 0 1,5-7-10,-1 2 0,6-3 0,-6-2 0,8 0 4,-3 0 1,-1 0 8,1 0 1,-4-2-224,4-3 1,-6 4-82,2-4 1,-4-2-89,-1 2 0,0 0-228,-1 5 353,-5-6 0,-1 4-301,-3-3 540,-4 4 0,-1-6 0,-8-1 0</inkml:trace>
  <inkml:trace contextRef="#ctx0" brushRef="#br1" timeOffset="-189399.73">13479 6409 7569,'-8'-15'-46,"2"7"1,6-5 132,0 3 0,5 2 43,-1-2 0,8 6 108,-2-6 1,4 6-249,6 0 1,-4-3-203,4 2 0,-4 0-256,-1 5 1,0 0 109,-1 0 358,1 0 0,0 0 0,-1 0 0</inkml:trace>
  <inkml:trace contextRef="#ctx0" brushRef="#br1" timeOffset="-189188.73">13465 6159 7569,'0'-14'888,"6"4"-839,4 0 0,3 5 37,2-5-219,-1 7 1,3-5 0,2 5 201,6-2 1,-2 0 60,1 5 1,-6 0-299,2 0 1,-2 0-426,1 0 1,-2 0 592,2 0 0,-2 0 0,-3 0 0</inkml:trace>
  <inkml:trace contextRef="#ctx0" brushRef="#br1" timeOffset="-188813.73">14009 6130 7569,'0'8'-270,"0"5"1,0-10 374,0 7 1,4-5 94,1 5-12,0-7 1,-5 10 117,0-3-229,7 3 0,-6 2 1,4-1 105,-3 1 1,-2-5-36,0 0 1,0 4-49,0 6 0,0 0 22,0-6 0,0 1-72,0 0 0,0-1 74,0 1 0,0 5 0,0-1 0,0 1 63,0-5-318,0-1 1,2 1 0,2-2 136,6-3 0,3 3 56,2-3 0,5-2-137,-1 2 1,2-7-7,-1 2 0,1 1-64,4-1 1,3 0-3,-4-5 1,4 0-117,1 0 1,1 0 43,-1 0 1,-1 0-97,-4 0 1,2 5 43,-6 0 0,5 0-74,-6-5 0,-4 5 345,-5 0 0,-1 0 0,6-5 0</inkml:trace>
  <inkml:trace contextRef="#ctx0" brushRef="#br1" timeOffset="-188615.73">14082 6424 7590,'-15'-21'286,"7"4"0,3-4-77,10 6 1,-2 6-27,7-1 1,0 5 11,5-5 0,4 7-373,1-2 1,1 2-73,-1-2 0,-2 3-237,6-3 1,-6 4 331,2 1 155,-4 0 0,-1 0 0,0 0 0</inkml:trace>
  <inkml:trace contextRef="#ctx0" brushRef="#br1" timeOffset="-188405.73">14170 6100 7569,'-13'-6'355,"3"-4"-135,4 4 1,6-8 93,0 5 1,0 1-138,0-2 0,6 5-12,4-5 1,8 7-68,2-2 1,6-2-185,-2 2 0,4 1-346,2 4 1,-1 0 301,0 0 1,1 0 188,-1 0 0,-1 4-438,-4 1 0,3 5 379,-8-5 0,7 6 0,-3-2 0</inkml:trace>
  <inkml:trace contextRef="#ctx0" brushRef="#br1" timeOffset="-187771.73">14788 6130 7569,'6'15'-118,"-4"-6"49,3 1 0,-4 2 211,-1 7 1,5-3 61,0 4 1,0 1-11,-5-1 0,0 4-21,0-4 0,0 5-144,0-6 0,0 6 103,0-6 0,0 6-147,0-6 0,0 3 55,0-3 0,0-3 95,0 4 0,0-9-123,0-1-332,0-6 399,0 9-19,0-12-18,0-14 1,0 0-91,0-16 1,0 7 99,0-2-76,0-1 1,0 1 0,0-2 47,0-5 0,2 1-17,3-4 1,-4 1-18,4-1 1,2 3-10,-3-3 0,3 8 5,-2 1 0,1 7 2,4-1 0,2 2-6,-7 3 17,6-1-60,-3 0 1,7 7 44,0 3 0,-6 4-22,1 1 3,0 0 0,5 6-3,-1 4 1,1 5-1,0 4 0,-1-1 12,1 7 0,2-6 50,2 6 0,-3-1-56,4 6 39,3-8 1,-5 6-1,6-3-27,3 3 1,0 1 7,3 0 0,-1-1 2,0-3 0,1-3 8,-1-2 0,1-5 5,-1-1 0,0 1-1,1-5 0,-2-4 85,-4-1 0,2-3-92,-6-2 94,-1 0 0,-4-7 1,0-2-43,0-4 0,-2-2-16,-4 0 1,-2-4 77,-7-1 1,0-6 121,0 1 1,-2 3 27,-3-3 0,-3 1-105,-6-6 1,-1 1-31,0-1 0,-1 1 41,-4 0-279,4-1 0,-5 2 0,6 4 129,0 4-564,7 4 0,-5 3-308,3 3 857,-3 4 0,-2 12 0,1 2 0</inkml:trace>
  <inkml:trace contextRef="#ctx0" brushRef="#br1" timeOffset="-186638.73">16331 5498 7569,'-2'-15'-13,"-3"0"46,4 1 1,-6 4 0,6 2 346,-4 1 145,3-4 259,-4 3-402,-1-1-173,5 3-124,-4 6 0,6 1-156,0 4 1,6 4 3,4 5 0,5 3 77,5 2 1,-2 4-81,6 6 0,0 7 31,6 4 0,-1 2 38,1 2 0,-3 2-37,-2 3 1,3 3 20,-4 7 0,-3-5 17,-1 0 1,-4 0-8,-1 4 1,0 6-42,-1 0 0,-4 0 51,0-6 0,-7 6-77,2 0 0,-5-1 66,-5-4-22,-3-7 1,-11 6 0,-1-6-10,2 0 1,-3-1-5,1-7 1,-4-7 28,4-2 1,-4-4-3,4-2 1,-5-1 78,6-4 0,-6-2-49,6-8 0,-1-1 68,5-3 0,1-2-84,-1-3-108,7-3 0,-5 4-42,3-6 93,4 0 1,-3 0-152,4 0-70,4 0 1,-12 0 279,3 0 0,-3 7 0,-2 1 0</inkml:trace>
  <inkml:trace contextRef="#ctx0" brushRef="#br0" timeOffset="-171384.73">20506 3249 7569,'0'-15'0,"0"5"1,0 0 1,-5 6 192,0-6 1,0 5 276,5-5-27,-7 0-245,6-4 1,-6 4 244,7 0 33,0 7 1277,0-4-1673,0 20 0,0-3 90,0 10 1,5-4-36,0-1 1,5-1-21,-5 1 0,4 5-78,-4-1 1,7 3 55,-2-3 1,-2-1 2,2 7 0,-1-1-3,6 5 0,5 1-5,-1-1 1,6 6 14,-6-1 1,7 7-2,-1-2 0,4-2 0,6 3 0,-4-1 2,3 5 1,-1 2-5,1 3 0,-3-4-42,3 4 1,2-3-5,-1-2 0,-1 0 8,-5 0 0,2-4-66,4-1 1,-6-5-15,0 5 1,1-6 51,-6 1 0,4-3-144,1-1 1,-6-3 50,-3-2 0,1 3 31,-1-4 0,-1-1-21,-4 2 0,-2-7-8,-3 1 0,1-1-1,-6 2 1,5-9-282,-5 4 33,0-4 192,1 4-102,-4 0 36,4-7-8,-6-2-5657,0-6 5844,-6 0 0,-2 0 0,-7 0 0</inkml:trace>
  <inkml:trace contextRef="#ctx0" brushRef="#br0" timeOffset="-170718.73">21152 4601 7569,'-10'-2'-249,"1"-2"370,5 2 1,-7-6 512,6 3-290,0 3 0,0-6 218,0 3 188,1 4-236,4-6-155,0 0 0,-2 6 239,-3-4-208,3 3 478,-4 2-844,6 7-82,6-6 0,-2 13 0,5-5 103,3 4 0,1 2-28,2 0 0,1 4 8,4 1 1,-4 0 19,3-6 1,4 6 147,2 0 1,-2 1-80,1-2 1,1-2-59,4 2 1,0 4 71,1 2-137,-1-4 0,1 5 1,-3-5 154,-2 2-98,3-5 0,-5 10 0,4-5-5,-2 0 0,1-2-23,-6-7 1,1-4-133,-2 0 1,-7-5 44,3 5 0,-4-7-226,4 2 199,-7-3 233,5-2-194,-11 0-26,4 0 179,-6-7 124,0 5 1,0-6-122,0 3-16,0 4-168,0-12 87,0 4 0,0-5-88,0-1 1,0 5 44,0 0 0,0-4-68,0-6 0,0-1 75,0 1 1,0-1 3,0-3 0,0-4 36,0 3 0,0-2-5,0-3 1,0 1 51,0-1 0,0 1-48,0 0 1,0-1 6,0 1 0,2-1-8,3 1 0,-4 0 9,4-1-27,-3 1 0,-2 4 0,0 2-106,0 2 1,0-3-120,0 4 119,0 1-209,0 4 0,0 5-506,0 0-441,0 7 895,0-4 1,0 27 0,0 5 0</inkml:trace>
  <inkml:trace contextRef="#ctx0" brushRef="#br0" timeOffset="-169637.73">22446 3734 7569,'-15'0'363,"7"0"112,1 0 0,6-2 110,-4-3-195,3 4-240,-4-6 1,11 9 124,0 3-134,6 3 1,-8 11 0,7 3 103,1 1 0,-2 3-62,0 8 1,0-1-59,0 6 1,3-2-121,-7 3 1,5 2-54,-6-3 1,3-1 93,-2 1 0,-4-5-120,4 6 1,-1-8-16,1 2-101,-4-2 1,6-3-1,-7-1-103,0-4 1,0-3-592,0-6 197,0 0 269,6-7 0,-2-1-740,5-7 1158,1 0 0,5-7 0,0-1 0</inkml:trace>
  <inkml:trace contextRef="#ctx0" brushRef="#br0" timeOffset="-169204.73">22901 3896 7569,'-6'-9'452,"4"3"1,-6 6 156,3 0-237,4 0-163,-12 0 1,6 1-27,-3 4 1,-1 5-1,6 10 1,-5 3-47,5 6 0,0 0-55,5 1 1,0 4-19,0 0 0,0 1 119,0-6 1,2 1-284,3-1 1,3 0 14,7 1 1,1-6-52,4 1 1,-2-6 88,6 6 1,-6-9-49,2-1 1,1-2 39,-2-8 0,1 0-71,-5-5 144,-1 0 1,-4-2-1,-2-3-26,-1-5 1,0-3 286,-3-1-178,-2-8 1,5 1 0,-7-5 76,0 2 1,-2 1-124,-3-2 0,2-3 20,-7 4 0,0-4-30,-5-1 0,1-1-145,-1 1 0,0-5 128,1-1 1,-1 1-52,0 5 1,2 1-957,3 3 155,-3 4-252,5 6 151,0 7 284,1 2 1,9 7 14,3 4 626,3-3 0,7 11 0,0-5 0</inkml:trace>
  <inkml:trace contextRef="#ctx0" brushRef="#br0" timeOffset="-168668.73">23563 3499 7569,'0'-15'128,"-2"2"277,-3 3 622,4-3-638,-6 5 0,6 0-169,-4 3 0,1 3-39,-5 2 1,4 0 22,-5 0 0,0 7-21,-5 3 1,1 4-1,-1 6 1,0-2-135,1 6 0,-1 1-82,0 4 0,5-1-52,1-4 0,5 3 73,-1-8 0,4 1 76,1-6 0,6 1-153,4 0 1,3-5-205,2-1 1,0-5 148,-1 1 1,3-4 11,2-1 0,-2-1 70,2-4 1,2-3-7,-1-7 1,0 0 115,-6 0 1,-1 1-102,-3-1 1,2 0 182,-7 1 0,4 4 92,-4 0-128,0 0 1,0 0-44,0 1 39,0 5-60,-5-2 1,5 8-36,0 2 0,1 6-5,-1 10 0,-3-2 40,3 6 0,1 6 14,-1 4 1,0 7 7,-5-2 1,5 3 63,0 3 0,0 0-26,-5 4 0,0-3 130,0 3 1,0-8-64,0-2 0,0-1-14,0 1 0,0 2-157,0-7 1,0-1 78,0-9 0,0 2-824,0-6 383,0-1 328,0-4 0,0-5-320,0 0-83,6-7 0,-3 4-591,7-7 1,-5-2 268,5-3 1,-2 2 772,2-7 0,3-6 0,-5-7 0</inkml:trace>
  <inkml:trace contextRef="#ctx0" brushRef="#br0" timeOffset="-168342.73">24048 4190 7569,'-10'9'0,"0"1"572,1 0-369,0 5 0,3-1 0,6 1 81,0 0 0,0-1-89,0 1 0,2 0-150,2 0 1,0-1 138,6 1-186,-1 6 1,8-6 0,1 1 216,1-4-85,1-3 1,-5 4-64,-1-3 1,1-3-52,0-7 1,-1 0 226,1 0 0,-2-7-96,-3-3 0,1-9-41,-6-6 1,0 3 59,-5-3 179,0 1 0,0-6 0,0 1 216,0-1-407,-6 7 1,-3-4 56,-5 2 1,-3 2-189,-2-1 1,2 6-1,-2 0-281,3 6 0,-4 1 154,0 6 1,1 0-1220,4 5 0,0 0 1323,1 0 0,-1 0 0,0 0 0</inkml:trace>
  <inkml:trace contextRef="#ctx0" brushRef="#br0" timeOffset="-167040.74">11583 3293 7146,'2'-25'0,"1"3"-3,2 0 0,2 3 0,-4 4 75,2 0 0,1 1-18,-1-1 0,-3 5 333,3 0 455,-4 1-370,6 0-154,-6-4-362,6 12 0,-7-4 77,0 10 1,0 4 0,0 9 228,0 2-326,0 6 0,-7-3 0,-2 6 76,-4 1 0,-7 6-7,0 3 0,-7 3-157,-3 2 0,-4 1 59,-5-1 0,-7 0-20,7 0 0,-12 5 30,7 0 71,-3 0 0,4-5 0,2 0-56,2 0 164,0 0 0,-5-5 0,1-1-52,4-2 0,-2-2 64,7-4 0,0-3-4,4-2 1,3-2-62,2-4 1,4-4-35,6 0 1,-3-1-9,4-4 1,-4 2-3,8-3 0,2 3 7,-2-7 1,7 1-21,-2-1 40,3-3-30,-4 4-30,4-6-635,-5 0 0,1 0 0,-2 0 0</inkml:trace>
  <inkml:trace contextRef="#ctx0" brushRef="#br0" timeOffset="-166483.74">10466 4043 7928,'0'14'510,"0"1"-244,0 0 1,-2-1-110,-2 1 1,0 0-20,-6-1 0,6 1-37,-6 0 1,2 4 5,-2 1 0,-3 1-18,3-1 0,2-2-15,-2 6 0,0-6-56,-5 2 0,6 1 88,-1-1 0,2 4-71,-2-4 0,-2-1 5,8-4 0,-1 0-123,5 0 134,0-1-179,0 1 152,0 0-19,0-7 1,1-2 219,4-6-199,-3 0 0,11 0 15,-3 0-34,3 0 1,1-5 5,1 1 1,0-3-21,0 2 1,4 2-9,1-7 1,4 5 8,-4-5 0,6 5-89,-1-4 1,2 4-1,3-5 0,-1 7 45,0-2 1,1-2 20,-1 2 1,1-4-54,-1 4 1,0-2-5,1 2 1,-6 4 42,1-4 1,-7 1 1,1-1 1,-2 4-56,-3-4 1,-4 3-87,0 2-81,-7 0 0,4-1-143,-7-4-326,0 3 1,-2-3 731,-3 10 0,-3 3 0,-7 7 0</inkml:trace>
  <inkml:trace contextRef="#ctx0" brushRef="#br0" timeOffset="-165435.74">12392 3675 7569,'0'-10'161,"0"0"1,0 6 81,0-6-116,-7 7 0,4-6 191,-7 4-106,0 4-125,-4-12 0,-1 11-49,0-3 1,0 4 82,1 1 0,-3 0-81,-2 0 1,1 0 116,-7 0-158,7 0 1,-8 0-1,5 0 177,-2 0-196,-1 0 0,-6 6 0,3 2 69,2 0 1,-3 6-11,4-5 0,3-1-85,1 2 0,4 0 50,1 5 1,0-1-98,0 1 0,7 0 129,3 0-130,4-1 1,1 1 0,0 0 30,0-1 0,8 1 15,7 0 0,1-2 11,8-3 1,1 1-1,4-6 0,1 0-16,-1-5 0,5 0-15,1 0 1,4 0 23,-5 0 0,1-5-17,-6 0 108,0-6 0,-1 4 0,-3-4-3,-6 1 1,-2 0 143,-3-5 0,-1 6-150,-3-1 1,-3 0 8,-7-5 199,6 1 0,-4-1-13,3 0 0,-4 5-133,-1 1 1,-1 5-12,-4-1 1,3 2-75,-3-2-116,4 4-540,1-6 655,0 20 1,0-3 47,0 10 1,1 1-92,4-2 1,-3 7 186,3-1 1,-2 4-66,2 6 1,-3-4 42,2 3 1,0 2-94,1-2 0,-4 2 14,4-2 0,-2-2 1,2 2 1,-3-3-112,3-2 1,-2-4 31,2-1 0,-3-6 54,3 2 0,-4-4-152,-1-1 1,5 0 17,0-1 0,0-4-222,-5 0 76,0-7-684,0 4 1,6-20 0,3-4 0</inkml:trace>
  <inkml:trace contextRef="#ctx0" brushRef="#br0" timeOffset="-164994.74">12891 3984 7569,'-8'-15'40,"-5"2"0,5 2 275,0 1 1,-5 6-99,3 0 0,2-3 0,-2 2 0,0 0-35,-4 5 1,4 0 10,0 0 1,0 0-44,-5 0 0,6 0-101,-1 0 0,2 7-37,-2 3 1,-2 3 32,8 1 1,-6 1 94,5 0 1,0 4-110,5 1 0,0 4-100,0-4 0,0 1 51,0-1 1,2-2 42,2 6 1,5-6-19,5 2 0,3-4 3,2-1 0,-1-2-45,7-3 0,-1 1 73,6-6 1,-1 0-89,0-5 1,1 0 49,-1 0 0,1-2-10,-1-3 0,-4-1 4,-1-4 0,-6-3-11,2 3 1,-6-3 47,-4-1 1,2-1 65,-8 0 1,1-1-72,-5-4 1,-1 4-5,-4-4-50,-3-3 1,-7 7 0,0-5 17,1 0 1,-6 3-77,0-7 1,-4 6-62,4-6 1,-4 5-230,4-4 0,1 6 25,4-2 1,0 4-153,0 1 1,6 2-610,-1 3 589,7-3 523,-4 12 0,7-12 0,0 5 0</inkml:trace>
  <inkml:trace contextRef="#ctx0" brushRef="#br0" timeOffset="-164375.74">13759 3352 7569,'0'-15'199,"0"7"0,-2-5-23,-3 3 1,2 2 144,-7-2-256,0 7 0,-4-5 0,-1 4 129,0-1 0,0 0-93,1 5 1,-1 0-23,0 0 0,-1 0-170,-4 0 0,4 0 56,-3 0 1,-3 2 128,3 3-70,-1-3 1,0 6 0,1-3 139,1 5-193,8-4 1,-1 2 173,6-3-72,0 3 0,5 2-75,0 0 0,6-7-124,4 2 1,8-3 17,2-2 0,6 0 117,-2 0 0,-1 0-85,2 0 0,-7 0 70,1 0 1,-2 0-4,-3 0 1,-4 1-8,0 4 3,-7-3 1,5 4-1,-4-4 4,1 3 0,-1 3-3,-4 7 0,0-1 126,0 1 1,-4 2-69,-1 2 0,-5-1-30,5 7 0,-5-3 25,5 3 0,-5 3 1,6-4 1,-6 6-22,5 4 1,-7-3 12,3 3 0,0-3 28,0-1 0,4 4 82,-5 0 0,5 1-64,-5-6 1,5-5-30,-4 1 0,4-5-87,-5 4 1,7-6 60,-2 2 0,-2-4-79,2-1 1,0-6 122,5 1-39,-6-6-153,4 9-237,-4-12-299,6 6 208,0-7-224,-7 0 1,6 1-336,-4 4 1010,3-3 0,9 11 0,1-5 0</inkml:trace>
  <inkml:trace contextRef="#ctx0" brushRef="#br0" timeOffset="-164066.74">13729 4131 7403,'-14'8'-211,"5"5"0,-2-10 1,6 7 553,2 1 1,-4 3-130,2 0 1,0 1 74,5 0 0,2-1-158,3 1 1,3-5 10,7 0 1,0-2-61,-1 2 1,6 1 61,-1-6 0,6 0-135,-5-5 1,4 0 41,-4 0 0,-1-2-89,-4-3 0,3 2 132,-3-7 0,1 0-8,-11-4 1,0-1-19,-5 0 0,0 1 13,0-1 0,-2 0-7,-3 1 0,-5-1-69,-9 0 1,2 0-301,-2 1 0,-2 4-30,1 0 1,-4 7-253,4-2 0,-5 3 577,6 2 0,-7 7 0,3 1 0</inkml:trace>
  <inkml:trace contextRef="#ctx0" brushRef="#br1" timeOffset="-159519.74">15067 8540 7569,'0'-9'0,"0"-1"0,-2 7-479,-3-2 667,4-3 0,-6 4 403,7-6-195,0 7 145,0-3 0,5 7-464,0 4 0,5-2-16,-5 7 0,6-2 11,-1 2 0,-2 3 0,2-3 1,-5 3 1,5 2 0,-1 0-3,6-1 1,-5 3-5,0 2 0,-1 2-11,6 4 0,5 3-102,-1-4 1,3 4 72,-3 1 0,-2 1-56,2-1 1,2 2 69,-1 3 1,4-1-7,-4 6 0,5-1-51,-6 1 0,2 4-12,-1-4 1,-2 3 22,6 2 1,-1-4-5,2-1 1,3 0 4,-4 5 0,-1-2 0,1-2 0,-1 1-52,2-7 1,3 7 59,-4-2-37,-3-3 0,5 5 0,-4-7-19,1-1 1,-6-1-8,3 3 1,1-4 21,-1 3 1,1-5-8,-1-4 0,-4 3 64,4-4 0,-4-1-52,-1 1 1,-1-6 64,1 2 1,-2 1-69,-3-1 55,3-1 1,-10-6-1,5-1-34,-1-2 27,4-1 0,-9 6-2,5 0-26,-1-7-4,-4-1 151,4-7-1168,-6 0 1,0 0-1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5.2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15 544 7640,'-8'-8'1203,"2"-5"-1030,6 11 0,1-9 11,4 6-8,3 0 0,7 5-1,0 0-67,-1 0 1,1 0 47,0 0 1,0 1-84,-1 4 0,1-1-45,0 5 1,-1 1 45,1 5 0,5-5-94,-1 0 0,6-1-23,-6 6 1,6 0 74,-6-1 1,8 1-92,-3 0 0,-1 1 35,1 4 0,-6-4 28,2 4 0,1-4-9,-1-1 1,4-1-10,-4 1 0,1 0 56,-1 0 0,-4-6 3,4 1 0,-2-5-32,1 5 0,-2-7 6,2 2 1,-3 2-59,-1-3 0,-5 1 36,0-5-4,0 0 53,-2 0-14,5 0 200,-12 0 601,6 0-887,-14-6 138,6 4 83,-6-11-140,1 5 0,-1-7-29,-3 1 1,2-1 39,3 0 1,2 0-6,-7 1 1,2-3 18,-2-2 1,-3-2-9,3-4 0,2-8 39,-2 4 1,1-10-11,-6 0-42,0-4 0,1 4 0,1 0 13,3-2 1,-3-2-14,3-1 1,2 5-39,-2 0 0,7 6-8,-2-1 1,3 3-220,2 2 1,0 6-74,0 3-887,0 4 640,0 8-56,0 1 0,2 7 0,1 2 43,2 3 1,5 4-110,-5 11 676,0 3 0,1 6 0,2 1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5.6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89 7569,'0'-15'322,"0"1"-267,0-1 0,0 5 18,0 0 1292,0 7-445,0-10-688,0 11-126,6-4 0,-2 8-57,5 2 1,-4 5 94,5 5 1,-7 3-67,2 2 0,2 2 89,-2 4 1,4 8-29,-4-4 1,5 4-201,-5-4 0,5 0 42,-5 1 1,6-1-54,-1 1 0,-2-1 66,2 0 0,-7 1 72,2-1 0,3 1-266,2-1 0,-3-4-403,-2-1 0,1-6 372,-1 2 1,1-4-97,-1-1-1110,-3-1 542,5 1 895,-7-7 0,6 5 0,2-5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0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59 177 7569,'0'-15'-51,"0"6"-14,0-1 1,5 0 511,0-5 0,0 6-99,-5-1 0,0 5 271,0-5-161,0 7-294,0-10 0,-2 11-56,-3-3 1,2 4-90,-7 1 1,5 6 47,-5 4 0,5 5-91,-4 4 1,4-1 137,-5 7 1,7-6-62,-2 6 1,3-1-157,2 6 1,0-3-1,0-2 0,0 3 45,0-4 1,7-1 28,2 2 0,4-3 1,2 3 1,0-4 1,0-6 0,1 0-95,3-1 1,-2-4 108,2 0 0,4-7-5,2 2 0,1-3 42,-2-2 1,3-7-2,-8-3 0,2-3 11,-1-1 1,-4-1 5,4 0 1,-5-1 10,-6-4 1,3 4 14,-7-4 1,5-1 5,-6 1 1,1-1-69,-5 2 0,-1 1 27,-4-7 1,-2 6-91,-3-6 0,-3 2-23,4-1 1,-9-2-188,-2 6 0,0-5 58,6 6 1,-3-1-145,-2 6 0,4-1 11,0 0 1,1 5-93,4 1 0,2 5-592,-2-1 1027,7 4 0,-4 1 0,7 6 0,0 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6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89 7473,'0'-15'-96,"0"1"593,0-1 1,-1 5-120,-4 0 1,2 7-167,-7-2 0,0-1-66,-5 1 1,1 0-52,-1 5 1,0 0 35,0 0 1,-4 6-11,-1 4 0,1 3-49,4 2 1,0 0 83,1-1 0,-1 1-132,0 0 0,7-1 58,3 1 0,3 0 19,2-1 1,0 1-142,0 0 0,7-2-214,3-3 0,3 1 97,2-6 0,4 0-39,1-5 0,4 0-12,-4 0 1,4 0 96,-4 0 0,0-2 145,-6-3 1,1 2-139,0-7 302,-7 7 1,3-10-160,-6 3 1,2 4-57,-2 1 185,-4-3 312,6 6-692,-7-5 70,0 7 124,0 13 1,0-1 52,0 12-35,0 1 0,-5 4 0,0 2 19,2 4 1,-4 1-9,2 3 0,-1 3 12,1-3 0,3 2 87,-3-2 0,-1 4 20,1-4 0,0 2-48,5-2 1,-5-1-130,0-4 1,0-3 116,5 3-166,0-9 0,0 1 0,-1-5 32,-4 2 1,3-5-234,-3 2 188,4-4 2,1-1-829,0-1 1,1-4 397,4 0 0,-2-7 538,7 2 0,0-3 0,5-2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9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103 133 7366,'-6'-8'537,"-2"-5"388,-7 11-260,0-4-615,1 6 1,0 6 127,5 4-152,2 3 0,6 2 1,-3 1 148,-1 4 0,0-2-15,5 6 0,0-4-49,0 4 1,5-4-85,0 4 0,7-6 26,-3 2 0,5-4 39,0-1 1,6-5-25,-1 0 0,3-7 20,-3 2 1,-1-4-14,7-1 0,-6-1-6,6-4 0,-7-5-70,1-9 1,1 1 72,-5-7 0,3 5 9,-9-4 0,-2 4-84,-2-4 0,-3 4 62,-2-4 1,-2-1-112,-3-4 1,-3 4-127,-7 1 0,-4 6-247,-1-2 1,-6 4-86,1 1 1,-2 2-380,-3 3 1,1 4 888,-1 6 0,-6 6 0,-1 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24.8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1132 13 8016,'0'-8'1239,"5"3"-987,0 10 0,0 3-69,-5 7 1,0 0-33,0-1 1,0 3 22,0 2 0,-5-1-48,0 7 1,-6 1 27,1 8 1,-5 2 13,-4 3 0,1 4-58,-7-4 0,2 8-13,-1 2 1,-4 2 47,4-2 0,-6-2-22,-4 7 0,3 0 18,-3 5 1,1 5 11,-1-1 1,3 3-198,-4-3 0,4-2 107,2 2 1,-1-2-98,1-2 0,1-5-13,4 0 1,-2-2-45,6 2 0,-4 1 103,4-6 1,-5 0-78,6-5 1,-2-1 59,1-4 1,4-1 1,-4-4 0,4-3 14,1 3 0,0-4-11,1-6 1,-1 2-45,0-6 1,2-1-2,3-4 0,-1 0-248,6-1 223,-6-5 0,9-1-92,-3-3 0,3-4-179,2 6-28,-6-7-109,4 0-2046,-4 0 1675,6-7 412,6 6 1,-2-11 60,5 7 376,-5-6 0,9 3 0,-5-7 0</inkml:trace>
  <inkml:trace contextRef="#ctx0" brushRef="#br0" timeOffset="587">45 1865 7416,'0'-9'416,"0"-1"-29,-7 7-193,5-11 1,-4 11 216,6-7 32,0 7 1085,0-3-1349,0 19 1,-5 1-79,0 11 1,0 3-111,5-4 0,0 9 72,0 1 0,0 2-73,0-2 0,-1 4 73,-4 6 0,3-2-83,-3-2 0,3 0-29,2-5 1,0 4 68,0-5-48,0 7 1,0-15 0,0 4 59,0-3 0,0-1-18,0-1 1,0-4 3,0-6 1,5-5-13,0 0 0,2-7-16,-2 2 0,-2-4 6,7-1 0,-5 0 78,4 0 0,1-6-55,5-4 1,1-3-39,4-2 0,-2-4 19,6-1 1,1-4-2,4 4 0,1-6-2,-1 1 0,2-2-4,3-3 0,-3 6 32,4-1 1,-1 1-3,-5-6 0,7 6-110,-11-1 1,6 6 26,-7-6-282,-2 7 0,-1-3 46,-6 6 242,-1 1 1,-1 4-439,-3 0 1,3 7 491,-3-2 0,-3-3 0,-1-1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07.13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0 7569,'-16'0'3137,"3"0"-3470,13 0 1,19 0 0,6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27.5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545 412 6437,'-9'-15'1069,"3"1"-680,-1-1 0,6 0 114,-4 1-312,-3-1 0,4 5 0,-4 0 217,2-1-310,-6 4 1,4-4-1,-7 4 131,1-1 1,-3 5-35,-2-2 0,1 3-196,-7 2 0,2 0-64,-1 0 0,-4 7-27,4 3 1,-4 3 55,-1 1 1,1 6 14,3 0 1,-3 4 111,4-4-114,3 6 1,0-10 0,6 4 35,0-4 1,2 4-82,3-1 0,4 1 45,6-5 0,0-1-8,0 1 0,6-2-120,4-3 0,3 1 39,2-6 0,1 0 28,4-5 1,1 0 26,3 0 1,4 0-11,-3 0 1,1-6 10,-2-4 0,3-3-22,-8-2 1,1 0 56,-6 1 1,1-1 87,0 0 1,-5 1 153,-1-1 1,-4 0-8,5 0 0,-7 6 168,2-1-242,-3 0 3,4-5-163,-4 7-291,5 2 320,-7 6 0,0 6 25,0 4 1,0 10 169,0 4 0,0 10-131,0 6 0,0-3-46,0 2 1,0 0 56,0 6 0,0-1 103,0 0 1,0 0-118,0 0 0,-5-2 41,0-2 0,-5 2 11,5-3 1,-5-3-63,5-1 1,-4-4-69,4-2 0,-5-5-16,5 1 1,-2-7-355,3 2 14,2-4-29,-11-1 0,11-6-280,-3 1-440,-3-7 194,7 4 311,-13-7 0,13-2 608,-4-3 0,3-3 0,2-6 0</inkml:trace>
  <inkml:trace contextRef="#ctx0" brushRef="#br0" timeOffset="442">765 618 7569,'-13'-10'239,"3"0"1,-3 7 0,3-2 198,-3 3 1,3 2 26,1 0-273,-1 0 0,-3 7-30,3 3 1,-3 4-112,3 6 1,4 3 131,1 6 1,3-4 22,2-1 0,0 1-194,0 4 1,0 1-39,0-1 1,2 5 0,3 1 0,-2-1 47,7-5 1,-1 1-32,6-1 0,0-1 25,0-4 1,1-1-110,4-3 1,-4-9 26,3 4 1,3-5-80,-3 0 1,6-4 46,-6-6 0,1-6 29,-5-4 0,4-3-62,1-2 1,-5-1 49,-6-4 0,0-1 21,0-4 0,3-2-29,-7 2 0,0-3 12,-5-1 0,0-1 12,0 1 1,-2 0-16,-3-1 1,2 1 223,-7-1 1,-5-4-16,-4 0 0,-3-5-156,3 4 1,1 1 7,-7 5-21,7-1 1,-9 6 0,4 1-9,0 2 1,2 3-6,6 8 0,-5-1-125,1 6 0,4 0-214,5 5 1,5 0-471,-4 0 862,5 0 0,-2 0 0,6 0 0</inkml:trace>
  <inkml:trace contextRef="#ctx0" brushRef="#br0" timeOffset="1042">1338 89 7569,'5'-15'-212,"0"0"212,7 7 0,-9-3 0,5 4 966,-1-1-237,-3 5-296,-4-10-197,0 11 0,-1-5 9,-4 7 0,-5 2-175,-9 3 1,1 3-43,-7 7 0,5 1 59,-4 4 1,-1-2 146,-4 6-178,6-6 1,2 3 0,8-6 236,3 0-399,-3 0 1,11-1 135,-3 1 1,10-2-23,5-3 0,3 1-131,2-6 1,6 0 48,4-5 0,1 0-149,-2 0 0,4 0-73,-3 0 206,-4 0 0,5 0 1,-6 0 61,-2 0 26,-2 0-131,-8 0-10,5-7 241,-11 6 1,4-4 88,-6 10 0,-1 1-13,-4 4 1,3 8-141,-3-3 0,4 4-23,1 1 0,-5 1-11,0 4 1,0 3-118,5-4 1,0 9 136,0 1 1,-2 2-23,-3-2 0,4 2-8,-4 3 1,-2 4 47,2-4 0,-6 2 129,1-2 1,2 4-42,-2-4-10,0 3 1,-4-1 0,-1 0-59,0 0 1,-4 8-42,-1-10 0,0 7 54,6-7 1,-3-3 24,-2-2 0,2 2-145,-2-2 1,-2 1-21,1-6 0,0-1-28,6-4 0,-1 2-34,0-6 1,1 0-98,-1-6 0,7-4-292,3 0-352,3-7 42,2 10 322,0-11 1,7 3 49,3-10 1,3 2 457,1-7 0,8 0 0,0-5 0</inkml:trace>
  <inkml:trace contextRef="#ctx0" brushRef="#br0" timeOffset="1348">1412 1309 7600,'-8'6'796,"-4"2"-591,7 7 1,-4 0 15,4-1 0,0 3-24,5 2 1,0-2 152,0 2-144,0-2 1,1-3-75,4 1 0,3-7 18,7-3 0,1-3-45,4-2 0,-2 0-12,7 0 1,-3-7-121,3-3 0,3-4 48,-4-6 0,-1 2-100,2-6 1,-6 4-1,6-4 0,-12 1 102,1-2 1,-4 2 14,0 4 1,-3 2 22,-7-2 1,-2 2 86,-3 3 1,-5-1-148,-9 0 1,-4 2-60,-7 3 1,1 4-49,0 6 1,-6 0-233,1 0 1,-2 5-485,2 0 1,8 6 64,-4-1 757,11 3 0,-3 8 0,8 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8:38.2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7569,'-2'-8'-233,"-1"1"1,-4 3 304,-1-1 220,5 0-425,-4 5 171,7 0 0,0 6 52,0 4 1,5 3 7,0 2 0,2 0 46,-2-1 1,-4 3-92,4 2 0,2 2 107,-2 4 1,4 4-94,-4 1 0,7 1-15,-3 8 0,3 0 86,-2 5-122,3 0 0,-5 0 1,7 1 51,-1-1 0,1 5-15,0 0 0,-1 5-80,1-5 0,0 6 76,0-1 1,-2-2-104,-4 2 0,4-2 85,-3 2 1,2-3-79,-3-7 1,5 0 44,-5 0 0,3-5-10,-2 1 0,3-6 4,-4 5 1,3-6-5,-2 1 1,1-3-13,-6-2 0,5-1 22,-5-3 0,5 1-24,-6-7 0,3 1 20,-2-5 0,-4-5-32,4-1 30,-3-5-1684,-2 2 1015,0-19 454,0 10 1,0-17 222,0 10 0,0-3 0,0-1 0</inkml:trace>
  <inkml:trace contextRef="#ctx0" brushRef="#br0" timeOffset="808">206 1368 7403,'-8'0'-161,"-5"0"432,11 0 910,-4 0-1179,6-7 89,0 6-18,0-6-64,0 1-19,0 4 0,-2-5-92,-3 7 124,4 0 1,-6-1 4,7-4-16,0 3 620,0-4-504,0 19-125,7 3 0,-4 7 1,5-2 26,-1 0-39,4 2 0,-3 5 9,7-3 0,0 2 38,-1-2 0,1 3 1,0 1-41,-1 0 19,1 1 1,1-1 0,2 1-21,2-1 1,0-5 17,-6 1 0,1-5 3,0 4 0,-6-6-19,1 2 1,0-4-37,5-1 1,-5-6 9,-1 1 0,-4-5-8,5 5 1,-5-7 31,5 2 1,-7-2-13,2 2-149,3-3 129,-6 4 47,4-6 0,-6-6-30,0-4 1,5 2 39,0-2 0,0-1-35,-5-9 0,0 4 5,0-4 0,5-1-2,0 1 0,1-6 3,-1 2 1,-2-4 1,7-1 0,-2-1-3,2 1 1,2-6-4,-7 1 1,6-2-3,-1 2 0,-2 3 37,2-3 0,-2 3-31,2 1 0,-2 6 2,-3-1 1,-4 7-77,4-1-150,-3 2 217,4 3 0,-4 4-38,3 0-654,-3 7 382,-2-4 1,-7 7 0,-1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08.93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383 88 8434,'-15'-14'1727,"1"-6"-1368,-1 1 1,5 4-30,0 5-36,7 7-167,-10-4-182,-2 7 1,-6 7-86,-4 3 1,3 9 35,2 6 93,-3 2 1,-1 4-1,1 4 66,2 4 0,1 3-55,5 3 0,1-1-57,-1 0 0,0 5 2,0 0 1,7 6 127,3-1 0,4-3 128,1-2 0,1-4-239,4 0 0,5-3 92,10-3-158,3-3 0,6-8 0,0-4 26,1-4-123,6 3 1,1-12 0,7 2 41,0-4 0,-1-5-1,-4-4 1,2-1-76,-7-4-61,7-3 364,-3-13 0,2-1 1,-5-2 181,-14 3 0,-10 9 0,-4-1 32,1-3 103,-5-2 0,6 3 183,-5 0 7,-2 1-213,5-1 55,-7 0-1096,0 7 176,0 2 0,6 17 179,4 4 40,3 9 1,2-7 0,-1 4-19,1 0 1,0-3 104,0 6 0,-1-4-76,1 5 0,0-7-72,-1 1 1,1-3-7,0-1 1,-1 0-15,1 0-577,0-1 942,0 1 0,-1 0 0,1-1 0</inkml:trace>
  <inkml:trace contextRef="#ctx0" brushRef="#br0" timeOffset="200">515 515 10095,'26'5'1418,"4"0"0,2 1-960,13-1 1,-1-3-173,0 2 1,6 0-92,4 1 0,8-4-195,2 4 0,0-10 0,-5-3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06.01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1 486 8631,'10'26'1056,"-2"3"-871,-2 2 1,-1 2-1,-5 1 44,0 5-216,0-3 1,5 12-93,0-4 0,0 1 25,-5-5 1,2 2-196,2-3 0,0-3-373,5-1 1,-4-4 80,5-2-249,0-6 0,5 3 790,-1-6 0,1 6 0,0-3 0</inkml:trace>
  <inkml:trace contextRef="#ctx0" brushRef="#br0" timeOffset="358">824 353 8586,'6'23'-345,"-4"5"698,3-4 1,-2 4 0,1 3 1167,0 4-1368,8-4 1,-10 9-175,2-5-85,5 6 1,-8-6 0,6 6 121,-1-2-280,-4-6 1,4 8 0,-4-7-5,3-1-272,-3-2 1,4-5-292,-6 3 138,7-9-182,-6 14 875,6-24 0,-7 10 0,0-12 0</inkml:trace>
  <inkml:trace contextRef="#ctx0" brushRef="#br0" timeOffset="585">501 280 8074,'29'0'2176,"0"-5"-1593,1 0 1,6-2-484,3 3 0,10 0 0,5-5-284,3-3 0,3 1-577,4 1 1,-7-3 590,7 3 0,-7-1 170,7 1 0,-4-10 0,-1 4 0</inkml:trace>
  <inkml:trace contextRef="#ctx0" brushRef="#br0" timeOffset="1118">2073 236 8637,'-8'21'355,"2"3"0,6 11-186,0 4 0,1 0-67,4 5 0,-3 2-54,3 8 0,1-4-1,-1-5 0,0-1-1,-5 0 0,5 0-106,0 0 1,1-5-173,-1 0 0,-3-6-166,3 1-381,3-3-370,-6 5 434,4-11 715,-6 3 0,0-20 0,0-2 0</inkml:trace>
  <inkml:trace contextRef="#ctx0" brushRef="#br0" timeOffset="1343">1691 177 9827,'30'-8'218,"-1"3"1,2 3-36,3 2 1,6-5 91,9 0-187,-4 1 0,12 2 0,-3-1-42,3-2 0,2 0-263,0 5 0,-2 0-634,-3 0 0,3 0 214,-3 0-808,-3 0 1358,-1 0 0,-5 0 0,-1 0 1</inkml:trace>
  <inkml:trace contextRef="#ctx0" brushRef="#br0" timeOffset="1618">3073 383 7569,'0'29'0,"0"-4"1036,0-1-759,0 1 1,0 4 0,2 0-1,1 2 534,2 4-832,0-4 0,-1 11 0,1-4 0,0 1 279,2 0-168,-6-6 0,6 8-193,-7-7 1,5 0-314,0-4 0,1 2-633,-1-2 1049,-3 2 0,11-2 0,-5 7 0</inkml:trace>
  <inkml:trace contextRef="#ctx0" brushRef="#br0" timeOffset="2260">3543 309 8293,'2'31'692,"1"2"-405,2 1-253,0 7 0,-3-3 1,1 6 2,2 0 1,0 5-6,-5 0 0,0 3-44,0-8 0,0 7 2,0-12 1,0 5-2,0-10 0,0-4-57,0-6-20,0-6 61,0 10 4,0-18-38,0 3 11,0-13 46,0-26 1,0 4 25,0-22 1,0 8 2,0-3 1,0 0 7,0-5 0,0-5 6,0 0 1,0-2 34,0 2 1,5 4 101,-1-4 0,3 8-67,-2 2 0,-3 6 75,2-1 1,3 8-101,-2 1-89,6 14 1,-7-9-272,5 10 190,-5 4 1,9 1-146,-4 10 1,5 9 127,0 11 0,3 4-62,2 6 1,-1 7 128,7 7 1,-2 5 2,1-5 0,4 0-59,-4-5 0,9 0 37,1 0 0,2-1 89,-2-4 1,-1-3-120,6-7 1,-1-6-117,1-3 0,2-6 182,-7-4 1,1 2 1,-6-8 0,0 0-4,1-9 0,-3-3 92,-2-7 0,1-1 132,-6-4 0,-1-3-6,-4-6 1,-5-6-9,0 1 1,-7-2-3,2 2 1,-4-4 138,-1-6 0,-6-1-84,-4-4 1,-3 1-64,-2-6 0,-4 0-70,-1-4 1,-4 5-103,4 4 0,0 5-378,6 5 1,-1 0 88,0 9 1,1 4-72,-1 12 1,0-1-701,1 0 1053,-1 7 0,-6 2 0,-2 6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02.47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265 206 7670,'-16'-13'342,"-4"3"1,4 6 0,-3 8 321,2 6-555,2-3 1,1 11-1,-3-2 138,-2 5 0,3 4-85,-4 4 0,4 7-54,1 3 0,2 10 23,3 5 0,-1 3-7,6 2 1,0 0-98,5 0 0,1 0 29,4-1 1,4 0-205,5-5 26,1-2 1,6-7-1,4 0 101,2 0-94,3-13 1,1 4-1,3-12 92,5-1 0,4 0 22,1-8 1,2-5-32,3-5 0,-4-2 1,4-2 1,-8-2 26,-2-2 1,-4-6 19,4-10 36,-6 4 1,1-12 0,-8 4-64,-2-4 140,-6-2 1,4-1 0,-8-3-67,1-5 0,-7-4-36,-3-1 0,-3 3 73,-2-3 1,-7 4 142,-3-9 1,-4-4-175,-6-1 1,-3 2-65,-6-2-90,6 7 1,-5-9 0,4 7 143,-4 2-210,-1 8 1,1 0 0,2 8 6,1 3-300,7 8 0,-3-1-282,6 6 4,1 1-328,5 5 717,3 3 0,32 19 0,7 3 0</inkml:trace>
  <inkml:trace contextRef="#ctx0" brushRef="#br0" timeOffset="459">1353 309 8825,'7'23'549,"-4"-2"1,7-4-59,1 2-393,2 4 0,0 8 0,0 3 88,2 6 1,-4-3-5,9 2-141,-4 1 0,-1 2 0,0-1 290,0-2-357,-1-6 0,6 8 0,-1-7 242,-1-1-291,-1-2 0,1-2 0,0 0 100,0 1 1,-5-7 28,6-4 1,-1-2-245,2-3 0,-4 1 28,4 0 1,-4-6-108,-1 1 351,-1-6 58,1 2 0,5-12-39,-1-4 1,-1-10 118,-8-4 1,3-6-115,-3-4 1,1-4-12,-1-6 1,-2 0 35,-3 0 0,-3-2-111,3-3 0,-4-3 15,-1-7 0,5 2 16,0 3 0,0-1-111,-5 6 1,0 0 51,0 5 1,0 6-287,0 4-171,0-4-52,0 1 0,2 1 305,3 6 0,-2 12-1102,7 9-835,0-1 2149,4 2 0,8 1 0,0 7 0</inkml:trace>
  <inkml:trace contextRef="#ctx0" brushRef="#br0" timeOffset="808">2529 295 7569,'0'29'1329,"0"5"-924,0 0 0,0 2-115,0-1 0,0-3 0,0 8-60,0 0 0,2 3-93,3 1 1,-2 0 57,7 0 0,-5 0-50,4 0 0,-4-1-18,5-4 0,0 2 42,5-7-1,-1 5-107,1-4 1,1-1 68,4-5 1,-2-1 5,6-3 0,1-4-295,4-6 1,1-2-209,-1-4 12,0-2 0,1-7 0,1 0 289,3 0 0,-3-2-152,3-3 0,-2-8-96,-3-6 1,0-2-194,1 1 1,-1-1 26,1-4 1,-6-3-701,0 4 1180,-6-4 0,10-1 0,-5-1 0</inkml:trace>
  <inkml:trace contextRef="#ctx0" brushRef="#br0" timeOffset="1008">2735 794 7958,'21'-14'558,"-3"4"1,7 0-177,1-1 1,6-7-744,3-2 0,-1-1-257,-5 1 0,6-1 1,-1-5-130,-1 1 747,-9 1 0,4-6 0,-5 1 0</inkml:trace>
  <inkml:trace contextRef="#ctx0" brushRef="#br0" timeOffset="1185">2779 74 10005,'29'8'179,"2"-3"-92,4-3 0,9-2-185,10 0 0,3-2 98,2-3 0,6-3 0,2-7 0</inkml:trace>
  <inkml:trace contextRef="#ctx0" brushRef="#br0" timeOffset="2260">3764 280 7569,'-8'-15'848,"-1"5"-32,5 1-473,2 5-112,-5-2 1,12 24-57,0 6 1,7 9-53,-3 1 1,0 4-110,0 6 0,-4 0 51,5 0 0,-5 2-76,5 3 1,-7-4 45,2 4 0,1-3-107,-1-2 0,0-5 115,-5 1 0,5-6 27,0 5 0,0-6-394,-5 1 8,0-3 216,0 5-54,0-5-227,0 5 249,0-13-5,0-8 142,0-9-175,0-6 52,0-13 0,-5-8 36,0-13 1,-1-1 4,1 6 0,3-7-6,-3-3 1,-1-9 17,1-1 0,-5-11-7,5 1 1,-5-9-11,5-1 0,0 4-18,5 1 0,0 3 230,0 3 0,0 5 105,0 4 1,2 5-193,3 5 1,3 3 70,7 7 1,0 6 436,-1 3-441,1-3 0,5 7-54,-1-3 0,6 7-2,-6 2 1,2 7-97,-1-2 1,-2 4-182,7 1 164,-1 0-3,5 0 0,-4 6 0,-2 4 33,-2 3 0,-1 3 9,-6 4 0,-1-2-60,-3 6 0,2 1 2,-7 4 0,-1 2 32,-4 4 0,-1-4 5,-4 3 1,-3-3 71,-7-2 1,-1 1 109,-4-1-75,4 0 0,-10 3 0,6 0-55,2 2 1,-3 2-5,1-1 0,1-3 97,4 8 0,7-8 168,3 3 1,3 0-154,2 0 1,7-1-48,3-5 0,9 1 100,6-1 0,9-4 19,5-1-208,4-6 0,2 5 0,3-5 58,1 2 0,0-4-76,-5-1 0,0-9-7,0 9 0,-2-5-186,-2 0 0,-4 3 181,-7-4 0,0 4 22,1 2 0,-6 1-529,1 4 0,-12-4-16,2 4 1,-4-2 271,4 2 0,-7-2 298,-3 6 0,3 1 0,0 4 0</inkml:trace>
  <inkml:trace contextRef="#ctx0" brushRef="#br0" timeOffset="3059">5116 353 8603,'2'38'87,"3"-4"-67,-4 4 0,11-1 21,-7 7 4,-1 7 0,1-4 0,0 6 0,0-3 283,2-2-323,-6-3 0,11-1 1,-6-1 82,2-4-86,-4-3 0,7-11 102,-6-1-97,0 1 0,-3-7 99,3-4-54,-4-9 279,6 2-385,-7-27 1,-2-4 51,-3-21 0,4 3-5,-4 3 0,-2-5 1,2 0 1,-5-2-8,5-8 1,-4-5 14,4-5 1,-5-1-7,5 1 0,-5 1 18,5-1 0,0 4 72,5 16 1,0-2 38,0 12 0,0 4-179,0 6 21,7 12 18,1-14 0,12 21-10,-1-10 1,3 11 47,-3-1 1,-1 3-9,7 2 1,-6 0-65,6 0 1,-1 5-29,6 0 0,1 6-97,3-1 0,-3-2 75,3 2 0,4-7-109,1 2 1,-1 2-2,1-2 1,-2 0-142,3-5 0,2 0-68,-3 0 0,-1 0-535,1 0 953,-6 0 0,3-7 0,-7-1 0</inkml:trace>
  <inkml:trace contextRef="#ctx0" brushRef="#br0" timeOffset="3251">5322 662 7569,'16'-10'73,"4"0"0,4 5 0,9-4-336,1-3 1,7 1-104,-2 1 0,9-3 366,1 3 0,6-3 0,-3-2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36.99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192 160 7569,'9'-13'-111,"1"3"1,-5-3-106,5 3 1,-7-3 243,2-1 0,-2 1 188,2 3 1,-3-3-56,3 3 1,-5 2 118,-5-2 1,2 7-128,-7-2 1,5 2 70,-5-2-219,0 3 1,-4-3 112,-1 10 0,0 3-101,0 7 1,1 4 50,-1 1 0,2 6-125,3-1 0,-1 4 53,6 5 0,0-1-87,5 6 1,0-4 37,0 4 0,0-2 86,0 2-73,0 4 0,5-7 0,1 5 50,3-2 0,-1-6-4,2 1 0,1-3-117,-6-2 0,5 1-162,-5-1 0,4-1 60,-4-4 0,2 3-375,-2-8 260,-4 1 0,6-6-66,-7 1 394,0-7 0,0-1 0,0-1 0,0 2 0</inkml:trace>
  <inkml:trace contextRef="#ctx0" brushRef="#br0" timeOffset="190">15 689 7569,'-8'-1'113,"3"-4"275,3 3-66,2-4-139,0-1 1,7 5-143,3-2 1,3 2 138,2 2-360,6 0 1,-3 0 0,5 0 101,-2 0-263,5 0 1,-3 0 0,6 0 50,1 0 0,-6 0-177,1 0 467,-1 0 0,6 6 0,-1 3 0</inkml:trace>
  <inkml:trace contextRef="#ctx0" brushRef="#br0" timeOffset="592">721 528 6995,'0'-9'880,"0"1"-177,0 3-219,0 4 58,0-6-545,0 20 1,-2 2 12,-3 9 0,-3-1-79,-7-3 0,6-2 57,-1 6 0,0-1-120,-5 2 1,-1 1 3,-4-6 1,9 1-102,-4-2 1,4-2 31,-4 2 0,0-2-154,1-3 1,4-1-81,0-3 431,0 3 0,-4-5 0,-1 7 0</inkml:trace>
  <inkml:trace contextRef="#ctx0" brushRef="#br0" timeOffset="784">412 616 7861,'10'10'254,"0"-1"0,-2 1-31,2 5 1,4-4 103,1 4 0,1-4-167,9 9 1,-2-4-72,1-1 0,2 0-159,-6 0 1,6-1-30,-1 1 1,-3 5-255,3-1 0,-5 1-46,4-6 1,-6 1 398,2 0 0,2-1 0,1 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34.92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 30 6928,'6'-8'-214,"-4"0"214,3 3 223,-3 3 477,-2-4 0,4 8-567,1 2 1,0 5-31,-5 5 1,0 1 17,0 0 0,2 4-6,3 1 1,-4 6-107,4-1 0,-1 1-124,0-2 1,-2 2 39,3-6 0,-3 4 95,-2-4 1,5 4-87,-1-4 1,1 1 56,-5-1 0,2-7-203,3 7 164,-4-7 0,6 8-155,-7-6-56,0-1 42,0 1-258,0-7 90,0 5-254,0-11 398,7 4 241,-6-6 0,12-6 0,-5-2 0</inkml:trace>
  <inkml:trace contextRef="#ctx0" brushRef="#br0" timeOffset="392">354 251 7569,'-15'0'-18,"2"-2"-18,3-3 102,-3 4 1,10-6 3,-7 7 1,5 2 81,-5 3 1,7-2 136,-2 7 0,-1-5-283,1 4 1,0 1-81,5 5 0,0 0 99,0-1 1,0 6 10,0-1 1,0 1-11,0-5 0,5-1-31,-1 1 0,8-2 2,-2-3 0,3 3-7,1-3 0,1 1 0,0-1 1,4-2 48,1-3 1,1-3-1,-1 3 1,-4-4-18,4-1 1,-4-1-25,-1-4 0,0 2-1,-1-7 1,-1 5 0,-3-5 0,2 0-4,-8-4 24,1-1 1,-5-5-2,0 1 0,0-1-76,0 5 1,-1 2-72,-4 4 0,-3-5 114,-7 5 1,5-3-169,0 2 1,1-1-223,-6 6 0,5 0 84,0 5 0,5 0-300,-4 0 622,5 0 0,-2 0 0,6 0 0</inkml:trace>
  <inkml:trace contextRef="#ctx0" brushRef="#br0" timeOffset="901">853 192 6728,'0'-8'1385,"0"1"-997,0 7-367,-6 0 1,-2 0 94,-7 0-141,0 7 0,5-4 1,1 7 151,-3 1 1,-1 2-13,-2 2 0,1-2-90,-1-3 1,2 3-151,3-3 0,4-2 53,6 2 0,0-5-107,0 4 1,0-4 2,0 5 1,1-5 74,4 5 86,3-7 0,12 9 0,1-6-51,2 2-53,2-4 0,2 4 1,-1-5 22,-1 2 0,-5 1 26,4-1 0,-6-1 29,2 5 1,1 0 5,-2 0 0,-4 4-12,-5-3-34,-7 3 138,10 2 0,-11 0 1,3-1-107,-4 1 158,-7 0 0,3-2 0,-6-2-33,3-1 0,-5-5-15,1 5 1,-3-7-34,-2 2 1,-1 1 12,-4-1 0,4 0-164,-4-5 0,4 0 58,1 0-121,0 0 1,6 0 52,-1 0-414,0 0 225,2 0 322,1-6 0,14-9 0,1-8 0</inkml:trace>
  <inkml:trace contextRef="#ctx0" brushRef="#br0" timeOffset="1442">1397 236 7569,'0'-10'-279,"0"1"0,-1 5 538,-4-1 1,1 4-1,-5 1 13,-3 0 1,-1 0 50,-2 0-157,1 0 0,-1 0-95,0 0 1,1 6-126,-1 4 0,5-2 121,0 2 1,5-2-138,-4 2 0,5 3 208,-1-3-289,4-4 1,1 7 19,0-3 88,0 3 1,6 0 0,4-3 0,-2-2 46,2-3-186,0-3 1,5 4 87,-1-6 0,1 0 45,0 0 1,-5 0-15,-1 0 149,1 0-119,-2 0 31,5 0 91,-11 0-27,5 0-21,-7 7-35,0-5-10,0 11 0,0-10-6,0 7 1,1-5-11,4 4 1,-3-4-25,3 5 39,-4 0 1,-1 5 31,0-1 0,0-4 2,0 0 1,0-5 0,0 5 1,-1-6 74,-4 6 0,1-5-44,-5 5 0,4-7 16,-5 2 0,5 2-61,-5-2 0,0 1 20,-4-1-33,-1-3 1,0 9-13,1-6 1,-1 0-109,0-5 1,1 0 51,-1 0 1,5 5-326,0 0 10,0 0-285,2-5 396,-5 0 269,12 0 0,-6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5:24.083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33CCFF"/>
    </inkml:brush>
    <inkml:brush xml:id="br2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0 177 7569,'0'-14'-220,"0"5"0,0 1 323,0 3 0,0 2 47,0-7 126,0 7 298,0-4-245,0 1-97,0 4-68,0-4-110,0 19 0,0-8-16,0 9 1,0-2-91,0 3 1,2-1 50,3 1 0,-3 0 76,2-1 0,-2 6-4,-2 0 1,5 4 11,0-4 0,0 6-42,-5-2 1,1 4-1,4 1 0,-3 6-10,3-1 1,-4 5-3,-1-4 1,0 5-30,0 0 0,5-3 45,0 2 0,2-1-93,-2 1 0,-4 2 55,4-7 0,2 7-3,-2-2 1,1 2 21,-1-2 1,-3 7 1,3-7 1,-4 12-17,-1-7 1,5 2 2,0-7 0,0 8-6,-5-3 1,2 4 10,2-4 1,-2 0-42,3 0 1,-3 0 19,-2 0 1,1 0-5,4 0 1,-3 0 7,3 1 1,-2-3-3,2-3 1,-2 7 5,7-7 0,-7 5 2,2-9 1,2 5-6,-2 0 0,4 0 21,-4 0 0,2 2-7,-2-3 1,-4-1-18,4 1 0,2 0-1,-2 5 0,0-1 22,-5-4 0,1 3-1,4-2 0,-3-3-21,3 2 1,-2 1-2,2 4 0,-4 0 19,4 0 1,-3-3-12,-2 3 0,2-8-6,2 8 1,-2-3-2,3 3 0,-3 0-1,-2 0 0,0 0-12,0 0 0,0 0-4,0 0 0,0 0 15,0 1 0,0-1-1,0 0 1,5 0 0,-1 0 0,1 0-4,-5 0 0,0-1 46,0-4 1,2 6-12,3-5 1,-4 4 3,4-10 1,-3 7-25,-2-2 1,0-1 2,0 1 0,0-5-10,0 5 1,0-4-4,0 4 1,0-5-20,0 5 0,0-4 29,0 4 0,2-5-3,3 5 0,-4-6-14,4 1 1,-3 2-4,-2-1 1,0 4 8,0-5 1,5 2 2,0-2 1,-1-1-2,-4 6 1,0-5-1,0 6 1,0-1-1,0 5 0,0-5 0,0 0 1,0-1 15,0 1 0,0 2-15,0-7 1,0 5-1,0-4 0,0 1-1,0-2 0,0-3 0,0 3 0,5-1-12,0 1 1,0-3-2,-5 4 1,0-3-19,0 3 0,0-3 26,0 7 1,0-6-13,0 1 0,0-1 13,0 1 0,0-3-4,0 4 1,0-4 7,0-2 0,0 0 2,0 1 0,0-1-11,0 1 1,2-1 2,3 0 0,-4 6-38,4-1 0,-2 0 36,2-4 1,-3 1-19,3 3 0,1-3 16,-1 3 1,5-3-6,-5-1 1,2-1 6,-3 1 0,0 1-1,6 3 1,-7-3 12,2 3 0,-4-3 7,-1-1 0,5-1 4,0 1 1,0-3-20,-5-2 1,0 3 10,0-4 1,0 4-8,0 1 0,0-4 1,0-1 1,0-4-1,0 4 1,0-4-3,0 4 1,0-6 21,0 2 0,5 1 2,0-1 1,0-1-25,-5-4 0,0 0 7,0-1 0,0 1-176,0 0 0,1-5 48,4-1-359,-3 1 1,6 0-45,-3 0 525,-3-7 0,11 10 0,-5-5 0</inkml:trace>
  <inkml:trace contextRef="#ctx0" brushRef="#br0" timeOffset="2014">530 7350 7569,'6'-8'-1459,"-4"2"1552,4 6 1342,-6 0-1205,7 0-168,-6 0 1,8 0 13,-5 0 0,-2 6-3,3 4 1,2 3 10,-3 2 0,6 1-84,-5 4 0,7 3 31,-3 6 1,-2 0 7,-2 1 1,1-1 7,-1 1 1,5-1-65,-5 0 0,0-1 31,-5-3 0,1 2-9,4-2 0,-3 1-13,3-1 1,-4 1-3,-1-7 0,0 6 3,0-6 0,0 1-5,0-5 1,0-1 28,0 1-47,0 0 0,0-5-523,0-1-145,0-5 504,0 2 1,-6-12 0,-2-3 0</inkml:trace>
  <inkml:trace contextRef="#ctx0" brushRef="#br0" timeOffset="3348">735 8041 6838,'0'-8'822,"0"-5"-570,0 11 1,2-9-81,3 6 0,-2-5 47,7 5-166,0 0 0,4 1 60,1-1 1,1 0 4,4 5 0,-2 0-42,6 0 1,-4 0-132,5 0 1,-1 0 7,5 0 0,6 0-3,-1 0 1,7 0 87,-2 0 1,5 0-5,5 0 1,-1 1 61,5 4 0,-4-3-34,5 3-1,0-4 1,12-1-1,2 0 19,4 0 0,2-1-5,-1-4 1,5 2-214,1-7 1,4 5 221,-4-5 1,7 5-116,2-5 1,0 7 56,6-2-54,-11 4 1,3-1-1,-2-1 120,2-2-62,2 0 1,6 5 0,-3 0 9,-4 0 0,1 0-23,-5 0 0,0 0-25,6 0-1242,-5 0 1284,11 0 25,-7 6 1,-1-4-22,-4 3 0,9-3 0,-4-2-5,2 0 1,1 0-1,2 0 1,-8-2-240,3-3 0,-1 3 264,6-2 1,-1-3-7,6 2 1,-7 0-123,2 5 0,-3-5-32,-2 0 0,0-1-45,0 1 0,4 3 44,-4-3 0,4 4 19,-9 1 1,3 0 48,3 0 45,-1 0 0,-5 0 0,0-2-72,2-3 0,0 4 13,-1-4 1,2 3 117,-3 2 1,4 0-33,1 0 0,-4-5 47,-1 0 0,-5-1-46,5 1 0,-1 3 73,1-3 1,4-1-85,-4 1 0,-1-5-3,1 5 0,-6-1 12,1 1 1,2 2-4,-1-7 0,1 5-118,-2-5 0,-3 5 180,4-5 1,-9 7-230,-1-2 1,-6-1 80,6 1 0,-2 0-24,1 5 1,-2 0 26,-7 0 0,-1-5-14,1 0 0,-5 0 676,0 5 0,-7 0-661,2 0 1,2 0 149,-2 0 0,0 0-44,-5 0 1,0 0 364,0 0 1,-1 0-330,-4 0 1,2 0 100,-7 0 0,5 0-137,-4 0 0,4 0 7,-5 0 0,2 0-4,-2 0 0,-3 0-9,4 0 1,1 0-7,-2 0 1,2 0 5,-2 0 0,-3 0-70,3 0 0,-3 0 57,-1 0 1,-1 0-91,1 0 1,-6 0 44,1 0 1,-3 0-8,3 0 1,1-5 25,-6 0 1,-1 0-8,-4 5-82,6 0 71,2 0 1,0 0 2,-3 0 1,-4 0 0,-1 0 1,-1 2-64,1 3 0,-5-3 5,0 3 1,-6-4-8,6-1 0,-5 0 18,5 0 0,-5 0-58,5 0-31,-7 0-148,10 0-120,-11 0 76,4 0-779,1 0 1109,-6 0 0,6 0 0</inkml:trace>
  <inkml:trace contextRef="#ctx0" brushRef="#br0" timeOffset="5050">10613 7688 7569,'-8'0'77,"-5"0"169,11 0 219,-4 0 0,17 0-173,4 0 0,3 0-78,-4 0 0,6 0-11,0 0 1,6 0-94,-2 0 1,6 0-91,4 0 0,-1 5-24,6 0 1,-5 0 86,5-5 1,1 0-101,4 0 0,0 0 58,0 0 1,5-1 14,0-4 1,5-2-34,-5-3 0,5-3 14,-5 3 0,-5 2 35,-5-2 0,-2 6 10,3-6 0,-4 6-58,-7 0 0,0-3 34,1 2 0,-6 0-17,1 5 0,-6 0 18,6 0 0,-2 0-68,1 0 1,2 0-1,-6 0 0,4 5-8,-4 0 0,1 2 15,-1-3 0,-4-2-85,4 3 1,-4-3 18,-1-2 0,-5 0 63,-1 0 1,1 0-105,5 0 1,-5 0 86,0 0 0,-6 0-32,6 0-160,-6 0-752,2 0 0,-6 0 1</inkml:trace>
  <inkml:trace contextRef="#ctx0" brushRef="#br0" timeOffset="7518">8687 8600 8623,'15'0'633,"0"0"-219,0 0-251,-1 0 1,1 0-63,0 0 0,-1-5 129,1 0-235,-7-6 0,5 7 0,-3-6 159,3-1 0,0 3-32,-3-2 1,1 0-100,-6-4 0,2 4-189,-2 0 0,-4 0 60,4-4 1,-3 4 103,-2 0 1,0 5 12,0-5 0,-5 5-28,0-4 19,-6-1 0,3 0-13,-7 0 0,5 7-61,0-2 0,0 3 85,-4 2 1,-1 0-2,0 0 0,2 7-333,4 3 1,-5 1 124,5-1 1,0 8-22,0-3 1,5 4 122,0 1 0,0-2-30,-1 6 1,4-4-4,-4 4 0,5-6-5,5 2 1,-2 1-28,7-1 1,1-1-3,9-4 1,-2-5 18,6 0 0,-4-7 18,4 2 0,1-4-13,4-1 1,1 0 11,-1 0 0,-4-1 5,-1-4 1,-4 2 32,4-7 1,-6 0 94,2-5 1,-4 5 0,-1 1 0,-5 1 18,-1-2 0,-4-2 18,5 7 1,-7-6-60,2 1 1,-3 2 529,-2-2 10,0 7 200,0-10-205,6 11 17,-4-4-160,5 6-38,-7 0-158,6 6 0,-4 9 28,3 9 1,-4 6-171,-1 4 0,5-1-7,0 6 1,0 2-64,-5 8 1,5-7 35,0 7 0,0-6-64,-5 6 0,0-4 54,0 0 1,5-6-104,-1 0 1,1-8 0,-5-2 0,0-1 69,0-8 0,0-6-169,0-4 146,7-6 62,-5 2 0,4-8 6,-6-2 1,0-10 8,0-5 0,0-9-17,0-1 1,-5-2 12,0-9 0,-1 1-80,1-5 1,2-5 63,-7 0 0,5-8-108,-5-2 1,7-4 89,-2-6 1,3 5-23,2 10 1,0 4 50,0 6 1,7 11 14,3 4 0,3 9-57,1 0 0,6 11 10,0 4 0,1 3-11,-2 2 1,-1 0 13,7 0 0,-6 7 14,6 2 1,-5 1-43,4 5 0,-6-4-132,2 9 0,-4-2 145,-1 1 1,-6-2-2,1 2 0,-6 3 20,0-3 1,-2 2 14,-2-1 1,0-4 77,0 4 0,-6-4-108,-4-1 0,-3-5 14,-2 0 1,-5-2-10,1 2 0,-6 1-80,6-6 1,-1 0-45,5-5-207,1 0 264,-1 0 1,7-2 17,3-3 1,5 2-438,5-7 1,5 0 512,9-4 0,-2-1 0,4 0 0</inkml:trace>
  <inkml:trace contextRef="#ctx0" brushRef="#br0" timeOffset="7890">9878 8453 7569,'7'-8'-416,"-6"1"583,6 7 75,-7-6 1,-7 4 7,-3-3 1,2 3 169,-1 2 0,-1 0-236,-5 0 1,0 2 19,1 3 1,-1 3-126,0 7 1,1 0 58,-1-1 0,0 6 52,0-1 0,6 6-102,-1-6 1,7 6-138,-2-5 0,3 4 68,2-4 0,2 4-139,3-4 1,3-1-111,6-4 0,1-5 120,0 0 0,4-5-25,1 4 0,5-5 36,-6 1 60,7-4 1,-8-6 0,7-3-30,1-5 1,-5 2-1,-1-9 1,-4 4 15,-1 1 0,-5 0 11,-1 1 1,-5-6 97,0 0 1,-4 2-90,-4 9 0,-5-8 18,-5 7 1,-1-6-27,0 6-205,1-3 1,-1 4 69,0-1 1,2 5-267,3-5-3,-3 7 0,12-4 0,-4 6-32,10-4 476,-4 3 0,19-4 0,-4 6 0</inkml:trace>
  <inkml:trace contextRef="#ctx0" brushRef="#br0" timeOffset="8182">10422 8423 7084,'-15'0'367,"5"0"196,1 0 0,-1 0-219,-5 0 0,5 0-52,1 0-183,-1 0 0,-5 5 0,0 2 233,1 1-208,-1 2 1,0 6 0,1 2 219,-1 2-310,0 6 1,2-8 0,2 5 119,1-2 1,7 3-130,-2-4 0,3 4-182,2-4 0,7 5 88,2-6 1,4 1-193,2-6 0,6 0 63,4-5-118,-4 4 0,7-11 1,-4 3 48,4-3 0,2-4 126,-1-3 1,5-3-270,1-7 1,1-1-873,-2-4 1272,-10-3 0,17-6 0,-10 0 0</inkml:trace>
  <inkml:trace contextRef="#ctx0" brushRef="#br0" timeOffset="8585">10701 8144 7607,'-10'-5'194,"1"0"18,5 0 1,-4 5-4,3 0 1,4 4 178,-4 5 1,3 3-196,2 12 1,5-4-36,0 5 1,5-1-25,-5 5 1,4 6 36,-4-1 0,5 0-80,-5-4 1,5-1-5,-5 1 0,1-1-123,-1 0 0,-2-4 21,7-1 0,-5-6-123,5 2 0,-5-9-41,5-1-217,-7-7 311,10 4 0,-10-7 47,7 0 1,-5-2 55,5-3 0,-5-4-36,4-11 1,-4 4 12,5-4 1,-5 4 9,5 1 0,-5 0 9,5 1 0,-7 4 19,2 0 0,3 7-21,0-10-18,7 11 19,-1 2 1,1 8-13,0 7 0,-5 1 1,-1 4 0,-4-4-79,5 4 1,-7-4-134,2-1 1,2-1 30,-2 1 1,5 2-156,-6 2 1,8-7-134,-2 2 1,-2-4 183,2 0 0,-1-4-50,6-6 1,1 0 332,4 0 0,-4-6 0,6-2 0</inkml:trace>
  <inkml:trace contextRef="#ctx0" brushRef="#br0" timeOffset="8906">11422 8379 7569,'-23'0'219,"-5"0"1,10 0 282,-7 0 0,3 0-164,-3 0 1,2 5 6,4 0 1,2 5-125,-2-5 1,7 6 87,2-1-257,7 3 1,2 2-148,5 0 0,10-1 170,0 1 1,7 0 95,9-1 1,-2 1-677,-4 0 1,4-1 246,-4 1 0,2 1 128,-1 4 1,1-4-15,-6 4 0,-6 1 79,-4-1 1,-7 1 10,2-1 1,-3-4 7,-2 4 1,-2-6 126,-3-4 1,-4 3 166,-11-3 0,-1-4-146,-4-1 0,-2 2-76,2-2 1,2 0-231,-1-5 0,4 0-34,-4 0 0,11 0-306,-2 0 317,10 0 227,-2-7 0,7-1 0,0-7 0</inkml:trace>
  <inkml:trace contextRef="#ctx0" brushRef="#br1" timeOffset="34670">6894 89 7569,'0'-15'530,"0"1"233,0-1-241,0 0 108,0 7-131,7-5-132,-6 11 175,6-4 516,-7 6-863,0 6 0,0-2-148,0 5 1,0 3-184,0 7 0,0-2 71,0 2 1,0 4 94,0 2 1,0 3-107,0 1 0,0 0 27,0 1 0,5-1-25,0 1 0,0-6 55,-5 1 1,1-3-68,4 3 0,-3-2 52,3-4 0,-4-2-67,-1 2 1,0-2 78,0-3 0,5-4-10,0 0 0,0-5-489,-5 5-135,0-7-1879,0 3 2085,7-6 1,-6-1-377,4-4 826,-3 3 0,4-17 0,2 2 0</inkml:trace>
  <inkml:trace contextRef="#ctx0" brushRef="#br1" timeOffset="34949">6733 265 7569,'-15'0'699,"7"0"1,-1 0 616,5 0-465,2-6-79,-5 4-384,7-4 187,0 6-432,7 0 1,1 0-119,7 0 1,0 0-26,-1 0 1,1 5-205,0 0 0,1 1-350,4-1 0,-2-2 305,6 7 1,-1-7 109,1 2 1,4-3-318,-3-2 0,2 0-353,3 0 0,-2 0 237,-4 0 0,4 0 572,-4 0 0,4 6 0,1 3 0</inkml:trace>
  <inkml:trace contextRef="#ctx0" brushRef="#br1" timeOffset="35354">7276 295 7067,'0'15'568,"0"-1"1,5 1-290,0 0 0,5-1 38,-5 1 0,1 0-75,-1-1 1,-1 1-83,5 0 0,-4 0 25,5-1 1,-7 1-6,2 0 0,-1-2 220,0-4-88,-2 5-315,5-6 177,-1 6-201,-4-5 230,4-3-5,-6-6 1,0-6-49,0-4-137,0-10 0,0 4 0,0-5 97,0-1 0,5 4-33,0-6 1,0 1-15,-5-1 0,0-3-58,0 8 0,5-6-83,0 6 0,1-6-7,-1 6-238,3-1 1,7 5 53,0 1-152,-7 5 0,5 3 0,-3 4-41,3-3 1,2 4 90,-1-4 0,1 3-61,0 2 1,1 2-120,4 3 1,-2-4-279,6 4 829,-6-3 0,10 4 0,-5 3 0</inkml:trace>
  <inkml:trace contextRef="#ctx0" brushRef="#br1" timeOffset="35858">7982 251 7417,'-8'-7'830,"1"6"0,6-6 11,-4 7-501,-3 0-103,-1 0 0,-4 0 161,4 0-175,-5 0 1,0 0 4,-1 0 0,0 5-46,1 0 0,4 5-171,0-5 1,2 6 125,-2-1 1,-1 3-217,6 2 1,0 4-20,5 1-106,-7-1 0,6-7 115,-4 2-127,10-2 1,-2 9 0,7-8 12,1-3 0,-3 1 12,2-6 1,5 0 53,4-5 1,1 0 31,-5 0 0,-1 0-23,1 0 1,0-5-60,0 0 292,6-6 0,-10 4 0,4-4-115,-2 1 139,0 0 1,2-4-86,-1-1 0,-4 0-3,0 1 1,-5 1 226,5 3-144,-7-3 94,10 5-210,-11-1 10,11 3 31,-12 6-28,6 0-10,-1 6 1,-4 3-9,3 5 0,2 1-82,-3 0 0,3 1 96,-2 4-551,-4-4 164,13 12 0,-8-12-105,4 4 0,1-9 52,-6-1 0,7-7-204,-3 2 1,5-3 626,0-2 0,1 0 0,0 0 0</inkml:trace>
  <inkml:trace contextRef="#ctx0" brushRef="#br1" timeOffset="36082">8438 295 7569,'0'-8'958,"0"1"-404,0 7 1,0 12-404,0 2 0,0 4 0,0-3 1,0 0-196,0-1 0,0 1 101,0 0 1,0 1 135,0 4 1,0-9-435,0 4 0,5-4-405,-1 4 0,1-5-183,-5 0-479,0-7 1308,7 3 0,1-6 0,7 0 0</inkml:trace>
  <inkml:trace contextRef="#ctx0" brushRef="#br1" timeOffset="36245">8438 45 7569,'-7'-8'652,"5"1"-363,-11 7-433,12 0-408,-6 0 259,7 7 0,7 1-601,3 7 894,3-1 0,8 1 0,2 0 0</inkml:trace>
  <inkml:trace contextRef="#ctx0" brushRef="#br1" timeOffset="36674">8673 265 7569,'6'9'-26,"-4"4"83,4-12 1,-1 12 334,0-3 0,2 3-68,-2 2 1,-4 0-92,4-1 1,-3 1-26,-2 0 0,5-1 0,0 1 0,0 1-41,-5 4 1,1-9-102,4 4 0,-3-3-17,3 2 145,-4-6-192,-1 6 55,0-13 80,0 6 1,2-19-168,3-2 0,-4-4 57,4 3 1,2-1-16,-2-4 1,5 4 151,-6-4 1,6 2-97,-5-2 1,5 4 93,-5-3 1,6 4 8,-1 5-51,3-3 1,-3 6 0,0-2 18,1 4 1,2-2-8,2 2 0,-5 0 9,0 5 0,-1 2-12,6 3 0,0 3-25,-1 7 1,1 4 28,0 1 0,-5 5-316,-1-6 1,1 6-25,5-6-395,-7 7 0,4-9 0,-6 4-27,2 0 1,-3-5 628,5 4 0,-7 3 0,4 0 0</inkml:trace>
  <inkml:trace contextRef="#ctx0" brushRef="#br1" timeOffset="40072">809 1221 7569,'-8'-10'-16,"1"2"108,1 1 0,4 1 242,-3 1-311,3 3-222,2-4 310,7 6-67,-5 0 1,9 1 29,-6 4 1,6-1 18,-1 5 1,-2-4-48,2 5 1,0-5 28,5 5 1,-2-5-34,-4 4 0,5 0-79,-5 0 1,3 4 97,-2-3 1,3 3-15,-4 2 1,3 0-120,-2-1 1,3 1-18,-3 0 0,3 1 171,1 4 1,-1-4-60,-3 4 35,3-4 1,0 4 0,7-1-21,-2-1 1,-2 3-5,-1-1 1,4 5-18,1-6 0,1 6-2,-1-6 1,-2 7 22,6-1 0,-6 1 0,2-2 0,1 4-36,-1-3 0,4 3 41,-4 1-67,-1 0 0,1 1 1,1-1 12,2 1 1,-3-1-12,4 0 0,-4 1 36,4-1 0,-4 5-5,4 1 0,-1-1-97,2-5 0,3 6 72,-4-1 1,-1 2 48,1-2 0,-1-3-48,2 4 75,3 2 1,-7-6 0,5 3-59,-2-3 1,1-1 10,4-1 0,-1 6 60,-3-1 0,2 0 8,-2-4 0,3 4-66,1 0 0,2 0 5,3-4 0,-3 1-23,4 3 1,-4-1 45,-2 6-13,7-6 1,-5 3 0,5-7-3,0 0 1,-3 6-13,6-1 0,-5 0-5,5-4 0,-4-1 3,4 1 1,-5 4-8,5 0 0,-4 0 13,4-4 0,-5-1 22,5 1 1,0-1-23,6 0 1,-6 1 100,0-1 0,0 1-82,5-1 58,0 0 1,2 1 0,1-1-48,2 1 1,0-3-9,-4-2 1,4 3-23,0-4 1,1 4-67,-1 1 0,2-1 7,3-3 0,1 2 90,-6-2-68,7 3 1,-9-1 0,5-1 16,-1-1 0,5-1-14,-3 6 0,0-1 17,1 1 0,-1-6 1,6 1 0,0-1 38,0 6 1,0-6-35,-1 1 0,1-1-60,0 5 1,0-1 68,0-3 0,-1 2-1,1-2 0,2 3-15,2 1 0,-2-4 3,2-1-7,-2 1 0,-2 2 0,0 1-1,-1 2 1,6-9 77,0 8 14,-1-3 1,1 2-1,0-2-34,-2-1 1,3-1-28,-1 6 1,1-3-35,-1-2 1,-7 3 4,7-4 1,-5 2-109,9-1 1,-6 3 132,2-4 1,-4-1-15,-1 1 0,0 1-92,0 4 1,4-4 57,1-1 1,0 1-25,-5 4 1,1-4 37,4-1 0,-4-1 46,4 2 1,-4 1-33,-1-7 1,5 6 5,-1-6 0,1 6-17,-5-6 1,-5 3 1,0-3 0,0-2 3,4 2 0,0 2 3,-4-1 0,1 1-19,-6-1 0,5-4 17,-5 4 0,5 1-60,-5-1 1,5 1 72,-5-2 0,1-2 3,-1 2 1,-3-1-23,3 2 1,-3-4 104,-2 4 0,0-4-96,0-1 0,2 5 9,3-1 0,-7 1 57,7-6 1,-6 1-61,6 0 1,-4 0-10,0-1 0,-6 1 32,0 0 1,0-1 0,5 1 1,0-5 32,0 0 0,2-2 6,3 2 0,-3 3-43,3-4 1,2-2 5,-2-2 0,1 3 113,-1 2 0,-3-2-97,3 2 1,-3-7-87,-2 2 0,5 2 47,0-3 0,5 6-86,-5-5 0,5 2 98,-5-2 1,-1-2-18,-3 7 1,-1-7-116,0 2 0,0 1-28,0-1 0,-5 2 126,0-2 1,-1-4-21,1 4 1,2-2 120,-7 2 1,2-1-47,-2 5 1,-2-5-28,2 1 0,-5-2 27,-4 2 1,2-2 4,-2 7 0,-2-7-65,1 2 0,-4-2 35,4 2 1,-6-3 28,2 3-104,-4 3 1,-1-7-123,0 4 0,-5 2 54,-1-2 0,-4 0-289,5-5 224,-7 6 106,10-4 1,-9 6-602,5-3 276,-5-3 409,2 4 0,1 1 0,1 1 0</inkml:trace>
  <inkml:trace contextRef="#ctx0" brushRef="#br2" timeOffset="44600">6880 1530 7569,'0'-10'101,"0"0"334,0 0-206,0-5 1,0 6 171,0-1 0,0 7 383,0-4-755,0 20 0,4 2 72,1 9 0,2 4-134,-2-3 0,-2 1 44,7-2 0,-2 2 28,2-6 1,3 4-18,-3-4 1,3 5-99,1-6 1,1 1 81,0-6 0,4-1-23,1-3 0,0 2-16,-6-7 1,6 4 46,-1-4 1,1 0-39,-5-5 0,-1 0 32,1 0 0,0-6-3,0-4 1,-2 2 18,-4-2 1,3 0 2,-7-5 0,1 1 20,-1-1 0,-3 0 4,3 1 1,-4-6-8,-1 0 1,0-4-19,0 4 1,0-6 4,0 2 0,0-2 19,0 1-190,0-3 0,0 12 0,0-4-120,0 4-93,0 1-176,0 1-522,0 5 524,7 3 1,1 6 163,7 0 0,-1 2 109,1 2 0,0-2 254,0 3 0,6 3 0,0-5 0,5 6 0,-1-3 0,-1 6 0,6-4 0</inkml:trace>
  <inkml:trace contextRef="#ctx0" brushRef="#br2" timeOffset="45000">7644 1471 7569,'8'0'-579,"5"0"1011,-11 0 246,4 0-315,-19 0-186,3 0 0,-11 0-95,6 0 1,6 1 75,-1 4 1,0-1-123,-5 5 0,1 1 174,-1 5-184,0 0 0,5 4 1,1 2 218,-3 2-236,6-5 1,-6 5 0,7-5 81,2 2 1,1 4-52,2-4 1,0-1-110,0-4 1,2-2 87,3-3 1,3 1-83,7-6 1,0 0 52,-1-5-73,1 0 1,1-2 0,2-1 60,2-2 0,-1-6 7,-4 1 1,-2-3-37,-3-2 1,3 1-203,-3-1 294,-4 0 1,6 1-72,-7-1 1,0 5 119,-5 0 1,0 5-39,0-4 134,0 5-432,0-2 254,6 12 0,-4 2-15,3 7 0,1 0 0,-1 0 1,2 1-142,-2 3 1,-2-2-23,7 2 1,-5-2-109,4-3 0,0 1 37,0 0 1,4-5-176,-3-1 0,-2-5 190,2 1 1,0-4 225,5-1 0,-1 0 0,1 0 0</inkml:trace>
  <inkml:trace contextRef="#ctx0" brushRef="#br2" timeOffset="45265">7997 1250 7655,'0'15'341,"0"0"0,1 1-114,4 4 1,-2-2-142,7 6 0,-5 1-28,5 4 0,-5-1 11,5-4 0,-5 4-84,4-4 0,-5 3 36,0-3 1,3 4-91,-2-4 1,1-2-13,-1-3 1,-3-2-164,3-3 0,1 1 101,-1 0-116,7-1-307,-4 1 1,7-7 8,-1-3 557,1-3 0,6-9 0,2-1 0</inkml:trace>
  <inkml:trace contextRef="#ctx0" brushRef="#br2" timeOffset="45467">8349 1574 7569,'-8'0'543,"2"0"-470,-1 0 131,6 0 0,-6 6-49,7 4 0,0 3-42,0 2 1,0-1-33,0 1 1,0 0-163,0 0 0,0-1-101,0 1-96,7 0 0,-6-1 43,4 1 0,-2-5-645,2 0 417,-3-7 1,11 3 462,-3-6 0,3-6 0,2-2 0</inkml:trace>
  <inkml:trace contextRef="#ctx0" brushRef="#br2" timeOffset="45606">8394 1338 7569,'-9'0'0,"3"2"-245,6 3 1,6 2-734,4 2 978,3 4 0,8-4 0,2 5 0</inkml:trace>
  <inkml:trace contextRef="#ctx0" brushRef="#br2" timeOffset="46089">8790 1530 6944,'-14'0'1240,"-1"0"-955,0 0 0,5 0-69,1 0 1,4 0 120,-5 0-312,0 0 1,-3 6 90,3 4 1,-1 3 36,6 2 1,-5 4-80,5 1 0,-5 1-152,6-1 0,-1-4 53,5 4 1,0-2-255,0 1 63,0-3 1,0 6 91,0-8 1,6-4-41,4 0 1,-2-7-55,2 2 210,0-3 1,4-2 0,3-2-70,2-3 1,-2-3 7,2-7 0,-2 1 42,-3-1 1,1-5 7,0 1 1,-2-6 127,-3 6 1,1-7-41,-6 1 1,0-1 71,-5 1 0,5-2 44,0 2-56,0-3 1,-5-1-1,0 1-6,0 4 1,-2-2 53,-3 6 1,3 5 118,-2 6 239,2-1-392,2 2 45,0 1 91,0 7-62,0 13-545,0 3 1,0 14 0,0-2 129,0-4 1,0 4 170,0-4 0,0 4-252,0 2 0,2-3 24,2-2 1,-2-2-264,3-4 0,1-1 199,-1 7 1,7-7-212,-2 1 1,3-4-8,1-5 537,1 3 0,6-12 0,2 6 0</inkml:trace>
  <inkml:trace contextRef="#ctx0" brushRef="#br2" timeOffset="46517">9217 1530 7569,'-10'-9'392,"0"4"-10,7-3 1,-10 7 243,3-4-477,3 3 1,-4 4 57,6 3-253,-6 3 0,4 7 85,-3-1 1,4 6-83,6-1 1,0 1 79,0-5 0,0-1-63,0 1 0,0 0-126,0 0 1,1-1 51,4 1 1,-1-5-86,5 0 1,1-2 84,5 1 0,0-2 31,-1-7 0,1 0 22,0 0 1,-1 0-32,1 0 1,0-7 85,-1-2 1,1-4 0,0-2 1,-5 5 206,-1 0 1,-4 1-63,5-6 0,-7 5 199,2 0-202,-3 0 0,3 1 62,0-1-137,0 7-33,-5-4-285,0 7 226,6 7 1,-4 1 26,3 6 0,-4 1-47,-1 0 1,0 0-82,0-1 0,5 1-173,0 0 0,5 1 185,-5 4 1,5-9 47,-5 4 1,6-6-445,-1 1 0,3-3 12,2-7 0,-1 0 146,1 0 0,0-2 343,-1-3 0,8-9 0,0-9 0</inkml:trace>
  <inkml:trace contextRef="#ctx0" brushRef="#br2" timeOffset="46761">9658 1236 7569,'-9'-15'-32,"1"7"32,3 3 0,4 2 0,-4-2 646,3 3 0,2-3-235,0 10 0,0 3-187,0 7 1,0 4-15,0 1 0,0 6-81,0-1 1,0-2-54,0 1 1,0 1-170,0 4 1,0 0 210,0 1 0,5-1-13,0 1 0,5-1-530,-5 0 0,5-1-58,-6-3 0,6 1 0,-3-5-183,1 2 0,0-5 274,2 1-381,3-2 773,-11-9 0,11 5 0,-5-5 0</inkml:trace>
  <inkml:trace contextRef="#ctx0" brushRef="#br2" timeOffset="46926">9658 1471 7622,'-9'0'-599,"3"0"353,6 0 138,13 0 1,-3 0 2,9 0 0,-1 5 105,2 0 0,3 6 0,6-3 0</inkml:trace>
  <inkml:trace contextRef="#ctx0" brushRef="#br2" timeOffset="47143">10025 1530 8145,'8'6'670,"0"-3"-341,-3 7 1,-1 0-94,5 5 0,-5 1-53,1 4 1,1-2 52,-1 6 1,0-6-183,-5 2 1,0 1-435,0-2 1,5 1 259,0-5 0,0-5-513,-5-1 0,0-4 15,0 5 618,0-7 0,6 4 0,2-7 0</inkml:trace>
  <inkml:trace contextRef="#ctx0" brushRef="#br2" timeOffset="47309">10143 1353 7556,'-15'-6'249,"0"4"0,6-5 204,-1 7-704,6 0 0,0 0 37,8 0-38,5 0 0,5 0 0,1 0-14,0 0 0,4 5 266,1 0 0,6 7 0,-3-4 0</inkml:trace>
  <inkml:trace contextRef="#ctx0" brushRef="#br2" timeOffset="47634">10378 1485 7569,'0'9'-274,"-7"4"1,4-5 660,-7 7 0,7-1-72,-2 1 1,3 5-163,2-1 1,0 2 23,0-1 1,0-4-11,0 4 0,2 1-99,3-1 0,3-1-79,7-4 1,-4 0-41,4-1 1,-4 1 115,9 0 0,-4-7 29,-1-3 0,0-3 66,-1-2-327,1 0 0,0-2 0,-2-3 103,-3-5 1,1-3 68,-6-2 1,0 1-2,-5-1 0,0-5 8,0 1 0,0-6 62,0 6 1,-5-6-53,0 6 1,-5-6-42,5 6 1,-1-6 10,1 5 0,2 1-63,-7 4 0,7 0-50,-2 1 0,3 4-503,2 0 111,0 7-81,0-10 594,7 11 0,7-4 0,9 6 0</inkml:trace>
  <inkml:trace contextRef="#ctx0" brushRef="#br2" timeOffset="47926">10760 1735 7569,'-8'15'-150,"1"0"-29,7-1 0,0 1 412,0 0 578,0 0-601,0-1 1,2-6 108,3-3 58,-3-3-208,11-2 1,-10-2-17,7-3 1,-5-3 12,4-6 1,-4-1 19,5 0 0,-5-4-19,5-1 1,-2-5-25,2 6 0,3-1 180,-3 6 0,-2-3-41,2-2 1,4 2-127,6-2 1,-1 4 49,-4 5 1,1-1-199,4 6 1,-4 0 29,4 5 1,-4 3-68,-1 7 0,-2 5-147,-3 9 0,3 9-321,-3-4 1,-2 9-137,2-4 1,-2 5 632,2-4 0,9 5 0,-2-2 0</inkml:trace>
  <inkml:trace contextRef="#ctx0" brushRef="#br2" timeOffset="52043">1147 1221 6594,'8'-2'-687,"-3"-3"910,-3 4-135,-2-6-24,0 1 29,0 4 1,0-6 126,0 3 4,0 3-107,0-4 167,0-1-180,0 6 160,0-6-444,6 7 151,2 0 1,2 5 12,0 0 0,-5 6 30,5-1-27,-7-3 1,10 4-1,-5-4 24,0 1 1,5 2 0,-5-1 0,7 1-6,0 2 1,0-4-1,-1 2 0,1-1 0,0 6 1,-1-2-1,1-3 1,0 3-1,-1-3 0,1 3 13,0 2 0,4-6 1,1 1 1,0 0-20,-6 5 0,1-1-1,0 1 0,-1 0 9,1-1 0,-5 1 0,0 0 1,0 0-23,4-1 1,1 1 9,0 0 0,-1 4-52,1 1 0,0 1 53,-1-1 1,3-4-6,2 4 1,-2-2-6,2 1 21,-2-3 0,2 6 1,1-6-17,-2 4 0,3-4 1,-1 4 0,4-4 56,-4-1 1,1 4-46,-1 1 1,-4-1 27,3-4 1,3 0 2,-3 0 1,3 1 0,-3 3 1,-1-2-15,7 2 1,-7-2-1,1-3 0,2 6-21,-1 0 1,0-1-4,-6-4 0,6 5-12,-1-1 1,1 2 29,-5-1 1,4-4-71,1 4 0,1 1 59,-1-1 1,-2-1-3,6-4 0,-4 5 27,4-1 0,-4 2 7,4-1 0,-4-4-18,5 4 0,-3-4 5,3-1 0,3 5-11,-4-1 0,2 1 7,-1-6 0,3 6 23,-4 0 1,2-1-53,-1-4 1,1 1-5,-7 4 1,6-4 7,-5 4 1,6-2-7,-2 1 1,-1-2 23,2 2 0,-6 3 1,6-3 0,-2 1-14,1-6 1,4 6-4,-4 0 0,-1 1-1,2-2 0,-2-2 30,1 2 0,2 3 2,-6-3 1,6 2-27,-2-1 0,-1-4-2,2 4 1,-2-4 9,1-1 0,2 5-1,-6-1 0,4 1-22,-4-5 0,6 1 21,-1 3 0,-3-2-11,3 2 1,-5-2-12,4-3 0,-4 6-3,4 0 0,-4-1 73,4-4 0,-1 5 5,2-1 0,2 1-86,-2-6 0,-2 6 0,1 0 1,-4 1-7,4-2 0,-4-2 35,4 2 1,-4 3 0,4-3 1,-4 6 54,5-6 0,-6 3 117,6-3 1,-2-3-112,1 4 1,4-2 12,-4 2 0,2-4-74,-1 4 0,3-2-60,-4 1 1,2-3 1,-1 4 1,3-2 90,-4 2 0,4-4-4,1 4 0,-1-4-52,-3-1 1,4-1-10,0 1 0,1 0 43,4-1 1,-3 1 20,-2 0 1,1 1-13,-1 4 1,1-9 2,-1 4 1,0 1-41,1 4 0,4-1 34,0-4 0,1 0-2,-6-1 0,1 1-34,-1 0 0,-5 1-86,1 4 1,-2-4 83,1 4 1,4-4-8,-3-1 1,-3-1 22,3 1 1,-5 0 5,4 0 0,-4-2 98,4-4 1,-1 4-67,1-3 1,4 3-25,-3 2 0,1-5-8,-2 0 1,4-1 13,-3 6 0,-3-5-19,3 0 0,-2 0-5,1 4 0,4-1-12,-3-3 1,-3 3-13,3-3 1,-2 1 8,1-1 0,4 3 13,-3-3 1,1-2-7,-2 2 1,4-2 2,-4 2 1,-1 3-2,2-3 0,-2-2-2,1 2 1,4-5-9,-4 5 17,-2-1 0,5 1 1,-4-2 3,0-1 0,5 4 14,-4-1 0,3-2-24,-3 2 5,4-7 1,-5 9-1,6-6 1,1 2 1,-6-3 5,1 5 0,-1-5-4,5 5 0,-4-5-2,-1 5 0,-1-2-10,2 1 0,3 3-4,-4-7 1,-1 5 15,1-5 1,1 4-8,4-4 1,-1 5 15,-3-5 1,2 0-18,-2-5 12,3 6 0,-1-4 1,0 3-7,-3-3 0,0 2 4,6 1 0,-6 0 0,1-5 0,-1 2 0,6 3 0,-6-4-3,1 4 1,-6-3 0,6-2 1,-2 2-17,1 2 0,2-2 15,-6 3-2,6-3 0,-8-2 0,7 0 1,1 0 0,-5 0 0,-1 0 0,1 5 1,-2-1 1,7 1 0,-1-5 0,-2 0 10,1 0 0,-4 0-12,4 0 1,-4 0 3,5 0 1,-6 0-3,6 0 0,-1 0 1,1 0 0,-1 0 0,2 0 1,-3 0-2,2 0 1,-1-1-9,6-4 1,-6 3-3,1-3 1,-1 4 9,5 1 0,1-2-2,-1-3 0,1 3 5,-1-2 0,0 0-5,1-1 9,-1 4 1,1-6-1,-1 6-8,0-4 2,1 3 0,-1-4 0,1 6 0,-1 0 1,-4-5-1,-1 0 1,-4 0-1,4 5 0,-1-5 0,1 0 1,4-2 53,-3 3 0,1 0-48,-2-5 31,4 5 0,-7-4 1,5 5-24,-1-2 1,-1-5 1,6 5 0,-1-5-4,1 6 1,-1-6-13,0 5 0,1-7-22,-1 3 0,2 0 36,4 0 0,-4 0-43,3 0 1,-3-4 30,-2 3 1,6-3-5,-1-2 1,0 5 34,-4 0 0,-1 1 2,0-6 1,-1 5-31,-3 0 1,2 1 0,-2-6 1,1 5 26,-1 0 1,1 0-17,-7-4 1,7-1-32,-1 0 1,-4 6 42,-1-1 1,1 0-1,-1-5 1,-1 1 14,-4-1 1,0 5 2,-1 0 0,6 0-30,0-4 0,-1-1 3,-4 0 1,0 1 67,-1-1 1,6 0-49,-1 1 0,1-1-14,-5 0 0,-1 0-19,1 1 0,0-1-9,0 0 0,4 1-12,1-1 0,-1 0-5,-4 1 0,0-1-18,-1 0 0,1 0-9,0 1 1,-1-6 15,1 1 1,0-1 17,0 5 1,-1 1-20,1-1 0,0-5 54,-1 1 0,1-1 5,0 5 1,-2-1-5,-3-4 0,3 4 9,-3-3 0,-2 2-5,1 2 0,0 1 4,0-1 0,5 0 27,-5 1 0,-1-1-34,2 0 1,0 1-14,5-1 1,-2 0-11,-3 1 1,3-1-5,-3 0 0,3-4 56,1-1 0,1 0 4,0 6 0,-1-1-57,1 0 1,0 1-5,-1-1 0,-4 0 23,0 0 0,0 1-2,5-1 1,-1 5-105,1 0 1,0 1 54,-1-6 1,-4 0 27,0 1 1,0 4 50,4 0 0,-4 0 4,0-5 1,-2 6-7,2-1 0,3 2 14,-3-2 1,-2-2 14,2 8 1,-5-6-9,5 5 20,-7-7-83,10 4 0,-7-2-9,4 1 13,-3 5-134,-1-2 82,-4-1-155,4 6-163,-6-6-2070,0 7 2061,0 13 370,0-3 0,0 11 0,0-6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6:24.393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74 103 7569,'0'-23'-108,"0"2"312,-7 6-62,6 0-35,-12 1 0,9 6 89,-6 3 13,7 3 26,-3 2 1,6 7-55,0 2 0,1 9-109,4 2 0,-3 8 34,3 1 0,-4 7 99,-1 8 0,5 7-121,0 3 0,2 11 3,-2 8 1,-2 8-182,7 7 0,-5 3 235,4 7 1,-4 2-343,0-44 0,0 0 0,0 1 0,0-1 151,2 3 0,1 0 0,-2 0 1,1-1 41,-3 1 0,1 0 1,2-1-1,1 0-29,-1-2 1,1 1 0,-1 0 0,0 0-38,3-3 1,0 0-1,-1-2 1,-2 0 104,1 0 0,-1-1 1,8 44-9,-8-44 0,1 1 1,5 41 63,-4 0 1,4-5 94,-3-5 0,-3 4-122,-2-4 1,-2-3 19,2-1 0,-4-3-173,4 3 1,-3-9 47,-2 4 0,0-11-27,0 1 0,-5-4 228,0-1 1,0-7-162,5-3 1,-5-3 452,1-2 0,-1-6-460,5-4 1,0-9 241,0-6 1,0-2-259,0-3 0,0-4 192,0 0-548,0-7 119,0 4 1,5-9 132,-1-3 1,1 2 5,-5-7 0,0 5-30,0-5 1,0 5-115,0-4 1,-1 4 20,-4-5 1,3 0-137,-3-4 1,4-1-46,1 0 1,0 0-116,0 1 388,-7-1 0,4 0 157,-7 1 0,7-1 0,-10 0 0,5 1 0</inkml:trace>
  <inkml:trace contextRef="#ctx0" brushRef="#br0" timeOffset="542">59 3616 7424,'-10'-5'222,"0"0"-70,7 0 0,-5 5 124,3 0 0,2-5 184,-7 1-15,7-1 180,-4-2-236,7 5-113,0-4 80,0-1 42,0 6-148,0-6 1,7 14-65,3 3 1,-2 8-77,2 1 0,-1 7-127,6-1 0,5 9 120,-1 5 1,2 4 6,-1 1 0,3 5-108,6 0 1,-1 5 99,-3-5-149,2 6 0,-4-9 0,5 3 125,-4-3 1,3-7-10,-8 0 1,2-6-170,-1 1 1,-9-3 3,4-2 1,-3-4 104,2-1 1,-4-7-9,0-3-115,-7 1 1,5-13 56,-3 3 126,-3-4-86,4-1 11,-6-6 1,0-2 69,0-7 0,0-6-54,0-4 1,0-3-1,0-1 0,0-2 15,0-3 0,5-4 7,0-6 0,0 0-55,-5 0 1,2 0-97,3 0 1,-4-2 116,4-3 0,-3 5-9,-2 0 1,0 1-107,0 9 1,0-5-27,0 5 0,1 4-64,4 6 0,-3 4 20,3-4-239,-3 6 0,-1-4-564,4 8-282,-3-1 662,11 0 610,-12 7 0,12-5 0,-4 5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6:26.19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15 368 7569,'0'-15'-156,"0"-6"0,-1 5 0,-3-5 0,-1 1 316,2 0 1,1-1-22,2 2 0,0 2 144,0-2 1,0 7-28,0 2 1,0 6-58,0-6-123,0 6 221,0-2 0,5 19-155,0 7 1,5 6-12,-5 3 0,5 7-121,-5 3 0,4 4 65,-4 1 1,7 0-102,-2 0 0,-2 0 80,2 0-65,-7-6 1,8 3-1,-6-7 113,-2-1-135,6-2 0,-6-4 0,5-2 53,-1-6 1,-1-2-33,-1-3 1,-3-4-44,3 0-238,-4-7 368,-1 4-114,7-20 1,-6 1 0,4-10 17,-3 0-24,4-4 0,-2 8 0,4-5 21,-2 2 1,4 0 10,-5 1 0,7 4-25,-3-4 0,-1 9 4,2 1 1,-2 5-103,2-5 1,3 7 87,-3-2 39,-3 4 1,6 1 0,-5 1-69,0 4 133,5 3 1,-6 14 0,4 0-72,-1 1 1,-7 10-14,2-4 1,2 4 81,-3-4 1,1-1-28,-5-3 0,0 1 49,0-7 0,0 6-63,0-6 53,-6 1 1,3-7 0,-6-1-29,3-3-26,-6-5 0,9 7 19,-7-6 1,1 0-1,-6-5 1,5 0-168,0 0 0,5 0-27,-4 0 1,5-2-249,-1-3 1,-1 2 56,1-7-49,0 7 0,5-10 0,0 3-276,0-3 372,0-2 307,0 1 0,13-8 0,3 0 0</inkml:trace>
  <inkml:trace contextRef="#ctx0" brushRef="#br0" timeOffset="374">500 750 7734,'8'-6'795,"-1"4"-649,-7-4 1,5 4 152,0-3-100,6 3-186,-3-11 1,7 5 74,0-7 0,-5 6-110,-1-1 0,-4 2 138,5-2 0,-5-3-45,5 3 1,-5 2-162,4-2 108,-5 0 1,4-4 20,-3-1-37,-4 7 3,6-5 0,-9 11 82,-3-3-50,4 4 0,-12 1-158,3 0 0,2 6-21,-2 4 0,2 3 199,-2 2 0,-1-1-14,6 1 0,-2 6 10,2 4 1,4-2-17,-4 1 0,3 1 14,2 4 1,5-5-73,0 1 0,6-5-93,-1 4 1,3-6 20,2 2 1,4-9-185,1-1 1,5-7 38,-6 2 1,7-3-102,-1-2 0,3-8-91,1-7 0,0-3 36,1-12 394,-1 4 0,1-10 0,-1 7 0</inkml:trace>
  <inkml:trace contextRef="#ctx0" brushRef="#br0" timeOffset="625">985 1 8116,'-14'0'663,"1"1"-584,3 4 1,3 5 2,7 10 0,2 2 123,3 8 0,-4-1-136,4 1 1,3 1-1,2 3 1,-2-1-121,2 6 1,-5-5 67,5 5 1,-5-4-116,5 4 0,-5-7-4,4 3 1,-4 1-39,5-2 0,-7 0-58,2-4 1,2-3-184,-2-2 1,1-4 30,-1-6 1,-3 0-80,3-1 1,1-4 428,-1 0 0,6-7 0,-2 4 0</inkml:trace>
  <inkml:trace contextRef="#ctx0" brushRef="#br0" timeOffset="825">912 486 7569,'-15'-8'0,"5"1"0,1 7 618,-1 0 978,2 0-1377,1 0 0,9-2-292,3-3 0,3 4-71,6-4 0,3 3 103,2 2 1,-1 0-390,7 0 1,-1 0 88,6 0-90,-7-6 1,4-1 0,-2-4 21,3 1 1,-4 0 408,1-4 0,-7-8 0,3-1 0</inkml:trace>
  <inkml:trace contextRef="#ctx0" brushRef="#br0" timeOffset="1059">1206 89 7569,'0'-8'945,"0"-5"-293,0 4-377,0 1-129,0 2 0,0 7 1,0 4 265,0 5-304,6 3 0,-2 8 0,5 2 121,3 0 1,-1 10-24,-1-4 1,3 5-53,-3 1 1,1 2-47,-1 7 0,3-1-231,-3-4 1,-2 2-119,2-7 0,-5 5-224,5-4 1,-5 4 120,4-5-84,-5 0 0,4-6 0,-5-3-235,2-6-4,6-2 0,-9-3 667,3 1 0,3-7 0,0-1 0</inkml:trace>
  <inkml:trace contextRef="#ctx0" brushRef="#br0" timeOffset="1233">1235 471 8190,'-8'0'343,"2"0"-431,6 0 0,13-5 21,6 0 1,2-1-109,4 1 1,-1-2-389,6-3 0,-1-1 563,1 6 0,-1-6 0,0 3 0</inkml:trace>
  <inkml:trace contextRef="#ctx0" brushRef="#br0" timeOffset="1810">1559 486 8090,'0'8'1127,"0"-2"-875,6-6 0,2-4 200,7-1 1,0-5-301,-1 5 0,-4-7-204,0 3 1,0-4 73,4-2 0,-4 0-111,0 1 1,-7-1-11,2 0 0,-3 0 93,-2 1 1,0-1-198,0 0 1,-2 1 32,-3-1 0,2 5-9,-7 0 1,0 2 95,-4-2 1,-1 2-13,0 3 80,-6 4 1,5-4 6,-4 10 1,4-2-51,1 7 1,7 4 43,3 6 1,3 0 32,2-6 1,0 8-88,0 2 0,7-1-95,3 1 1,5-4 73,4 5 0,2-6-115,4 6 1,3-7 50,-4 1 1,4 2-140,1-1 1,-1-2 20,-3-8 0,2 3 130,-2-3 1,-2-4-17,1-1 1,-4-3 152,4-2 0,-6 0-29,2 0 1,-9 0 73,-1 0 1,-5-5 98,5 0-6,-7-7 1,4 9 207,-7-7 0,-2 7 102,-3-2 0,2-1-178,-7 1 0,5-2 15,-5 2 0,2 2-7,-2-7 1,-1 5 39,6-4 1,-5 4-60,5-5 1,-5 5-39,6-5 1,-3 0 1,2-4 1,4-1 94,-4 0 0,3 1-247,2-1 1,0-5 76,0 1 1,0-7-78,0 1 0,7 2-149,2-1 0,-1 1-266,2-2 1,2-1-33,7 7 0,-2-3-458,2 3 0,4 2 838,2-2 0,2-4 0,3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34.706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30 251 7569,'-8'-15'-115,"0"7"86,3 3 199,3 3 152,-4 2-81,12 7 1,-4 8-160,3 9 1,1 12-43,-1 8 0,5 2 20,-5 8 0,5 5-5,-5 5 0,5 0-11,-6-6 0,1 0-22,-5-4 1,5 1 4,0-6 1,0 1-1,-5-6 0,0-5-18,0 0 1,2-8 24,3-1 0,-4-6 4,4-4 1,-3-9-36,-2 4 0,0-8-155,0 3 196,0-7 466,0 3-524,0-19 1,-5-3 0,-2-15 82,-1-4-71,5 4 1,-10-16 0,5 1 30,-1-5 1,-2-8-12,6-4 1,-5-6-23,5 5 1,0 0-25,5 5 1,2 1 9,3-1 1,3 1-3,7 4 0,0 9-68,-1 5 1,8 8 83,2-3-50,-3 4 0,7 3 0,-3 4 32,3 4 0,1-1-2,0 1 0,-4 2-31,0 8 1,-1-1-8,6 6 0,-1-5-30,0 5 0,-4 0-29,0 5 112,-7 7 1,8-1-1,-7 6-46,-1-2 1,-1 1 4,-3 9 1,-4-4-17,0 4 169,0 3 1,-2-5-1,-3 5-43,-3-2 0,-2 5-14,0-1 1,0 4 7,0 5 0,-7-1 120,-3 6 1,-3-4-44,-2 4 1,1-5-3,-1 6-79,0-8 1,1 9-1,0-6 78,5-3-118,-4-1 0,4 4 0,-4-1 79,3-1 1,-1-2-30,6-2 1,0-4-142,5 0 0,0-1-47,0 6 1,5-1 4,0 0 0,6 1 40,-1-1-25,3-6 0,7 5 1,0-3-8,-2 2 31,-2-4 0,4 4 0,1-6-13,2 2 0,-5-5 12,1 1 0,3-4-19,-3-5 0,6 3-91,-5-3-25,6-4 1,-5 1 0,5-7-132,-1 0 75,-1 0 0,6-7 0,-1-2 276,1-5 0,6-13 0,1-4 0</inkml:trace>
  <inkml:trace contextRef="#ctx0" brushRef="#br0" timeOffset="515">1341 457 7569,'-15'0'1006,"7"-7"-577,-5 6-350,11-6 1,-4 14-8,6 3 0,0 4 12,0 6 0,0 3-10,0 6 1,0 7-119,0 4 1,1 2 89,4 2 1,-2 2-30,7 3 1,0-3-13,5 3 1,-1-5-96,1-5 1,2 4 12,2-4 0,-1-3-133,7-1 0,-6-9 103,6-2 1,-2-6-60,1 2 0,4-9 103,-3-1 1,1-6-33,-2 0 0,3-4 28,-8-4 1,6 0 47,-6-6 1,1-4 161,-5-6 0,-2-6-51,-3 1 0,3-2 109,-3-3 1,-2-4-140,2-1 0,-5-6-20,4 2 1,-5-3 145,1-3 1,1 3-123,-1 3 0,2-9-59,-3 4 0,0 2 26,6 2 1,-7 8-8,2-3 0,1 11-21,-1 4 0,5 4-149,-5 1 79,0 7 1,-4 1-302,4 7 320,-3 0 0,9 7 33,-6 3 0,5 11 116,-5 8 1,7 2-89,-3 9 0,0 4-41,0 5 0,1 2 38,5-2 0,-2-4 27,-3 5 0,3-5-10,-3 0 1,3-3 1,2-3 1,-1 2-499,1-6 0,0-3-84,-1-7 1,1-4 43,0-6 0,0-2 507,-1-3 0,1-10 0,6-8 0,2-7 0</inkml:trace>
  <inkml:trace contextRef="#ctx0" brushRef="#br0" timeOffset="834">2445 354 7569,'0'-15'0,"0"7"228,0 1 363,0 7-247,0 13 1,0-3 51,0 10-357,0 3 1,5 1 0,0 11 82,-2 4 1,-1 4-19,-2 1 1,0 5-6,0 0 1,0 2 3,0-2 0,0-4-18,0 5 0,0-10-111,0 0-59,6-8 0,-2 9 1,6-8 79,1-5-82,2-5 0,7-4 1,1-1 78,2-4 0,1-1 0,6-8 0,-1-1-59,1-4 1,4 0-125,1 0 0,5-6 100,0-4 1,-4-3-134,-2-2 1,2 1-56,-2-1 1,1 0-95,-6 0 79,-6 1 1,3-1 0,-4 2-181,1 3-57,-5-3 531,3 5 0,-6-7 0,-1 0 0</inkml:trace>
  <inkml:trace contextRef="#ctx0" brushRef="#br0" timeOffset="1260">3373 354 7719,'-2'-7'592,"-3"7"0,4 12-522,-4 7 1,2 8 253,-2-3 1,3 9-78,-3 1 0,-1 7-99,1-2 1,-5 4-29,5 1 0,0 2-17,5 3 0,0-3 39,0 3 0,0-5-1,0-5 0,0 2-95,0-6 0,7 4-143,2-5 0,5-1 62,0-9 0,3 3-132,2-8 0,-1 6 51,7-6 0,-1 1 68,6-5 1,-1-5-113,1-1 0,4-5 28,0 1 1,6-4-135,-6-1 0,5-1 144,-4-4 1,4-3 36,-5-7 0,1 0-458,-6 0 1,-1-4-50,-4-1 0,3-1 102,-8 1 490,-6 4 0,0-12 0,-4 5 0</inkml:trace>
  <inkml:trace contextRef="#ctx0" brushRef="#br0" timeOffset="1442">3609 899 7569,'-15'0'973,"7"0"-1029,1 0 548,7 0-347,13-7 0,-1 4-128,12-7 0,1 0-280,4-5 0,6 1-353,-1-1 0,0-1 616,-4-4 0,6-3 0,1-6 0</inkml:trace>
  <inkml:trace contextRef="#ctx0" brushRef="#br0" timeOffset="1650">3432 442 7569,'-23'0'0,"2"0"552,12 0 695,3 0-1418,6 0-50,20 0 1,-6 0 0,19 0-133,0 0-211,6 0 0,-1 0 0,6 0 564,0 0 0,7-6 0,1-3 0</inkml:trace>
  <inkml:trace contextRef="#ctx0" brushRef="#br0" timeOffset="2117">4713 310 7569,'8'0'2842,"-1"0"-2267,-7 0-384,0 6 0,-7-3 1,-3 7 99,-3 2 0,-1 1 58,-1 2 0,-5 1 19,1 4 1,-8-2-167,3 6 0,1 1-95,-2 4 0,2-4 7,-1-1 0,1 1-133,3 4 0,9-6-82,-4-3 1,10-4-321,0-1 0,4-5 114,1-1 0,1 0-253,4 0 1,8 3 231,7-7 0,8 5 28,1-6 0,2 6-180,9-5 0,-6 5 244,5-5 1,1 6 195,4-1 0,-5 3-11,0 2 1,-4 0 115,4-1 1,-6 1 2,1 0 0,-3 1 89,-1 4 1,-3-2-172,-2 6 1,-4-4 67,-6 5 0,-7-6 302,-3 6 0,-3-2-82,-2 1 1,0-2 63,0-8 0,-5 6-34,0 0 1,-7-6 128,3-4 1,-11-2-98,-5 2 0,2 2-18,-1-8 1,-1 1-129,-4-5 1,-5 5-42,-1 0 1,-1 0-57,2-5 0,3 5-59,-4 0 0,4 1-217,2-1 0,1-3-266,3 3 1,3 1-639,2-1 0,8 2 1087,-2-2 0,2-4 0,-2 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1.2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440 559 7544,'-6'-14'1067,"4"-1"-374,-5 7-394,7 1-37,0 1 88,0 4 42,0-4-271,0 19 0,2 3 26,3 13 0,-3 1-50,2-1 0,0 7 17,1 3 0,-4-1-118,4 1 1,-3 0 56,-2 5 0,5 0-91,0 1 0,-1-6 83,-4 0 1,2-1-100,3 1 0,-3 2 101,3-7 0,-4 0-58,-1-4 0,0-6-143,0 1 1,0-6 43,0 6 0,0-12-229,0 1-44,7-2-290,-6-4 37,6 5 213,-7-11 1,0 3-35,0-10 0,5 1 61,0-5 0,1-6 116,-1-5 0,-3-6 280,3 2 0,3-4 0,0-1 0</inkml:trace>
  <inkml:trace contextRef="#ctx0" brushRef="#br0" timeOffset="557">675 221 7569,'-5'-14'0,"0"-1"0,-4 0 132,4 1 1,-5-1 267,5 0 1,-6 0-144,1 1 1,2-1-67,-2 0 1,0 1 3,-5-1 1,-4 2 22,-1 3 1,-1 2 54,1 3 0,4 3 61,-4-3-352,-2 4 1,4 1 0,-5 1 198,1 4 0,-4 5-145,2 10 0,1 3 67,-2 6 1,1 2-152,-5 3 0,4 4 64,1 6 0,4 3-69,-5 7 1,6-3-31,-6 13 0,7-1 129,-1 11-138,9-1 1,-1 6-1,4 1 82,-1 1 1,5-2-120,-2 4 1,5-1 136,5 1 0,-2 2-21,7-7 1,1-1-142,9-8 0,-2-4-193,6-6 0,6-7 45,4-3 1,7-5-41,-2-5 268,10-3 0,-2-8 0,7-3-22,2-6 0,1-4 77,2-5 0,-2-4-34,-3-6 0,3-1 9,-3-4 0,1-5 43,-1-10 0,-5-3 175,-10-6 0,2-7 290,-6-3 0,-1-4-229,-5-1-39,-6-6 0,-2-3 0,-6-5 19,0-1 0,-7-2 30,-3-2 1,-4-1-175,-1-9 1,-8-4-333,-6-11 0,-3-9 281,5 46 0,0-1 1,0 1-1,-1-1-89,-1-1 1,-1-1-1,2 2 1,1 1-16,0 1 1,0 2 0,-11-37 70,-2 16-118,4 4 0,2 26 0,-3-1-168,0 8 1,4 9-268,-2 3 0,-1 6 316,1 4 1,1-2 17,4 8 232,0-1 0,-3 10 0,0-4 0,4-4 0,0-5 0,5-2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5.91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294 880 7529,'-8'-7'203,"0"4"105,3-7 0,2 7 13,-7-2 1,5-2-110,-5 2 1,5-1-23,-4 1 0,-1 3-76,-5-3 0,0 5-4,1 5 1,-6 5 24,1 10 1,-1 1-125,5 3 0,-4 9 61,-1-3 1,2 9-120,8 0 0,-1 3-66,6 2 1,-5 2 35,5 3 0,0-3-110,5 3 0,5-8 114,0-2 0,8-8-75,2-2 1,1-1 108,9-8 0,-1-6-32,6-4 0,-1-6-48,0 0 0,1-10 69,-1-9 0,2-8 98,4-11 1,-4-4-20,3-6 0,-3-5 65,-2 0 1,-6-6-107,-3 1 1,-4 2 24,-1-2 0,-7-7 95,-3-7 1,-2-6 158,2-4 0,-3-2-295,3-3 0,-4 4 216,-1 11 0,0 9 76,0 10 0,0 10-8,0 4 1,0 11 111,0 4-390,0 4-177,0 8 1,0 3 216,0 10 0,0 9 93,0 11 1,0 11 122,0 8 0,5 7-126,0 7 0,2 3-162,-3 2 0,3-2 33,3 3 1,3-2-122,-3 1 1,1-4-19,-1 0 0,3 0-237,-3-5 0,1-4 250,-1-1 1,3-8 89,-3-2 0,3-8-668,2-1 0,4-7-79,1-9 0,6-6 804,-2-3 0,4-10 0,2-3 0</inkml:trace>
  <inkml:trace contextRef="#ctx0" brushRef="#br0" timeOffset="466">1279 821 7569,'-6'-8'441,"2"-4"-243,-5 7 1,0-1 257,0 1 0,-4 3-170,3-3 0,-8 9-91,-2 1 0,-4 8-104,4 1 0,-6 3 105,1 7 1,3 1 30,-3 4 0,6 0-98,-6 1 1,12-1-99,-2 1 1,5-1 159,1 0 0,2 2-3,7 4 1,0-6-143,0 1 0,7-1-212,2-5 0,5-2-493,0-3 1,6-4 292,-1-5 1,6 1 126,-6-6 1,8 0 133,-3-5 0,-1-2 144,1-3 1,-1-3-79,2-6 1,1-8 138,-6-2 0,-1-4-29,-4-1 0,-2 1 112,-3 3 1,1-7-49,-6 2 1,2-2-21,-2 2 1,-4 3 37,4 2 0,-3-1 78,-2 6 174,6 1-203,-4 4 17,4 7-327,-6 1 30,0 20 0,5 2 56,0 10 0,2 2 27,-2-2 0,-4 7-101,4 3 1,2 1 105,-2-2 0,4-1-28,-4 6 1,7-6-294,-2 1 1,1-5-348,-1-4 0,3 1 226,-3-7 1,3 1-171,1-5 0,1-7 274,0-3 1,-1-4-14,1-1 341,0-6 0,6-9 0,2-8 0</inkml:trace>
  <inkml:trace contextRef="#ctx0" brushRef="#br0" timeOffset="735">1823 27 7569,'0'-8'268,"0"-5"180,0 11 1,0-1-219,0 13 1,0 6-172,0 13 1,0 2 96,0 4 0,5 4 224,0 10 0,5 3-175,-5 7 1,4 5-94,-4-1 0,7 8 22,-3-3 1,0-2-34,0-3 0,-5-2-306,1-2 1,1-2-72,-1-3 0,0-4-238,-5-6 1,5-1 261,0-4 1,0-3-87,-5-7 0,0-6-66,0-3 1,0-9-724,0-1 1127,0-7 0,-7-3 0,-1-8 0</inkml:trace>
  <inkml:trace contextRef="#ctx0" brushRef="#br0" timeOffset="926">1676 718 7569,'0'-8'1709,"0"1"-1452,0 1-225,0 4-14,0-4 0,7 6 122,2 0 1,11 0 220,4 0 0,4 1-312,2 4 1,6-2-266,3 7 1,-2-5-473,3 5 1,-1-5 100,5 5 1,0-2-175,0 1 1,-5 3 760,0-7 0,1 6 0,4-3 0</inkml:trace>
  <inkml:trace contextRef="#ctx0" brushRef="#br0" timeOffset="1401">2705 747 7569,'0'-9'294,"0"-1"1,0 0 161,0-5 0,-5 5-74,0 1 0,-5 4-187,5-5 0,-6 2 40,1-2 0,-3 3 23,-1 7 0,-3 0-75,-2 0 1,1 2-1,-7 3 1,6 3 106,-6 7 0,2 6-145,-1 4 1,-2 2-109,6 3 0,0 1 140,6 3 0,4-1 6,0 6 1,7-6-295,-2 1 1,5-3-405,5-2 0,3 1 266,7-1 0,4-6-52,1-3 1,6-2 125,-2 1 0,9-7-1,1 2 1,2-9 130,-1 0 0,-3-5-104,7-5 0,-4-5-88,4-9 0,-11 1 185,1-7 0,-4 1 90,-1-6 1,-1 6-100,-3-1 0,-9 1-8,4-6 0,-9-4 417,4 0 0,-7-2-101,2 2 0,-1 3 79,0-4 1,-2 9 20,3 2 1,-3 11 121,-2-2 0,0 8-149,0-2 0,-2 5 74,-3-1 1,3 10-166,-2 5 1,2 10-40,2 4 1,0 11-15,0 4 0,0 5-84,0 5 0,0-2 43,0 7 0,5-7-102,0 2 0,6-3-270,-1-2 1,3-6-188,2-4 0,-4-3-545,4-1 0,-7-8 653,12-2 0,-7-5 316,6-5 0,4 3 0,0-5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3.95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16 308 7569,'-5'-15'-377,"0"0"320,0 1 226,5 5 427,0 3-207,0 6-290,0 13 1,1-2-1,4 14 0,-3 4 77,3 5 1,1 12-95,-1-2 1,0 5 13,-5 0 1,5-1-97,0 6 1,0-7 72,-5 2-99,0-3 0,5-7 1,0-2 57,-2-1 1,-1-8 9,-2-8-91,0 3-22,6-7 177,-4-1-13,4-9 51,-6-6 1,0-8-18,0-7-110,0-6 1,0-10-1,2-3 45,3-5 0,-3-9 1,2-1 0,-2-8-33,-2-2 0,5 2-64,0-2 1,5 2 29,-5 8 1,6 2-23,-1 8 0,3 4-72,2 11 1,-6 3 115,1 6-94,0 7 0,6 3 0,2 11 40,2 9 0,4 8 11,-4 11 0,4 4-35,-4 6 1,1 5-7,-1 0 1,-5 0-11,-1-5 0,1 3-6,-5-3 0,1 2 48,-1-12 0,1 1-43,-6-6 126,0-6 1,0-2-10,0-6 270,0-7-156,-5-1 4,0-21 0,2-3-56,2-18 0,-2-2-2,3-7 0,-2-5-52,2 0 0,-3-7 59,3 2-139,3-3 0,0-2 1,7 2 63,-1 3 0,1 2-87,0 3 0,0 8 80,-1-3 0,1 15-24,0-1 0,-1 11-47,1-1 0,-2 9-94,-3 1 1,3 6 30,-3 0 0,1 4 77,-1 4 136,3 5 0,-6 12 0,4 3-27,-1 4 0,-5 8 79,4 3 0,-4 9-112,5 1 0,-7 11-12,2-1 0,-1 3 48,1-3 1,-4-1 24,4 1 1,2 0-196,-3 0 0,3-5-99,-2 0 0,-2-9-114,7-1 0,-2 1-51,2-6 1,3-8-241,-3-2 0,3-9 200,2-1 0,-1-4-150,1-5 0,1-4 544,4-6 0,3-8 0,6-6 0,1-8 0,-1-7 0</inkml:trace>
  <inkml:trace contextRef="#ctx0" brushRef="#br0" timeOffset="416">1441 543 7569,'0'-15'6,"0"0"1,0 1 88,0-1 1,0 5 116,0 0 1,-1 7 126,-4-2 1,2-1-130,-7 1 1,5 0-11,-5 5 1,0 5-1,-4 0 0,-3 8 1,-2 1 1,2 1-15,-2 5 1,-3 3-39,3 1 0,-1 6-72,6 4 1,4-2 74,0 8 1,2-8-134,-2 3 1,3 1 61,7-2 1,0 5-107,0-5 1,7 1 7,3-6 0,3-1-108,2-4 0,6-2 2,3-8 1,-1-1 46,2-3 0,-1-3-50,6-7 0,-1 0 65,0 0 0,1-7-70,-1-3 1,1-4 33,-1-6 0,0-4-5,1-11 0,-7 4 87,-4-3 0,-4-2 9,-5 2 0,-2-7-54,-3 2 0,-4-1 74,4-4 1,-10 5 103,-4-5 1,-4 2-81,-2 7 1,0-2-18,0 7 0,1-1-45,-1 12 0,-5-1-160,1 5 58,-1 7 0,6 2-185,-1 6 0,5 0-778,0 0 706,7 6 1,-4 2-12,7 7 0,7-2-103,3-3 497,3 3 0,2-5 0,-1 7 0</inkml:trace>
  <inkml:trace contextRef="#ctx0" brushRef="#br0" timeOffset="782">1912 513 7569,'0'15'-105,"0"0"-67,0-1 1,0 1 735,0 0 1,0 1-189,0 4 0,5 1-204,0 4 1,-1 2-3,-4-2 0,5 3 103,0 1 1,5 0-74,-5 1 0,0-6 7,-5 1 1,5-7-41,0 1 1,1-2 258,-1-3-512,-3 1 11,4-7 102,-6 5 0,2-13 54,3 0 1,-4-6-30,4-9 0,-3-1-8,-2-4 0,0 2-14,0-6 0,0-2-23,0-9 1,-2-2 1,-3-7 0,4-1-47,-4 1 1,3 2 4,2 3 1,0-4 20,0 4 0,0 5 33,0 4 1,0-2-16,0 7 1,7-4-147,3 9 0,3-4-204,1 4 1,1 2-18,0 8 1,4-1-195,1 6 1,1 0-226,-1 5 0,3 0 245,6 0 0,-5 5-175,1 0 710,-1 6 0,6-2 0,-1 5 0</inkml:trace>
  <inkml:trace contextRef="#ctx0" brushRef="#br0" timeOffset="1150">2411 572 7569,'0'8'12,"0"5"0,7-11 347,3 3 1,3-3-39,2-2 0,4-2-65,1-3 1,4 2-54,-4-7 1,6 0 2,-1-5 0,1 1-43,-2-1 0,2-5 0,-6 1 1,4-1-18,-4 6 0,0-6 26,-6 0 0,-4 1-125,0 4 1,-7-5-12,2 1 1,-3-1-83,-2 6 0,-2-1 34,-3 0 1,-5 1-105,-9-1 1,2 0 98,-2 0 1,-2 7-86,1 3 1,-6-1 120,1 1 1,-1 2 3,2 8 1,-4 8 221,3 6 0,4 7 18,2-1 1,2 3 35,3 1 1,5 5-148,5 1 0,2 9-8,2-5 1,3 12 22,7-7 1,6 8 150,14-3 1,1 3-142,3-8 1,4 2 40,6-12 1,0-1-1356,0-9 0,6-4-58,4-10 1,5-4 1194,5-6 0,3-6 0,6-2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18.5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574 486 7569,'-8'0'517,"-5"0"71,11 0 0,-3-5-343,10 0 0,-2 0-181,7 5 0,5 0 61,5 0 0,4 0-151,-4 0 0,6 5 90,-2 0 0,-1 8-37,2 2 1,-6-1-92,6 6 1,-7 1 73,1-1 1,-7 6-25,-2-2 0,-7 6-18,2 4 0,-4-3-95,-1 3 0,-1 2 67,-4-1 1,-8 1 12,-7-2 1,-6-3 25,2 3 1,-4 0-2,-2-4 0,1 3 194,0-9 1,-1 2-11,1-1 0,4-9 202,1-6-272,6-7 0,-3 4 126,6-7 1,7-2-226,3-3 1,3 2-211,2-7 1,7 0 193,3-5 0,3 1-63,1-1 1,6 0 191,-1 1 0,8 4-98,-3 0 1,-1 7-35,1-2 0,1-2-72,4 2 0,-4 1 48,-1 4 1,-1 1-72,2 4 0,-2-2-172,-4 7 1,-2-2 27,2 2 1,-3 3-150,-1-3 1,0-2-183,0 2 0,-1-7-26,1 2 317,0 3 1,4-6 304,1 3 0,-1-10 0,-4-3 0</inkml:trace>
  <inkml:trace contextRef="#ctx0" brushRef="#br0" timeOffset="508">1177 280 7569,'-28'-29'327,"3"-1"-166,-2 1 0,4-1 212,-7 7 0,1-3 1,0 7 11,-1 1 1,1 1-203,-1 3 1,4 1-5,-3 3 0,1-2-23,-11 8 1,6-1-14,-1 5 1,-4 0-61,-1 0 1,-3 8-88,-2 7 0,0 6 123,-1 8-67,1 1 1,2 4 0,1 3 52,2 6 1,5 3-134,-6 8 0,8 3 70,-3-3 0,1 9-166,5 6 0,-2 1 141,11-1 0,2 3-124,8-4 1,4 4-6,6 2 1,1-6-30,4 1-37,4-1 1,12-4 0,5-2 15,7 0 1,6-1-12,10-8 1,-2-2 89,7-7 1,5-6-16,4-4 0,6-5 39,-5-4 1,4-4 99,-4-6 0,5-2-46,-6-3 1,1-4-99,-5-6 239,-7 0 1,4-6 0,-6-6-11,3-6 0,-6-5 69,2-6 1,-8-5-48,-2-1 1,-6-7 127,1-2 0,-10 0-103,-4-5 0,-4-2 106,-1 2 1,-7-6 5,-3 1 0,-3-5 36,-2-5-225,0-3 0,-7-8 0,-3-3-147,-3-6 0,-6 3-245,-1-2 1,-4 7 127,4 3 0,-4 8-77,4 11 1,-5 10-7,6 9 0,-6 6-145,6 4 1,-6 6-39,6 9 434,-8-3 0,-2 11 0,-8-4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6.68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412 662 7569,'-5'-9'461,"0"-1"-208,-6 0 1,8 0 70,-7 0 1,5 6 96,-5-6 0,0 6-206,-4 0 1,-3 2-74,-2 2 0,2 0 1,-4 0 78,0 0-145,5 6 0,-12 3 55,3 5 1,2 6 7,-1 0 1,1 6-2,-1-2 1,2 9-19,8 1 0,-1 2-26,0-2 1,7 2 7,3 3 1,3 2-70,2-6 0,7 1-216,3-2 0,5-5-8,4 1 1,1-3-140,9-7 0,-3-5 147,9-6 1,-4-5-49,-2 1 1,5-5 81,1-5 1,-1-5 63,-5-10 0,1-1-51,-1-3 0,-1-9-31,-4 4 0,-2-4 268,-8 3 0,-1 1 109,-3 0 1,-3-6 105,-7 1 1,0 0-116,0 4 0,0-4 50,0 0 0,0 1-79,0 9 1,0 2 243,0 8-188,0-1 92,0 7-360,0 1 1,0 19-19,0 2 1,0 11-181,0-1 0,0 9-19,0 1 1,0 6-99,0-6 0,1 5-39,4-5 0,2 6-278,3-6 1,7 0 107,-2-4 1,5-1-172,-1 0 0,4-6 735,7-3 0,6-4 0,1-1 0</inkml:trace>
  <inkml:trace contextRef="#ctx0" brushRef="#br0" timeOffset="524">1279 604 7569,'-14'-15'125,"-1"2"-7,0 3 0,1-1 192,-1 6 0,0 0 574,0 5 1,1 0-524,-1 0 1,0 6-161,1 4 1,-1 5-57,0 4 0,1-1 69,-1 7 0,0-1 23,0 6 1,1 4-28,-1 0 1,5 6 0,0-6 0,6 7-5,-6-2 1,6-2-88,0 3 0,2-6 0,4 4-597,2-3 390,5 0 0,5-7-173,1-4 0,6 2-72,4-6 0,3-1-280,1-4 0,5-7 175,1-3 1,-1-3-191,-5-2 1,6-7 168,-1-3 1,2-4-18,-2-6 0,-8-3 49,4-6 1,-4-1 139,3 1 0,-6 0 287,-3-1 0,-4 6 0,-1-1 0,-1 1 0,1-6 0,-7 1 0,-3 0 0,2 4 0,-3 1 0,6 6 0,-5-2 0,2-1 0,-2 1 0,-4 1 129,4 4 0,2 5-16,-2 0 1,4 5 669,-4-4-222,7 5-247,-4-2 0,5 12-62,-3 4 1,1 3 96,-6 2 0,0 6-26,-5 4 1,5-1-97,0 6 1,0-4-40,-5 8 0,0-3 18,0-2 0,5 1-190,-1-1 0,1-1 111,-5-4 1,0 4 78,0-3 1,0-2-348,0 1 0,0-6-464,0 2 1,0-9 460,0-1 0,2-7 23,3 2 0,-2-3 121,7-2 0,0-7 0,4-1 0</inkml:trace>
  <inkml:trace contextRef="#ctx0" brushRef="#br0" timeOffset="867">1735 119 7569,'0'-9'110,"0"1"60,0 3 1,0 2 709,0-7 1,0 5 195,0-4 238,0 5-413,0-9-28,0 12-700,0-6-1272,0 20 1,0-3 503,0 10 0,7-9 113,2-1 482,-2 0 0,6-2 0,-5-2 0</inkml:trace>
  <inkml:trace contextRef="#ctx0" brushRef="#br0" timeOffset="1222">2264 1 7643,'0'15'46,"0"-1"642,0 1 1,0 5-297,0-1 0,0 7-132,0-1 1,5 9-147,0 5 1,0-1-13,-5 1 0,0 5 121,0 5 0,0 2 142,0-2 0,0 1-172,0 4 0,-5 4-42,0-5 0,0 3-50,5-2 1,0 1 25,0-6 0,2 0-195,3-5 1,-2-1-74,7-4 1,4 2-107,6-7 0,6-1-40,-1-9 1,2-2-181,3-8 1,1-1 82,3-3 1,-3-3-199,3-7 1,2-7 232,-1-3 1,-1-4-41,-5-6 0,1-1-662,-1-4 1051,-6-2 0,-2 4 0,-6-7 0</inkml:trace>
  <inkml:trace contextRef="#ctx0" brushRef="#br0" timeOffset="1441">2161 515 7569,'-28'0'782,"4"0"583,3 0-1061,6 0 0,9 0-92,6 0 0,8 0-116,11 0 0,4 0-121,7 0 1,5 0-79,5 0 1,9 0-313,5 0 0,8 0-415,1 0 1,4-4 469,-8-1 1,3 0 359,-8 5 0,-3-7 0,-1-1 0</inkml:trace>
  <inkml:trace contextRef="#ctx0" brushRef="#br0" timeOffset="1983">3058 545 7569,'-8'6'299,"1"-4"1,7 11 271,0-3 1,5 3-148,0 2 0,5 6-197,-5 3 1,4-1-95,-4 2 0,2-1-79,-2 6 0,-2-6 73,7 1 1,0-1-106,4 6 1,1-6-42,0 0 0,1-7 9,4-2-209,-4-1 0,7-12 0,-5 3 14,1-4 0,6-7-37,-5-4 1,4-5 139,-4-4 0,1-4 5,-1-6 0,-4-3 60,3-2 1,3 3-6,-3-3 0,1-2 181,-5 2 0,-6 4-60,1 6 1,-5-1 143,5-4 0,-7 6-2,2 3 1,-3 4-17,-2 1 0,0 6 70,0-1 163,0 6-328,0-2-54,0 19 0,0 3 97,0 14 0,0 1-47,0 3 0,0 9-186,0 6 0,0 11 0,0-1-108,0 1 234,0 7 0,0-5 0,0 7 0,0-2-13,0 1 0,0 4-55,0-3 0,0-4-4,0-1 0,0-4 182,0-1 0,-2-7-92,-3-3 1,-3-8 0,-7-3 97,1-2-175,-1-9 0,-6 0 6,-4-8 0,2-1 12,-1-8 0,-1 1-71,-4-6 0,-5 0 71,-1-5 0,-6 0 0,2 0-17,-3 0-102,-2 0 1,-5 0 65,0 0 0,-5 0-662,5 0 1,-3-5-131,7 0 1,0 0 839,10 5 0,-5-6 0,2-2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4.9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454 324 7879,'0'-15'1040,"0"0"-845,-6 7 0,3 0-31,-7 3 0,5 4-73,-5-4 0,2 1 208,-2-1 1,-8 4-71,3-4 1,-4 10-47,-1 5 1,2 3 74,-6 1 0,-1 8 95,-4 2 0,-5 4-141,-1 1 0,3 7-20,7 3 0,-1 4-227,6 1 1,1 5 80,4 0 0,5 2-363,0-2 1,7-9 55,-2 5 0,12-11-97,8 0 1,6-4-153,8-6 1,7-4-495,3-11 1,10-2 288,5-7 715,3-7 0,2-7 0,0-9 0</inkml:trace>
  <inkml:trace contextRef="#ctx0" brushRef="#br0" timeOffset="436">1072 353 7569,'-17'-14'0,"-2"-1"0,2 0 0,-2 0 741,-4 7 1,5-3 0,-5 6-168,2 2 0,-4 3-347,6 5 0,-6 3-44,6 6 1,-3 8 11,3 2 0,3 6 16,-4 4 0,4-1-45,1 6 0,2-5-79,3 5 1,-1-1-18,6 1 1,1-1-184,9-4 1,0-5 65,10 1 1,-2-3-67,12-7 0,-1 0-41,5-6 0,2-6-240,4-3 1,1-3 121,3-2 1,3-8-10,-2-7 0,-5-1 124,0-9 1,-4 2 92,-2-1 0,-4-4 137,-1 4 1,-6-4-46,2-2 1,-9 3 129,-1 2 1,-7-3-109,2 4 0,-3-2-40,-2 1 1,0-1 188,0 7 0,0-1 339,0 5-234,-7 7 0,4-3 114,-7 6-322,7 0 1,-4 11-26,7 4 1,0 8-108,0 2 1,0 6 108,0-2 0,0 1-62,0 4 0,2-3-62,3 9 0,-2-4-199,7-2 1,-5 5-499,5 1 1,-1-6 58,6-4 1,0-2-211,0 1 1,4-4 372,1-11 0,6 3 526,-2-7 0,4 0 0,2-5 0</inkml:trace>
  <inkml:trace contextRef="#ctx0" brushRef="#br0" timeOffset="972">1689 574 7569,'0'-8'421,"0"1"9,0 7 213,0 13 0,0 3-245,0 14 1,0 1-112,0 3 1,0 10-17,0 10 0,0 5 73,0 5 1,0 3-106,0 6 0,0 1-10,0-1 1,-2 1-47,-2-1 1,2-1-1,-3-3 1,3-1-298,2-9 1,0 1-10,0-11 0,-1-1-137,-4-9 1,3 0 112,-3-10 1,4-2-480,1-13 223,0-6 111,0-1 0,0-20 130,0-7 0,1-12 43,4-8 1,-3-4 1,3-5 1,3-5 5,2-9 1,-2-6 8,2-9 0,-5-9-203,4-6 0,-6 41 0,-1-2 234,3 0 1,0 0-1,0-5 1,0-1-165,2-1 1,1-1 0,-1 2 0,0 0 195,0 3 0,1 1 1,0 4-1,0 1 241,12-42 0,1 11-219,4 9 1,2 12 141,-2 12 1,3 12-62,1 7 0,0 3 33,1 7 1,-2 7 182,-4 8 0,2 3-275,-6 2 0,6 2 451,-2 3 0,-2 5-443,-3 9 1,3 6 265,-3 9 1,2 4-165,-1 6 0,-4 6-31,4 4 1,-4 4-87,-1 0 1,-7-4 12,-3 0 0,-3-7 23,-2 2 0,-2-3-14,-3-2 0,-3-6 19,-7-4 1,-6-3-7,-4-1 0,3-8-164,-3-2 1,1-9 88,-6-1 1,1-6 41,-1 0 0,1-2-157,0-2 1,-1-2-216,1-2 0,6-3 8,3-3 0,4-3-115,1 3 1,6 2 478,-1-2 0,6 1 0,-2-6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2.8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16 809 7569,'-9'0'61,"3"0"0,6 2 118,0 3 1,0 5 448,0 9 1,0 4-369,0 7 1,1 1-117,4 3 0,-3 8-23,3 7 0,-2 5-33,2-5 0,-3-1 2,3-9 1,-4-3 149,-1-7-126,0 1 0,5-8 136,0-2-175,0-10 0,-5-7-8,0-13 0,5-6-12,0-13 0,6-7-97,-1-4 0,-2-9 63,2-4 1,0 0-114,4-1 0,1 2 134,0-2 1,0-1-22,-1 6 0,1-5-35,0 5 1,-1 6 150,1 9 0,0 5-121,-1 4 1,1 9 56,0 6 0,0 8 92,-1 2 0,1 13-170,0 12 1,-6 9-128,1 5 0,-2 2 80,2-2 1,2 4-105,-7-4 0,-1-1 51,-4 1 0,5-6 14,0 1 1,2-3 103,-2-2 0,-4-1-42,4-3 0,-3-4-2,-2-7 1,1-5 10,4-4 24,-3-4 0,9-7-27,-6-4 0,7-10 3,-2-4 0,3-1 10,1-4 1,-4 3-10,0-9 1,1 3 4,9-3 1,-7 4-7,7-3 0,-7-2-5,6 2 0,-2 6 7,-3 9 1,-4 2-12,0 3 59,0-1 0,0 7 126,-1 3 1,-4 6-95,5 9 1,-7 2 132,2 12 1,2-3-66,-2 9 1,1-4-103,-1 8 0,-3 2 10,3-2 1,1 6-4,-1-6 1,2 7-72,-3-2 0,0-2-60,6 3 1,-1-1-237,6 5 0,-5-6 175,0-4 0,1-5 74,9-4 1,-4-4-1381,4-6 1,1-1 668,-2 1 1,8-7 793,-3-3 0,4-10 0,1-3 0</inkml:trace>
  <inkml:trace contextRef="#ctx0" brushRef="#br0" timeOffset="359">1427 824 7569,'0'-15'0,"0"1"0,-2-1 242,-3 0 0,-1 6 369,-4-1 1,-3 5-116,3-5 0,-3 7-183,-2-2 1,4 5-216,-4 5 1,4 5 84,-9 9 1,4 4-1,1 6 1,0 1-41,1-1 1,1 5-125,3 1 0,-2 1 52,7-2 1,0-3-89,5 3 0,2-8-205,3-1 1,3-2 31,7 1 0,0-2-2,-1-8 1,6-1 133,-1-3 0,6-3 19,-5-7 1,6 0-4,-2 0 1,-1-4-33,2-5 0,-6-3 97,6-12 1,-7 4-74,1-4 0,-7 6 76,-3-2 1,-5-1-93,1 1 0,-4-6-61,-1 2 0,-1-3-49,-4 3 0,-3-2-212,-7 6 0,5-4 187,0 4 1,2 1 84,-2 4 1,4 5-1365,6 0 522,0 7 958,0-10 0,0 11 0,0-4 0</inkml:trace>
  <inkml:trace contextRef="#ctx0" brushRef="#br0" timeOffset="858">2029 736 7425,'0'-15'-221,"-6"2"1475,-4 3-1012,-3-3 0,-2 12-107,1-4 1,-6 3 88,0 2 1,-4 0-17,4 0 0,-4 12-24,4 2 1,-4 11-90,4-1 1,-1 9-95,1 1 1,9 5 176,-4-4 0,10 4-57,0-5 0,4 2-72,1-2 0,6-3-253,4 4 1,5-4-280,4-2 0,-1-1 209,7-4 0,-1-2-47,6-8 1,-3-5 151,-2-5 0,3-2 89,-4-2 0,-1-6-10,2-4 1,-3-10 137,3-4 1,1-11 113,-6-4 0,-2-2-76,-9 2 1,3-8-113,-7 3 1,0-5 220,-5 0 0,0-8 252,0-7 0,0-5-237,0 6 1,0-6-71,0 5 0,-2 2 5,-3 8 0,3 5 19,-2 10 0,2 3 51,2 7 0,0 6 97,0 3-73,0 10-266,0 4 1,2 8-169,2 2 1,0 8 132,6 12 1,-6 6 84,6 9 1,-5 8 45,5-3 0,-5 12-8,5 3 1,-7 1-12,2 9 1,3-2 19,2 1 1,-2 3-197,2-8 0,-2-1-13,2-8 0,3 2-40,-3-7 0,3-2-185,1-8 1,1-3-426,0-6 1,-1-7 439,1-4 1,0-4 348,0-5 0,6-10 0,2-9 0</inkml:trace>
  <inkml:trace contextRef="#ctx0" brushRef="#br0" timeOffset="1242">2588 795 7569,'2'8'238,"2"-3"159,-2-4-408,11 6 0,-5-5-113,7 2 1,5-2 732,-1-2 1,2 0-247,-1 0 1,1-6-152,4-4 0,-4-3-76,-6-2 0,4-1-39,1-4 0,-1 4-40,-4-4 0,-7-1 4,-3 1 0,2-1-44,-2 1 0,0 4-99,-5-3 1,-2 2 112,-3 3 1,-3-1-124,-7 0 1,0 2 54,1 3 0,-3 4 96,-2 6 0,-2 1 69,-4 4 1,-3 5-103,4 10 0,3 3 13,1 6 0,0 0-4,6 1 0,-4 4 12,8 0 1,3 7 88,3-2 0,2 2-92,2-2 1,2 4-232,2-4 1,5-1-94,5 1 1,3-7-120,2 3 0,4-6 209,6-4 0,3-4 79,2-6 0,-3-1-305,3 1 1,2-7-419,-2-3 0,2-5 834,-1-5 0,-4-10 0,5-7 0</inkml:trace>
  <inkml:trace contextRef="#ctx0" brushRef="#br0" timeOffset="1498">3323 16 7569,'-7'-9'1089,"4"3"-908,-7 6 1,7 2 100,-2 2 0,3 11 78,2 10 1,5 6 361,0 8 0,2 5-402,-2 10 1,-4 10 40,4-1 0,2 4 170,-2 7 0,1-2-391,-1 11 0,2-6 95,2 1 0,3-8-52,-7-1 1,6-7-21,-1 2 0,-2-6-378,2-4 0,-2-8-348,2-7 1,3-8-972,-3-1 1,3-7 77,2-9 1456,-1-6 0,3-6 0,-1-7 0,-1 2 0,-4 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1.59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265 162 7569,'0'-19'-16,"-1"-1"8,-4 2 0,3 2 89,-3 1 1,4 0 0,1 1 0,0 4 255,0 0 0,0 5 413,0-5-503,0 7 236,0-3 1,5 12-251,-1 4 1,6 9-100,-5 6 1,0 11-78,-5 8 0,5 2 109,0 8 0,0 0-127,-5 4 1,5 6-186,0 0 1,-1 4 145,-4-4 0,2 0-73,3-5 0,-3-2 48,2-3 0,-2-4 28,-2-6 1,0 0-29,0 0 0,0-6 8,0-4 0,0-3-115,0-1 0,0-6 38,0 1 0,0-7-55,0 1 0,0-7 104,0-2 8,0-7 1,0 5-585,0-3-693,0-3 910,0 4 0,-6-19 0,-3-3 1</inkml:trace>
  <inkml:trace contextRef="#ctx0" brushRef="#br0" timeOffset="432">30 809 7569,'-15'0'446,"7"-2"740,3-3-1066,4 4-25,1-6 98,6 7 0,2 8 39,7 7 1,0 2 85,0 7 0,1 2-135,3 8 0,-1 4-37,7 6 0,-5 0-119,4 0 0,-4 2 164,4 3-255,-6-3 0,10 4 0,-5-6 133,0 1 0,3-1-84,-7 0 1,3-5 32,-3 0 1,-3-6-146,4 1 0,-5-8 58,-5-1 0,3-7 19,-4 1 0,0-2 26,0-3 0,-4-5 19,5-5 139,-7 5-129,4-8 3,-7 6 108,0-27 1,5 2 184,0-16 1,1 1-222,-1-1 0,-2-4-36,7-6 0,-5-5-77,5 0 0,-5-5 130,5 5-336,-1 0 0,0 5 0,-3 2-164,1 3 0,-1 3-232,4 6 0,1 6 195,-6-1 0,7 6-582,-2-6 1022,3 7 0,1-10 0,1 6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33.75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382 412 7659,'-14'0'451,"-1"0"0,5 0 10,0 0-219,1 0 1,-6 0-8,0 0 0,0 0-12,1 0 1,-3 1 16,-2 4 0,1 3 89,-7 7 1,6 5 24,-6-1 1,2 9-58,-1 1 1,-2 1-105,6 4 1,1 7-57,4-2 0,7 8-82,3-2 0,3-1-68,2 5 1,0 0-289,0-5 0,12 1-126,2-10 1,6 4 0,1-5-1079,9-1 1058,-1-9 1,9 3 0,-4-8-1001,5-1 1073,-3-8 0,11-4 1,-3-7 373,2-4 0,0-10 0,4-8 0,3-6 0</inkml:trace>
  <inkml:trace contextRef="#ctx0" brushRef="#br0" timeOffset="281">985 691 7569,'5'-29'0,"0"-1"0,0 6 173,-5-1 1,-5 7 297,0-1 1,-7 2-97,3 3 1,-4 0 30,-2 5 1,-1 2-145,-4 7 0,-1 0 1,-5 2 199,1 3-280,1 9 0,-4 4-59,3 7 1,-1 4-79,7 6 1,-6 4 79,6-5 1,4 7-61,5-2 0,7 3-35,-2 3 0,3-8-242,2-3 1,2 2-180,3-1 0,8-6 0,8-6 4,2-2 1,-3-1-395,4-6 575,1 1 1,2-7-82,-2-3 0,3-5 115,-4-5 0,2-4 0,0-9-220,-1-2 232,-7-6 1,3 3 0,-6-6-263,-1-1 64,1 1 0,-7-2 358,-3-4 0,-3 4 0,-2-11 0,0 4 0</inkml:trace>
  <inkml:trace contextRef="#ctx0" brushRef="#br0" timeOffset="657">1279 764 7760,'0'30'-66,"0"-7"0,0 3 1,0-5-281,0 2 784,0-5 0,0 8 1,0-6 268,0-2-709,0-9 1,0 4 90,0-3-242,0-3 68,0-1 27,0-6 289,7-13-213,1-3 0,2-14 0,-1 1-65,3 0 60,7-1 1,-2-1-58,2-3 0,3 3 46,-3-3 1,6 3 3,-6 1 1,2 6 42,-1-1 1,-4 7 0,4 0 45,-4 7-7,-1 4 0,0 2 28,-1 1 22,1 5 1,-7 7-92,-3 7 0,2 1 100,-2 4 1,4 3-142,-4 6 0,2-4 1,-4-1-2,2 2-114,0 2 0,-3 1 1,1 1-121,2-1 0,1-1-713,-1-3 634,-3 2 1,9-9-1,-4 4-679,1-6 591,-5 2 396,10-10 0,-5 0 0,7-1 0</inkml:trace>
  <inkml:trace contextRef="#ctx0" brushRef="#br0" timeOffset="1018">2220 397 7569,'-17'0'141,"-2"0"1,2 2 0,-2 2-149,3 6 284,1-3 1,0 6 375,0-3 1,1 8-495,-1 1 1,5 1 0,2-5-147,2-1-39,1 1 1,13 0 0,5-1-232,5 1 258,8 0 0,-2-1-137,11 1 0,-4 5-43,3-1 0,-1 3 79,1-3 1,-5 4 0,3 5-82,-6-4 98,-8 4 1,1-5 2,-9 6 1,-3 1-1,-7-1 131,0 0-5,-7 1 0,-6-2-28,-7-4 0,-1 2 143,2-6 1,-4-1-151,-7-4 1,2-5-9,4 0 1,-4-7 26,4 2 0,2-3-127,3-2 1,3 0-302,1 0 239,0-7 1,7 4 0,3-7-398,3-1 278,2-3 1,7-5 0,3-1-481,3 2 758,2-5 0,6 7 0,2-5 0</inkml:trace>
  <inkml:trace contextRef="#ctx0" brushRef="#br0" timeOffset="1359">2734 15 7569,'-14'-7'0,"4"6"1387,0-4-336,7 3-667,-4 2 1,9 8-176,3 7 0,-2 6 0,7 9 74,1-1-159,-4 7 0,6-2 1,-3 7 253,3 0-231,1 5 0,-4-7 46,0 10 0,0-2-41,4 7 0,-4-5 1,-2 3 168,-1-1-506,4-2 0,-7-5 1,4 0-537,-2 0 125,-1 0 1,-5-6 302,0-4 0,2 0-262,3-4 1,-4 1 0,4-12-1109,-3-1 779,-2-1 884,0-3 0,-7 1 0,-1 0 0</inkml:trace>
  <inkml:trace contextRef="#ctx0" brushRef="#br0" timeOffset="1551">2661 485 7569,'-8'0'2241,"1"0"-1710,7 0 0,7 5 1,4 2-95,7 1-288,5 2 0,8-1-165,3 1 0,4-2 0,6 4-554,0-2 0,0-6-1210,0 6 1780,0 0 0,7 5 0,1-1 0</inkml:trace>
  <inkml:trace contextRef="#ctx0" brushRef="#br0" timeOffset="2068">3454 882 7569,'-13'15'398,"4"-1"0,0 1 199,5 0-369,2-1 0,-5 6 181,7 0 1,0-1-159,0-4 1,2 0-138,3-1 1,-3-4-300,2 0 234,5-7 1,-6 4 34,7-7 1,-5-7 40,4-3 0,-5-4-74,1-6 0,1 1 74,-1-11 0,2 4-14,-3-8 0,-2 1-105,3-1 0,1 3 67,-1-4 1,2-1-170,-2 2 0,-2-5-171,7 5 1,-5-7-277,5 2 0,-2 3 156,2 1 0,3 9-231,-4 2 1,4 7 201,2 3 1,2 6 0,0 8-560,3 0 975,6 0 0,-3 0 0,6 0 0</inkml:trace>
  <inkml:trace contextRef="#ctx0" brushRef="#br0" timeOffset="2551">4395 632 7484,'-14'0'-84,"-3"0"239,-2 0 0,2 0 296,-2 0 0,1-2-294,-2-2 0,4 2 93,-4-3-207,-3 3 0,5 2 0,-6 0 194,-2 0 0,3 5-54,-2 0 0,2 12 8,-1-3 0,-2 6 101,6-1 1,1 4-98,4 7 1,2-1-30,3 0 0,4 1 0,6-1 253,0 1-376,6-1 0,2-4-449,7-1 0,8-4 274,6 4 0,2-7 0,7-1-115,-2-5 89,11-7 0,-13 2-142,10-6 1,-3-2 73,3-2 0,-4-10-38,-1-5 1,-7-1 223,3 6 1,-6-8-1,-4-1-172,-6 1 400,-2-6 0,-4 10 0,-2-5-14,-1 2-200,-7-5 0,4 4 1,-7-4 654,0 2-431,0 6 1,0-8 0,0 6 294,0 2-162,0 2-169,0 1 1,0 5 99,0 1-254,6 5 10,-4-2 1,6 12 0,-5 6 1,2 6 13,0-2 1,0 12-63,0-4 0,5 4-50,-5 1 1,4 1-203,-4-1 0,2 1-201,-2-1 1,-2-1 222,7-4 0,-5 2-373,4-6 0,0 0 0,2-6-920,-1 1 1552,0-7 0,4 5 0,1-5 0</inkml:trace>
  <inkml:trace contextRef="#ctx0" brushRef="#br0" timeOffset="2810">4983 706 7700,'8'0'1186,"1"0"194,-5 0-1128,-2 6 1,5 2-70,-7 7 1,4 5 0,1 1 411,-1 2-364,-3 1 0,-1 1 1,0-1 288,0 2-451,0 2 0,0-3 0,0-3-215,0 0-122,0-3 1,0-4-367,0 0 1,0-1 316,0 1 136,0-7-1239,0-1 1420,7-7 0,1-13 0,7-4 0</inkml:trace>
  <inkml:trace contextRef="#ctx0" brushRef="#br0" timeOffset="2951">4983 191 7569,'-15'0'-178,"1"0"-49,-1 0 1,7 2 75,3 3 1,3 3-1,2 7 1,9-1 150,5 1 0,7 6 0,9 2 0</inkml:trace>
  <inkml:trace contextRef="#ctx0" brushRef="#br0" timeOffset="3276">5395 1044 7511,'-15'8'1661,"0"-2"-1420,7-6 1,2-6-24,6-4 1,0-8-178,0-2 1,6-6 0,6 2 254,6-4-164,-2-1 1,7-6 0,-4 1-87,6 1-29,3 2 1,-4 2-1,1 0 119,1-1-72,2 7 1,-4-3 0,1 7 228,1 1-149,-5 1 1,5 9-64,-6 3 1,4 4-1,-4 1 0,-1 1 0,-4 6 52,0 7-240,-1 8 1,-4 7-255,0 1 1,-7 5 145,2 5 1,-2 2-183,2 2 0,-3-5 66,3 1 0,1-3 0,1 1-623,1-9 80,2 1 0,0-13 874,0 8 0,-1-14 0,6 2 0</inkml:trace>
  <inkml:trace contextRef="#ctx0" brushRef="#br0" timeOffset="3548">6159 15 7569,'-8'-8'390,"-5"1"1,10 7 273,-7 0 1,7 2 0,-2 4-207,3 9 0,4 1-323,3 9 1,-2 4 0,7 7 55,1 2-69,2 7 0,0 3 1,-1 6 255,-3 1-304,-5 2 1,7 2 0,-6 0-382,-2 0-8,5 0 1,-4-2-400,6-3 0,-7-4 511,2-6 0,1-1 50,-1-4 0,0 2-365,-5-7 0,5-6 0,0-9 518,-2-2 0,-8-3 0,-3 1 0</inkml:trace>
  <inkml:trace contextRef="#ctx0" brushRef="#br0" timeOffset="4009">6144 485 7569,'0'-15'2059,"-6"1"-1870,4-1 0,-3 0 1,12 2 173,8 3-308,-1-3 0,16 7-136,-1-4 0,7-3-324,8 3 1,2 4 0,0-1-1161,-2 1 1111,10 4 1,-15-5 0,10 7 453,-4 0 0,0 0 0,-1 0 0,-2 2-535,-3 3 535,-3-3 0,-8 6 0,-3-5 0,-6 2 0,-3 0 0,-1 0-25,0 0 138,-7 0 1,-3-5 380,-10 0-193,-3-7 1,-7 5-1,-1-3 644,-4 4-610,4 1 1,-12 0 0,4 0 609,-4 0-677,-2 6 0,6 3 1,-1 7 407,-1 3-527,5-2 0,-5 11 69,6-4 0,7 4-240,8 1 1,4 2 0,2 2 70,4 1 1,10 5 0,10-3 0,4 2-22,5 3-26,4-5 0,6 4 1,0-7 45,0-5-88,-6 1 0,-2-7 1,-9 2-560,-2-4 433,3-4 1,-19-1 271,1-1 0,-7-4 58,-3 0 1,-8-5 146,-6 5 1,-8-7-185,-7 2 1,-2 1-1,-3 1 108,-6 1-384,4 2 1,-4 0-1,4-1-459,-2 3 570,6-6 1,-4 3 37,6-4 0,1-4 0,-1 6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30.9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 12 7569,'-15'-8'362,"2"4"1199,3 8-1515,4 10 0,6 4 149,0 7 0,4 6-166,1 8 1,7 8 57,-2 2 0,-2 10-21,2-5 0,-1 11 79,6-6 0,-5 10-52,0-1 1,-2-7-26,2-2 0,1-6 3,-6 1 1,5-3-146,-5-7 1,1-6-25,-1-4 0,-3 0-139,3-4 1,1 1 16,-1-12 0,0 6-147,-5-6 0,2-4-10,2-5 123,-2-7-1074,5 4 415,-1-7 913,-4-7 0,11-8 0,-5-7 0</inkml:trace>
  <inkml:trace contextRef="#ctx0" brushRef="#br0" timeOffset="545">471 717 7943,'0'15'187,"0"0"0,5-1-187,0 1 0,4 5 29,-4-1 0,5 7 307,-5-1 0,5-2-303,-5 1 1,5-1 1,-6 2 0,3-2-13,-2-4 1,-3-7 41,2 2 1,-2-2-36,-2-4 0,2-2-2,3-6 1,-2-1 2,7-4 0,-5-10-3,4-9 1,1-4-26,5-2 0,0 1 1,-1 0 1,1 1-14,0 3 1,-1-1 87,1 7 1,5-1 5,-1 5 0,-2 7-56,-3 3 0,-7 4 0,8 1 0,-4 6-97,4 4 0,-6 3-79,1 2 0,-5 4 164,5 1 1,-7 1-50,2-1 1,2-4-114,-2 4 0,4-9 97,-4-1 1,2-5-70,-2 5 89,-4-7 1,8 3 15,-5-6 1,0 0 21,5 0 0,-4-1 123,5-4 0,0-3-79,5-7 0,-1-5-50,1 1 0,0-6 6,-1 6 1,1-6 36,0 6 0,0-6 2,-1 6 0,-4-6 7,0 6 9,0-1-12,4 5-47,1 7 291,-7 2 0,-1 12-42,-7 4 0,1 3-146,4 2 0,-3 1-49,3 4 0,-4 1 3,-1 3 0,5 4-82,0-3 1,2-3-171,-2 3 0,-2-2-63,7 1 0,-5 2-293,4-6 0,0 1-397,0-1 0,4-5 381,-3-1 0,3-1 562,2-8 0,0 7 0,-1-4 0</inkml:trace>
  <inkml:trace contextRef="#ctx0" brushRef="#br0" timeOffset="1091">1617 791 7569,'0'24'479,"0"1"0,0 1-256,0 8 1,0 4-60,0 6 1,0 8-94,0 7 0,2 1 31,3 9 0,-2 1-68,7 9 0,-7-3 1,2 6 342,-3-2-240,4 5 1,-4-10 0,3 4 229,-3-4-296,-2-8 1,-5-4-159,0-9 1,-2-5 149,2-10 1,2-3-1,-5-8-88,1-3-25,2-4-151,-1-13 258,-2-1 0,0-11 1,3-4 64,3-7-226,-5-16 1,6 0 0,-4-13-352,3 0 343,2-13 0,2 1-25,3-12 1,-4-12-3,4-8 1,2-10-1,-2-2-943,-4 47 1,1 0 1056,2 1 0,0-1 1,-2-4-1,0-2 1,1 4-1,2-1 60,-2 0 1,0 1-99,9-41 1,-4 8-7,7 9 1,-1 11-8,1-1 1,1 14 216,4 6 1,-4 9 81,4 6 1,1 10-94,-1 4 1,1 9-105,-2 1 1,-2 6 0,2 1 63,-2 6 875,-3 6 1,3 10-820,2 1 0,-2 8-40,2 1 1,-2 2 0,-3 8-59,1 2-101,0 2 0,-7 2 1,-2 3-122,1 1 13,-5-7 0,2-1 72,-8-7 0,0 5 50,-6-4 0,-4-1 0,-6-6-9,2-4 17,2-3 0,1-4-23,1 2 1,-6-7 19,0 3 1,1-9 0,4 2-183,0-1 139,1-2 0,4-5 0,0 0-634,-1 0 427,4-7 1,1 4-180,6-7 1,0 0 169,0-4 0,0-1 293,0 0 0,0 0 0,13-6 0,3-2 0</inkml:trace>
  <inkml:trace contextRef="#ctx0" brushRef="#br0" timeOffset="1500">2499 629 7569,'9'-15'153,"-5"1"1,3-1 0,-2 0 407,-2 1-138,-1 5-297,-2-4 1,-2 10 0,-3-5 247,-5 1-252,4 3 0,-7 5 1,1 4 17,-6 5-5,2 9 0,-7-1 39,4 7 0,2-1-40,-2 6 0,-3-1 1,3 2 275,1 4-285,2-4 0,3 11 11,3-3 1,3-1-18,7 1 0,0-5 0,0 4-594,0-2 366,7-2 1,6-5-33,6 1 0,3-2-19,-3-4 1,2-3-39,4-6 0,1-2 104,-6-3 1,4-4 42,-4-6 0,4 0 19,-4 0 0,4-6 21,-4-4 0,0-8-20,-6-1 1,1-8-6,0 3 0,-1-4 14,1-1 1,-7 1-17,-3 4 1,2-4-83,-2 3 1,-1-3-10,-4-1 1,-4 1-146,-1 4 0,-5-2 150,5 6 1,-5-4 18,5 4 1,-5 0-645,6 6 1,-6 4 748,5 0 0,-7 0 0,4-4 0</inkml:trace>
  <inkml:trace contextRef="#ctx0" brushRef="#br0" timeOffset="1835">2940 570 7569,'-14'-5'0,"-1"1"0,0-1 42,1 5 0,-1 0 0,0 0 1,5 0 269,1 0 1,-1 6 470,-5 4 1,5-2-571,0 2 0,7 0-35,-2 4 1,4 3-1,1 2 0,1-2-98,4 2 1,3-1-193,7 2 0,1-2 66,4 6 0,1-4-74,4 4 0,1-4-103,-7 4 0,6 1 108,-5 4 0,-1 1-6,-4-1 0,0 1 101,-1-1 0,-1 0 22,-3 1 0,-3-1-5,-7 1 1,0-1 4,0 0 0,-2-4-44,-3-1 1,-1-6 59,-4 2 1,-3-5 0,3-6 361,-3-4-353,5-3 0,-5-2-816,3 0 372,-3 0 1,0-2-194,3-3 1,-2-4 233,8-11 0,-1 2 376,5-6 0,6-1 0,2-4 0</inkml:trace>
  <inkml:trace contextRef="#ctx0" brushRef="#br0" timeOffset="2166">3293 879 7569,'8'0'0,"5"-2"556,-3-3-209,3 4-110,2-12 0,5 5-36,-1-7 1,6 0-38,-6 1 1,6-3-109,-6-2 1,6 1 64,-6-7 0,1 6 7,-5-6 1,-1 2 61,1-1 0,-7-2-35,-3 6 1,-3-5-34,-2 6 1,-2-1-75,-3 6 1,-5 4-143,-9 0 0,1 7 105,-7-2 0,6 3-87,-6 2 0,1 7 153,-6 2 0,3 6 84,2 5 1,-3 3-134,4 6 0,3 2-41,1 3 0,5 4 908,6 6 0,2 2-377,7 3 0,0-4-298,0 4 1,10 2-292,9-2 0,8-5-377,17-5 1,-2-1 440,12 1 0,2-9 66,7-11 1,1-4-1234,9-5 904,-2-4 0,9-12 1,-7-3-1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41.99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162 457 7569,'-14'0'0,"-1"-2"88,0-3 1,1 4 410,-1-4-300,0 3 1,0-3 75,1 0-123,5 0 1,-2 4 0,4-3 308,-1-1-107,5 1 59,-3 4-230,6 0 1,3-5-256,7 0 1,8 0-42,16 5 1,10-5 3,10 0 1,12-2 15,7 3 34,7 2 1,15-10 0,-45 9-1,0 0 88,3-1 0,0 0 0,3 0 0,1 0-264,4-1 1,1 0 0,1-1 0,0 0 247,3 4 0,1-1 0,-3-2 0,1-1 7,1 1 0,0 0 1,0 1-1,1 0-26,2-1 0,-1 0 1,0 3-1,-1 1-53,-8-1 0,-1-1 0,2 0 1,0-1-234,-6 2 1,0-1-1,0 1 1,0 0 137,-3 1 0,1 2 41,0-2 0,-1 2 1,39 0-1,-7 2-83,-6 2 165,-10 0 0,-3-5 0,-11 2-110,-9 3 1,-8-4-102,-12 4 644,4-3 12,-12-2 1134,-1 0-1301,-8 0 479,-7 0-649,0-7 0,0 4 99,0-7-625,0 7-932,0-3 1381,0-1 0,-7-1 0,-1-7 0</inkml:trace>
  <inkml:trace contextRef="#ctx0" brushRef="#br0" timeOffset="284">3240 0 7730,'10'5'578,"0"0"0,1 6-471,9-1 1,1 2-27,4-2 1,3 3-61,-4-4 0,4 6-94,1 5 0,1-4-40,-1 4 0,-1 1-66,-3-1 0,-4 1 112,-6-1 1,-7-4-1,-3 4 1,-4 1 42,-1-1 0,-8-1-62,-7-4 0,-7 0 149,-13-1 0,2 1 242,-6 0 1,0-2 48,-5-3 0,4 1-195,1-6 1,8 7-165,2-3 1,1-2-151,8-2 0,1 1-382,4-1 0,7 2 537,3-2 0,-3 3 0,-1 7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29.86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617 441 7569,'-14'-5'819,"-1"0"-449,7 0 164,-5-1 456,11 4-722,-11-11 1,12 10-105,-4-7 0,5 7-33,5-2 1,4 3-93,11 2 0,-2 0 156,6 0 0,1 0-98,4 0 1,6 7-120,-1 3 1,0 3-125,-4 1 0,-3 3-408,-2 2 0,-1-1 397,-9 7 0,1-6 44,-11 6 0,0-1-62,-5 6 1,-1-1-191,-4 1 0,-5 4 283,-10 0 0,-1-1 86,-4-9 1,-2 2 171,2-6 1,2 0-91,-1-6 1,6-1 334,-2-3-241,4-3-58,1-7-51,7 6 1,3-4-160,10 3 1,8-2 24,7 2 1,6-2 126,-2 7-105,4 0 0,2 0 1,-1-1-6,0 3 0,1 6-138,-1 1 0,-6 1 151,-3-5 1,-9 6-2,-1 3 1,-7-1 17,2 2 0,-7-2 20,-7 1 1,-1 2 215,-10-6 1,-1 4 47,1-4-96,-6 0 0,5-6 1,-5-1 23,1-3 1,1 2-75,-6-8 1,1 3-52,0-2 0,-1-3-151,1 2 1,-1-2 87,1-2 0,5 0-157,-1 0 1,7-2-533,-1-2 0,2 0 120,2-6 0,2 6-121,4-6 0,-3 0 325,7-5 1,0-4 356,5-1 0,13-6 0,4 3 0</inkml:trace>
  <inkml:trace contextRef="#ctx0" brushRef="#br0" timeOffset="474">970 176 7569,'-14'-22'142,"-1"0"27,0 8 1,-4-1 66,-1 0 1,-6 1 316,1-1 0,-2 0-229,-3 0 0,-4 6-148,0-1 0,-2 7-121,1-2 0,3 3 92,-8 2 1,1 7-9,-5 2 0,2 6-12,3 5 0,-2 3 12,6 6 1,-4 2-37,5 3 1,-5 10-123,4 10 1,-2 5 65,7 5 0,-2 3-48,7 6 1,4 9-253,1 6 1,11-5 146,4 6 0,3-4 118,2 3 0,8-5-189,7 0 1,6-1-269,9 1 1,7-4 257,7-11 0,2-2-2,8-8 0,0-7 109,5-7 1,1-6-7,4-9 0,1-3-35,4-6 0,1-7-6,-6-13 1,1-2 435,-1-3 1,-4-4-148,4-11 0,-5-8-43,-6-6 1,-2-9-72,-7-1 1,-6 0-6,-4-5 1,-5-3 35,-4-2 1,-6-3-1,-7-4 132,-2-2-126,-7 2 0,2-11 22,-10 4 0,-5-6-272,-9-4 1,1-5 34,-7-10 1,1 6 22,-6 4 0,-1 6 10,-3 18 0,3 0-196,-3 15 0,4 5 135,6 15 0,-2 2 72,6 8 0,0 5 86,6 5 0,-3 2 0,1 2 0,-2 0 0,0 0 0,-2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43.76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133 131 7224,'-8'0'588,"1"0"-77,7 0-360,0-7 38,-7 6-25,6-6-59,-6 7 0,6 0 27,-4 0-70,3 0 0,-6 0-25,3 0 0,2 0 47,-7 0-9,7 0 0,-9 7-3,7 3 0,-4-2-51,4 2 1,-5-1 18,5 6 0,-5 5 1,5-1 60,2-1-117,1-1 1,2 2 10,0 1 1,0-1 0,0-4 0,2 0-7,3-1 0,3 0-15,7-5 1,1 3 0,2-7-79,2-2 48,6-1 0,-8-2 7,6 0 1,-4-7-5,4-3 0,-6-3 22,2-2 0,-4-4 0,-1-1 1,-2 1 34,-3 4 1,1-5 4,-6 1 1,0-2 11,-5 1 1,0 2 100,0-6 1,-6 6-58,-4-2 0,-3-1-51,-2 1 0,0 1 113,1 4 1,-3 2-40,-2 3 1,2-1-35,-2 6 0,2 1-81,3 9 1,-6 3-148,1 7 1,1 6 14,8 4 0,-3 3-163,3 1 0,3 0 163,2 1 1,5-1-3,5 1 161,4-8 0,18 13 0,4-4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45.24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368 662 7569,'-7'-9'-473,"5"-4"512,-11 5 0,10-2 309,-7 1 0,1 5-107,-6-1 1,5-1-36,0 1 0,0 0-89,-4 5 1,-1 0-97,0 0 0,-4 0 66,-1 0 0,1 2 26,4 3 0,-5 3 8,1 7 0,-1 1-22,5 3 1,1-1-8,-1 7 0,0-1-31,1 6 0,4-1-101,0 1 0,7-1 58,-2 0 1,3 6-113,2-1 0,0 0 117,0-4 1,8-3-35,7-2 1,1-4-294,9-6 0,-1-5 118,6-1 0,1-5-10,3 1 1,-3-12 100,3-8 0,2-1 9,-1-8 0,-1-1-5,-5-4 0,-1-1-5,-3 1 0,-1-5 363,-9-1 0,3-4-145,-8 5 0,-4-7-105,-1 2 0,-2-4 64,2-1 1,-3-5 120,3 0 0,-4-5-142,-1 5 0,0-5-45,0 5 1,0 2 100,0 8 0,0 3-10,0 7 1,0 6 163,0 3-240,0 10-107,0-3 0,0 13 140,0 0 0,0 13 7,0 12 1,0 3 42,0 1 0,0 12 2,0 3 0,0 3-59,0-3 0,0 5-4,0 0 1,5 5-166,0-5 1,0 2 63,-5-2 0,0-5 109,0 0 0,0-2-236,0-7 1,5-1-366,0-5 0,5 1 121,-5-1 1,6-6-211,-1-3 0,3-6 113,2-4 517,-1-3 0,7-7 0,2 0 0</inkml:trace>
  <inkml:trace contextRef="#ctx0" brushRef="#br0" timeOffset="725">897 794 7569,'0'15'248,"0"-1"0,0 6-100,0-1 0,0 6-104,0-5 0,0 4 112,0-4 0,0-1-77,0-4 0,5 0 85,0-1 293,-1-5 9,-4-3-142,7-6-253,-5-6 1,4-8-1,-4-7 259,3-2-221,-4-1 0,6-6 5,-7 1 0,5 0-37,0-1 0,1-6 1,-3-1-168,2-1 49,0-4 0,0 9 1,2-4-83,1 1 128,2 1 1,-1 12 0,1 4-32,2 3 47,1 1 0,1 2 0,1 3-32,0 5-105,0-3 0,1 6-190,4-3 0,-4 4 16,3 1 0,-2 1 0,-1 4-372,4 5 497,-4-3 1,4 6-1,-9-5-195,-1 0 245,0 5 1,4-5 0,-1 7-275,-3 0 230,-3-1 0,-2 1 295,0 0-81,-1-1 0,-4-4 191,0 0 0,0-5 311,0 5-296,-6 0-12,4-2 1,-9 0 281,6-3-279,-6-4 45,9 6-192,-5-7 23,7 0-183,0 6 108,0-4 0,0 11 0,0-3 19,0 3 0,2 2-151,3-1 124,-3 1 1,4 5-1,-6-1 42,0-1-56,7 5 0,-4-7 1,5 4-43,-1-4 49,4 6 0,-3-6-104,7 4 0,0-9 59,-1-1 1,6-2-6,-1 2 0,3 1 11,-3-6 1,3 0 0,4-5 4,-2 0-12,1 0 1,-1-2 0,1-3-1,1-4 7,2-4 0,-6-4 1,-2-1 4,-4-1 13,-1-1 0,-2 0 0,-3-1 118,-5-2-66,3 5 1,-6-9-65,3 2 1,-10-3 6,-5-1 0,-5 0 0,-3-1 40,-1 1-68,-8 6 1,5-5 0,-8 5-501,1 0 354,-1 2 1,6 7 0,1 0-625,2 5 440,-5 2 1,9 7-204,-2 0 0,7 0 124,2 0 1,7 2-328,-2 3 752,4 3 0,7 7 0,2-1 0</inkml:trace>
  <inkml:trace contextRef="#ctx0" brushRef="#br0" timeOffset="1317">2102 632 7133,'0'15'445,"0"0"0,0 4-128,0 1 1,0 6 0,0-2 279,0 4-475,0 8 0,2-3 1,1 6 338,2 2-324,0 1 1,0 2 0,1 0 229,2 1-229,-4 5 0,2-9-37,-6 3 0,5-5-44,0 1 0,0 0 0,-5-5 303,0-3-336,6-7 1,-4 1-164,3-6 0,-3-1-13,-2-4 179,0 0 37,-7-7 1,4-3 75,-7-10-153,7-3 0,-4-14 11,7-2 1,-5-1-13,0-4 0,1 0 17,4-16 0,0 5-2,0-9 0,1-5 1,2-3-377,2-6 250,7-7 1,-4 3 0,7-8 12,-1-3 14,1 3 1,5 0 0,-1 9-535,-1 6 473,5-2 0,-7 21 179,4-3 1,1 16-67,-1 3 0,1 8 1,-3 3-125,2 5 158,-1 2 1,-4 9-1,0 3 55,-1 4-89,1 5 1,0 2 9,-1 3 1,-4 3-3,0 2 1,-7 4-9,2-4 1,-3 6 38,-2 4 0,0-3-43,0 3 0,-5 2 12,0-1 0,-8-1 0,0-5 164,-5 1-41,-2-1 0,4-4-97,-4-1 0,4-6 14,-4 2 0,-1-9 6,2-1 0,-1-7-252,5 2-363,1-3 390,-1-2 1,7-2 145,3-3 0,3-3-44,2-7 115,7 7 0,7-11 0,9 2 0</inkml:trace>
  <inkml:trace contextRef="#ctx0" brushRef="#br0" timeOffset="1719">2925 588 7569,'0'-8'269,"-5"0"213,0 3-287,-6 3 0,3-6 117,-7 3 1,0 4 266,1-4-438,-1 3 1,0 9-1,1 2 226,-1 4-194,0 2 1,1 1-24,-1 4 0,0-2-12,0 7 1,6-1-23,-1 5 1,7-4-128,-2-1 1,3-1 124,2 2 1,7 1 37,2-7 0,6 1-292,5-5 0,-2-1-101,6 1 0,1-2-1,4-3 1,-4-3 110,-1-7 0,-1 0 0,3 0 12,-1 0 82,-7-7 1,8-1-20,-7-7 1,1 0 15,-5 1 1,-6-6 2,1 1 0,-7-6 26,2 5 1,-3-6 69,-2 2 1,-2 1-23,-3-1 0,2-1-151,-7-4 0,1 1-154,-6 3 0,2-1 54,3 7 0,-1-1-138,6 5 1,-5 6-21,5-1 91,0 6 281,5-2 0,7-1 0,1-1 0</inkml:trace>
  <inkml:trace contextRef="#ctx0" brushRef="#br0" timeOffset="2158">3381 632 7569,'8'-1'0,"-3"-4"94,-3 3 0,-1-4 898,4 6-692,-3 0 1,4 1 203,-6 4-370,7 3 1,-5 12-1,2-1 194,-2-1-198,-2 5 1,0-5 0,0 5 225,0-2-305,0 5 0,0-9 1,2 2 16,3-2 23,3 4 1,2-5-1,-1 2 177,3-6-546,1 1 1,2-12 110,-1 4 1,3-3-1,1-2-38,1 0 1,1-2 16,-6-3 0,1-3 97,0-7 1,0 1 10,-1-1 39,-6 0 0,5-4 1,-4-1 26,-1 2 0,3-3 45,-6 1 0,5-4 264,-5 4-176,6 1 0,-9 4-4,3 0 0,1 1-103,-1-1 1,2 7 33,-2 3-90,-4 3 0,6 4-77,-7 3 67,6 3 0,-4 12 0,5-1-127,-1-1 67,-4 5 1,9-2 0,-4 5-632,1-1 500,2-7 0,1 8-167,4-7 1,-4 1 2,9-5 0,-2-2 1,0-3 408,1-5 0,1-4 0,-5-1 0</inkml:trace>
  <inkml:trace contextRef="#ctx0" brushRef="#br0" timeOffset="2461">4248 30 7569,'0'-15'99,"0"7"110,0 1 1,0 25 677,0 7-655,0 6 0,5 1 0,0 4 233,-2 3-266,-1 14 1,-2-12 0,0 12 528,0 3-538,0 1 1,0-3 0,0-2 118,0-1 0,0 3-353,0-5 11,0 0 1,0-10 0,0-1-261,0-3 1,5 0 186,0-6-206,6 1 0,-8-8 1,6-2-58,-3-4 201,6-7 1,-9 2-656,7-6 1,-6 0 327,6-5 1,-5-7-581,5-3 1075,-7-9 0,10 3 0,-5-6 0</inkml:trace>
  <inkml:trace contextRef="#ctx0" brushRef="#br0" timeOffset="2628">4116 412 9837,'13'14'721,"-2"-4"0,16 0-505,4 1 1,4 3-428,10 0 1,0-1-1201,4-3 1411,-3 3 0,11 2 0,-5 8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8:48.71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148 30 7569,'-15'0'442,"0"0"0,2-1-149,3-4 1,-3 3 73,4-3-218,2 4 0,-1 1-135,3 0 0,3 6 1,-4 4 10,-1 3 0,4 3 135,-7 4 1,7-2-5,-2 6 0,-1 1 93,1 4-217,0 1 0,5-6 0,0-1 184,0-2-242,6-1 0,-2-5 1,5-2 148,3-4 1,1 3 61,2-7-175,6 0 1,-5-5-1,4-2-53,-4-3 1,4-8-39,-1-7 1,1-6 74,-5 2 0,-1-4-203,1-1 109,-7-1 0,0 1 0,-4 1-179,0 4 1,1-3 156,-5 8-442,-6-1 0,-2 7 0,-9 3 564,-2 6 0,-4 2 0,-7 2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15.12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206 145 7569,'2'-22'40,"1"2"153,2 4 1,1 1 12,-1 0 1,-3 0 120,3 1-100,3 6 0,-5-4-90,7 7 1,-7 2 16,2 8 0,-3 5 148,-2 9-171,0 11 1,-2 12-1,-3 10 80,-4 6 1,0-1-61,0 11 0,-3 1 30,-7 4 0,2 3-297,-2 2 0,2-3 358,3 4-212,-8 2 1,6-9-1,-4 5-34,4 0 0,3-9 120,3-9 1,-1-2-289,6-8-62,-7 0 1,11-6 0,-4-4-271,3-5 1,2-9 4,0-6 375,0-2 0,2-9-67,3-3-315,3-4 0,2-7 1,0-6-73,1-6 0,2-5 578,2-6 0,3-5 0,0-1 0,-4 3 0,-1 1 0,-3 1 0</inkml:trace>
  <inkml:trace contextRef="#ctx0" brushRef="#br0" timeOffset="395">676 160 7721,'9'-6'597,"-3"4"1,-6 2-319,0 10 1,0 9-92,0 6 1,0 3 97,0 1-81,-6 7 0,2 1 36,-5 8 1,4-3 0,-4-1 143,3-2 0,-5 0-104,1 5 1,2-4-7,-2-1-148,6-7 1,-7 9 0,6-8 390,2-5-444,1 1 0,2-8 0,0 4-205,0-6-263,0-2 326,7-3 0,1-5 0,7-4-189,-1-4 0,6-1-12,0 0 89,6 0 0,-3-6 1,4-4-389,-2-3 259,3-2 0,-10 5 0,4 0-531,0-1 493,-3 4 0,-4-4 0,0 5-914,-1-3 572,1 6 689,0-3 0,-1-1 0,1-1 0</inkml:trace>
  <inkml:trace contextRef="#ctx0" brushRef="#br0" timeOffset="786">1147 572 7569,'0'-9'0,"0"3"1311,0 6-759,0-7-295,6 6 0,-2-6-17,5 7 1,1 0 126,5 0-265,0 0 0,4 0 0,1 0 234,-2 0-293,-2 0 0,-1 0 1,1 2 36,4 3-85,-10-4 0,9 12 0,-11-3-199,0 3 147,-1-4 0,-7 4 0,0-2 58,0 7 19,0-2 1,-2 6-1,-3-6 32,-4 3 0,-4-2-25,-2 2 1,0-2-6,1-3 0,-1 6 64,0 0 99,0-1 1,6-6 0,0-1 9,3-2 0,1-1-282,5 6 1,2-7-114,3-3 1,4 2 8,11-2-157,3-1 1,11-5 0,2-4-940,2-5 1287,7-3 0,8-8 0,5-2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14.12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133 74 7506,'-6'-15'-303,"-4"0"488,3 7 1,-1-5 689,3 3-617,3 4 59,-4-1 288,6 7-288,-7 0-120,6 0-82,-6 7 1,2 1 0,0 8 98,2 4 0,0 1-53,-2 4 1,3 7 16,-2-2 0,-3 9 70,2 0-141,0 3 0,0 7 1,0 2 34,2 1 1,0-4-16,-2 1 1,3 0-95,-3-5 1,4 6 170,1-10-226,0-1 1,0-5 0,0 0-32,0-1 0,0-3-9,0-6 38,0-3 0,1-6-67,4 0 70,3-1 1,2-5 0,0-5-29,2-2 0,1-4 24,1-2 1,1 0-19,0-6 0,-1 1-147,1-6 135,0 0 1,4 2 0,1 2-19,-2 1 1,-2 2 36,-1-2 0,5-1 0,-1 6 0,1-2-322,-6 2 193,1 4 0,0-6 0,0 7-249,-1 0 0,-4 0-139,0 0 190,0 0 0,4 0-62,1 0 1,-5 2 86,0 3 1,-5-4-426,4 4 251,-5 3 512,9 0 0,-12 7 0,6 0 0</inkml:trace>
  <inkml:trace contextRef="#ctx0" brushRef="#br0" timeOffset="264">750 676 7633,'-6'-8'194,"3"2"56,-7 6 1,5 0 31,-5 0 0,7 1 54,-2 4 1,3 3-75,2 7-141,0 0 0,0-1 0,0 3-14,0 2 1,0-2 81,0 2 1,0 3-280,0-3 0,0 2 14,0-1-147,0-4 0,5 6-422,0-8 538,7 1 1,-6-5-519,4 0 0,3-7 625,-3 2 0,3-10 0,2-3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16.99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45 654 7569,'-15'-15'0,"7"7"116,1 1 635,7 7 1,0 12-189,0 2-461,0 11 0,0-2 1,0 6 77,0 0 0,0 6-107,0-1 1,-1 0 57,-4-4 0,3-1-94,-3 1 1,4-8 39,1-2 0,0-4-59,0-1 175,0-7 20,0-1-449,0-7 1,4-17 131,1-2 1,5-11 134,-5 6 1,5-9-27,-5-1 1,1-2-27,-1 2 1,-3-4-25,3-6 1,-2 6 57,2 4 0,-2 0-3,7 5 1,-7-3 25,2 13 1,2-1-31,-2 6-12,6-1 0,-3 7 15,7 3 1,-5 3-19,-1 2 1,1 7 18,5 3 1,-5-2-18,0 1 0,4 1-33,6 5 0,-1 0-100,-4-1 1,0 1 19,0 0 1,4-2 52,1-3 0,-1 1-168,-4-6 199,0 6 0,-1-9 1,3 3-49,2-3 0,-2-4 12,2-3 1,-2 2 2,-3-7 0,1 0 52,0-5 0,-1 1 126,1-1 1,-2 0 28,-3 1 0,1-1-51,-6 0 1,5 1 207,-5-1-220,6 0 0,-9 0 132,3 1-94,-3-1 156,-2 0-196,0 1 1,0 4 3,0 0 1,-2 7-156,-3-2 141,-3 3 0,-7 2-102,0 0 1,1 7 54,-1 3 1,5 3 47,0 1-63,1 8 0,-6-4 0,0 4-60,1 0 1,5 2 76,5-4 0,2 6-5,2-2 1,0-1-86,0 2 1,6-2 80,4 1 1,5 2-199,5-6 0,-3-1 61,8-4 0,4 0-248,6 0 0,1-2 135,-2-4 1,-1 0-391,6-5 1,-5-2 225,5 3 1,-6-3 404,1-2 0,-3 0 0,-1 0 0</inkml:trace>
  <inkml:trace contextRef="#ctx0" brushRef="#br0" timeOffset="576">1323 521 7569,'-6'-8'164,"-2"-5"-76,0 11 1,-4-6-1,6 5 1036,-3-2-915,0 0 1,-6 5-4,0 0 1,-1 2-50,-4 3 1,2 5 24,-6 9 1,4-1 22,-4 7 1,6-1-13,-2 5 0,4 1-75,1-1 0,2-1 7,3-3 0,4 1-171,6-7 0,0 6 146,0-6 1,6 1 53,4-5 0,5-2-569,4-3 0,-1-4 233,7-6 0,-1 0-175,6 0 265,-7-6 0,4-3 0,-4-7 17,0-4 0,0 2 41,-3-6 0,-4 4 143,4-4 1,-9 6 118,-1-2-158,-7-3 1,8 7 0,-4-4 217,1 4-193,-5 1 55,4 7-48,-7-5 1,0 15-162,0 3 0,0 5 53,0 14 1,-2 7 21,-3 8 1,2 4 22,-7 1 0,2 8 10,-2 7 1,-3 0 1,5 11 0,-7-5 2,1 2 1,-1 2-36,0 4 0,1 1-7,-1-1 1,2-6-1,3-3 0,-3-5-2,3-5 0,-3-9-75,-2-5 0,6-8-14,-1 3 0,0-6 54,-5-5 0,1-7-67,-1-7 1,0-7 68,1 2 0,-1-4-6,0-1 0,-1-6-85,-4-4 0,4-8-316,-4-2 0,2-4 122,-1 4 0,2-6-13,-2 2 0,2-4-54,3-1 1,4-7 64,0-4 0,7-2 109,-2-2 1,5-2 17,5-3 1,5 3-270,9-3 0,-1 4 453,7 1 0,-1 0 0,6-1 0</inkml:trace>
  <inkml:trace contextRef="#ctx0" brushRef="#br0" timeOffset="984">1764 654 7569,'0'-10'512,"0"0"1,-1 2-285,-4-2 1,2 3 54,-7 7 0,0 5-32,-5 0 0,6 12 58,-1-3 0,0 4-71,-5-3 0,5 6 76,1 4 0,5 2-128,-1 3 0,4-1 9,1 1 0,0-3-256,0-2 0,1 1 109,4-6 1,4-1-45,5-4 0,3-2-143,2-3 0,-1-4-106,7-6 0,-3 0 96,3 0 1,3-11-99,-4-4 0,-1-9 84,2-1 1,-7 2 45,1-1 1,-3-1 151,-1-4 0,-7 4-76,-3 1 0,2 4 153,-2-4 0,1 4 15,-1-4 1,-3 11-41,3-2-69,-4 4 59,-1 2-230,0 3 175,0 19 0,2-2-179,3 14 1,-4-1 52,4 6 1,-3-1-219,-2 1 0,5-1 43,0 0 0,1 1-50,-1-1 0,2-6-58,3-3 0,3-4-151,-4-1 1,4-7 537,2-3 0,6 3 0,2 0 0</inkml:trace>
  <inkml:trace contextRef="#ctx0" brushRef="#br0" timeOffset="1254">2426 36 7569,'8'-14'926,"-1"5"-545,-7-4 0,0 13-61,0 0 0,0 13-214,0 12 0,4 3 89,1 1 0,0 7-99,-5 3 0,0 5 99,0 5 0,0-1 100,0 5 1,0-4-21,0 5-253,0-6 1,-1 9 0,-3-5 119,-1 0 1,-4 4-136,4-7 1,-2 0-335,2-5 1,4-6 199,-4-4 0,3-3-522,2-2 1,2-7 322,3-8 0,-2-1-459,7-8 0,0 0 8,4-5 777,-6 0 0,12-6 0,-4-3 0</inkml:trace>
  <inkml:trace contextRef="#ctx0" brushRef="#br0" timeOffset="1834">3014 595 7234,'-15'-8'1121,"7"-1"1,1 6-198,1-2-798,-2 0 1,-7 5 79,0 0 1,1 0-71,-1 0 0,0 5 139,1 0-45,-1 7 1,-5-4 0,1 6 70,1 1 1,-2 0-84,5 0 1,-3 1-56,9 3 1,-3-1 19,2 7 1,-1-1-211,6 6 1,0-1 107,5 1 0,0-6-422,0 1 1,5-2 185,0 1 0,6-1 49,-1-4 7,10-9 1,-4 10 0,4-12-583,-4 0 0,4-1 388,-1-7 0,1 0 58,-5 0 0,4-7 13,1-3 0,-1-3-14,-4-1 0,0-1 618,-1 0 1,1-4-162,0-1 0,-5-4-43,-1 4 1,0-5-76,0 6 0,3-7 49,-7 1 1,1 2 9,-1-1 0,-3 4-85,3-4 0,-4 6 62,-1-2 0,0 4-29,0 1 0,0 0 184,0 1-224,0 6 6,0-5-78,0 11-255,0-5 0,5 14 280,0 3 0,0 4-74,-5 6 0,2-4 30,3 4 1,-4 3-143,4 1 1,-3 2-51,-2-1 1,5 1-47,0-6 1,-1 4 36,-4-4 1,5 4-130,0-4 1,7-1-222,-3-4 0,5-2 206,0-3 1,-4 1 137,0-6 1,5 0 227,4-5 0,7 0 0,-3 0 0</inkml:trace>
  <inkml:trace contextRef="#ctx0" brushRef="#br0" timeOffset="2217">3470 668 7569,'0'-8'1396,"0"2"-1213,6 6 1,-4 1-80,3 4 1,-2 3 101,2 7 1,-4 1-110,4 4 1,-1-2 23,0 6 0,-2 1-71,3 4 1,-3-4 95,-2-1 1,0-6 203,0 2-270,0 3 0,0-7 185,0 4-48,0-11 52,0-2-309,0-7 1,4-2 118,1-3 1,0-3-60,-5-6 0,2-3 30,3-2 1,-4 1 27,4-7 1,-3 6 128,-2-6 0,5 2-86,0-1 1,0-2 175,-5 6 0,0-6-60,0 1 0,5 2-100,-1-1 0,8 1-16,-2-1 0,3-3-137,1 8 0,1-7-36,0 1 1,4 2-209,1-1 0,6 6-441,-1-2 1,2 4 364,3 1 1,-1 1-762,1-1 0,-1 2 470,0 3 1,6 2 626,-1 3 0,0 3 0,-4-4 0</inkml:trace>
  <inkml:trace contextRef="#ctx0" brushRef="#br0" timeOffset="3459">4381 551 8314,'0'21'406,"0"2"0,-2 6 0,-1 1-301,-2-1 1,0 0-150,5 1 1,0-1 48,0 1 0,0-6 112,0 1 0,0-6-194,0 6 0,-5-7-682,0 1 546,0-2-19,5-3 232,0-6 0,0-1 0,0-7 0</inkml:trace>
  <inkml:trace contextRef="#ctx0" brushRef="#br0" timeOffset="3617">4381 271 7569,'-15'-8'-64,"7"2"267,-5 6-236,11 0 1,-4 1-21,6 4 0,6 3-468,4 7 1,3-2 520,2-3 0,6 10 0,2-4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1.95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310 45 7569,'0'-9'324,"0"-4"91,0 12 458,0-6-157,0 1-533,-7 4 1,-1-5-1,-7 7 1,0 0 162,1 0 0,-6 7-145,1 3 1,-8 5-47,3 4 0,-2-3 4,1 4 0,-1 1-118,7-1 1,-1-1-53,5-4 1,2 0 40,3 0 1,4-1-286,6 1 0,2-5 132,2 0 0,11-7 140,10 2 1,9 1-241,5-1 1,-1 0-239,1-5 0,0 2 181,5 3 1,-5-2 38,1 7 0,-8-1 183,3 6 1,-6 0-101,-5 0 0,-2-1 155,-8 1 1,-5 5-69,-5-1 1,-2 1 154,-2-6 0,-2 3-7,-2 2 0,-10-2-12,-5 2 1,-6-2-67,6-3 1,-7-4 102,1 0 0,-4-2-74,-6 2 1,4 1-14,-3-6 0,8 0-67,2-5 0,4 0 78,-5 0-355,7 0 129,-3 0 1,13-1-58,3-4 0,5 1-38,5-5 1,10 4-226,9-5 1,4 2 519,1-2 0,7-10 0,2 4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2.423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236 89 7436,'0'-15'-331,"0"5"736,0 1 0,0 4-45,0-5 0,-2 5-61,-3-5 1,2 7-132,-7-2 0,0 5 27,-4 5 0,-6 3 76,0 7 1,-1-1-48,2 1 1,2 5-10,-2-1 0,-3 3 60,3-3-248,6 4 0,1 6 0,7-1 146,2-3 0,2 1-127,1-7 1,1 6-250,4-5 0,8-1 141,7-4 0,6 0-297,-2-1 0,6-6 199,4-3 1,-3-3-278,3-2 0,2-7 23,-1-2 179,-8-4 0,0-4 0,-8-1-57,-1-1 1,-2-7 82,-1 1 0,-7 2 395,-3-1 0,-3-1-145,-2-4 1,0 1 252,0 3 1,0-1-168,0 7 1,0-6 176,0 6 0,0 4 90,0 5 100,0 0-225,0 2-151,0 2 0,1 7-197,4 4 1,-1 3 46,5 7 1,-4 1-74,5 4 0,-2-4 94,2 4 0,2 1-157,-8-1 1,6 4-40,-5-4 0,5 4-22,-5-4 0,5 0-24,-5-6 1,6 1-155,-1 0 1,-2-2 14,2-3 0,0-4 95,4-6 1,1 0 296,0 0 0,6-6 0,2-3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2.71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89 1 7569,'-13'1'701,"3"4"-445,4 3 1,6 12 0,0 1 62,0 2 1,-5 7-171,0 4 1,0 7 11,5-2 1,-5 7 3,0-2 0,-5 8-15,5-8 1,-4 8-162,4-3 0,0 0 68,5-5 0,0-1-58,0-4 0,0 2 75,0-7 0,6 0-341,4-4 0,3-7-42,2-4 0,1-4-173,4-5 1,-2-4 128,6-6 1,-1 0-166,2 0 1,2-8-59,-2-7 0,-2 1 576,1-6 0,1-3 0,4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40.789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118 177 7569,'-24'-14'164,"3"-1"196,4 0 1,-1 5-1,8 2-18,-3 2 0,5-1 237,3 2-477,4 4 1,2-6-191,4 7 0,3 2 171,7 3 0,6-4 52,4 4 0,9 2-41,6-2 0,7 0-83,2-5 1,13 4-66,2 1 0,3 5 21,7-5 1,-4 2-112,9-2 0,-4-4 180,-1 4 1,1-2-82,3 2 1,-2-3 23,2 3 1,2-4-9,-1-1 1,-1 0-13,-4 0 0,0-1 0,-1-4 0,-7 2-117,-7-7 0,-2 7 48,-8-2 1,-5-2 79,-5 2 0,-11 0-24,2 5 0,-11-1-54,1-4 117,-4 3 208,-7-4 307,4 6-38,-12 0-2919,6 0 1812,-14-7 267,-1 5 354,0-4 0,-5 6 0,5 0 0</inkml:trace>
  <inkml:trace contextRef="#ctx0" brushRef="#br0" timeOffset="327">1989 1 9161,'14'0'155,"1"0"-145,0 0 0,6 0 17,4 0 1,2 0 0,3 0 23,-1 0 1,6 5-154,-1 0 1,5 6 107,-4-1 0,4-2 41,-5 2-229,1 0 0,-12 9 0,-2 1-21,0-2 212,-11 5 1,8-5 0,-13 6-29,-2 3 0,-1-1 0,-2-2 0,-2 2 129,-3-6 1,-3 1 123,-7-1 1,1-4 0,-3 4 161,-2-4-226,2-1-115,-11 0 0,12-2 0,-5-3 134,0-5-236,4 3 0,-4-7 0,5 6 123,-4 0 0,4-6-7,-4 4 1,4-3-300,1-2 0,0 5-406,0 0 1,2 1 635,3-1 0,-9 3 0,2 7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2.89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45 0 7569,'-21'0'1622,"11"0"-1147,-3 0-484,13 0-64,20 0 1,-6 2 111,21 3 0,-1-4 121,10 4 1,2-2-282,3 2 0,-4-3-1648,4 3 1769,-3 3 0,-2-6 0,0 4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3.135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1 7569,'9'6'1022,"-5"4"1,-2 3-601,-2 2 0,0 6-51,0 4 1,0 2-189,0 3 0,0-1-34,0 0 1,0 1-178,0-1 0,0 1 70,0-1 1,0-4-487,0-1 0,0-6 280,0 2 1,0-9 83,0-1 0,2-7-485,3 2 1,-2-3-1595,7-2 2159,-7 0 0,10-13 0,-5-4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3.29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30 7569,'0'-9'427,"-7"-4"174,6 12-720,-6-6 1,9 9-42,3 3 1,5 3-125,9 7 1,-1 1 283,7 4 0,-1-4 0,6 5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3.648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177 1 7569,'-14'0'386,"-1"0"0,5 0 1,0 0 100,-1 0 1,-2 5-71,-2 0 0,0 8-18,1 1 1,4 3-168,0 7 1,2 2-39,-2 9 1,-1-4-15,6 3 0,0-1-160,5 1 1,1-3 77,4 3-169,4-3 0,5-1 0,1-2 91,0-4 0,4-3-115,1-6 1,1-5-168,-1 0 1,-4-7 108,4 2 1,-4-5 70,-1-5 1,3-3-24,-4-7 0,4-6-98,-8-4 1,1 2 103,-1-1 29,-3-1 0,-7 1 0,0-1-13,0-1 0,0-2 23,0-1 0,0 0-317,0-1 0,-5 6 130,0-1 1,-5 7 94,5-1 1,-4 7-427,4 2-860,0 7 1438,-2-10 0,6 12 0,-6-6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49:24.0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74 7569,'0'15'0,"0"4"492,0 1-261,0 0 0,0 1 0,0 2 207,0 0 0,0 3-263,0-7 1,0 3-95,0-3 0,0-7-24,0 2 0,2-4 68,3 0 0,-2-4-318,7-6 180,-7 0 0,5-6 17,-3-4 0,-1-5 4,5-4 1,-4-2-57,5-4 0,-5-3 133,5 4 1,-2-4 121,2-1 1,3 1-123,-3 3 1,8-1-16,1 7 1,1 1 26,-6 8 0,1-2 89,0 8 0,4-1 268,1 5 1,1 0-151,-1 0 1,-2 6-22,6 4 0,-4 5-177,4 4 0,-6-1-124,2 7 1,-4-1-110,-1 6 0,0-1 105,-1 0 0,-4-1-220,0-3 1,-5 2 119,5-2 1,-7 1-1009,2-1 0,-4 1 1130,-1-7 0,-6 1 0,-2-5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7:02.21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11598 51 7569,'-13'-23'3133,"10"8"-2883,-23 2 1,11 13-109,-9 0 8,2 13 0,8 17-44,-1 9 1,2 0-33,3 5 0,-1-3 12,6 8 0,0 3-70,5 2 0,0 2-14,0-2 1,0 3-54,0-3 0,6 3 50,4 2 1,3-7-95,2-3 0,1-8 119,4-2 1,3-6 28,6 1 1,2-5-410,3-4 1,2-4 152,4-6 0,2-7 57,-3-3 1,-3-4 94,-1-1 0,0-5 93,0 1 0,-3-13-42,-7 3 0,1-4 152,-6 3 0,-1-1 117,-4-4 1,0 4 39,-1-4-223,-5 4 296,4-6 110,-5 0-426,6-8-456,-5 1 9,4 6-382,-5 2 315,0 13-198,5 1 477,-5 7 1,7 8-71,0 7 1,-1 1 9,1 9 0,-5-1-50,0 6 1,-2-6-130,2 1 0,3-3 170,-4 3 0,5 3-104,0-4 342,1-3 0,0 7 0,-1-5 0</inkml:trace>
  <inkml:trace contextRef="#ctx0" brushRef="#br0" timeOffset="200">12039 521 8885,'36'0'3276,"0"0"-1806,3 0 0,10 0-1479,0 0 0,4 0-1076,5 0 0,-2 0 1085,8 0 0,3-6 0,0-2 0</inkml:trace>
  <inkml:trace contextRef="#ctx0" brushRef="#br0" timeOffset="-6286">15 536 7649,'-6'-16'436,"4"9"1,-4 22-383,6 9 1,0 1 63,0 4 0,0-1-9,0 11 0,0 2-27,0 8 1,0-2 11,0 7 1,5 0-4,-1 5 1,6-2 1,-5-3 1,7 1-129,-3-6 0,4 2-50,2-2 0,0-8 34,0 3 1,1-8 35,4 3 0,-3-8-108,8-1 1,-5-3 51,4-7 0,-4-7-52,4-8 1,1-3 75,4-2 1,0-4-2,1-6 1,-1-6-17,1-13 0,-1-2 8,0-4 1,-6-2 13,-3-7 0,1-2 32,-1-3 0,-6 7 104,-4-7 1,-2 6-79,2-6 1,-2 3 85,-3 2 0,-3 0-103,3 0 1,-4 5 11,-1 0 1,0 11 414,0-1 93,0 9-280,0-8-115,0 12-227,0 1 239,0 9-67,7 32 0,1-12-43,7 21 0,-5-8-80,-1 3 0,1 4 89,5 0 1,-5 2-64,0-1 1,-1 4-69,6 10 0,-2-3-81,-3 3 1,3-9-259,-3 0 0,3-8 85,2 3 0,4-4-100,1-2 0,-1-6 192,-4-3 0,6-11-171,4-4 429,-4-3 0,7-9 0,-5-1 0</inkml:trace>
  <inkml:trace contextRef="#ctx0" brushRef="#br0" timeOffset="-5677">1250 815 7127,'0'23'546,"0"11"1,5-9 0,2 9-448,1-3 1,-5 0 101,2 4 0,-3 0-77,-2 5 0,4 0-134,1-5 0,0 1 100,-5-2 0,0-8 69,0 4-24,0-11-334,0 9 306,0-18 3,0 9-74,-6-24 0,2-1-81,-5-14 0,5-6-179,-1 2 0,4-9 35,1-1 160,0-1 0,0 1 0,0-2 17,0-1 0,0-3-17,0-4 0,0 2-18,0 3 0,5-2 2,0 6 0,6 1 218,-1 5-175,3 6-32,2-5 21,6 18 67,-5-3 1,5 15-1,-6 4-49,0 9 1,0 1 3,-1 9 0,6 4 27,-1 6 1,3 6 9,-3-2 0,-1 3-41,7 2 1,-2 0 18,1 0-92,4 7 1,-5-5-1,4 1 49,-2-6-5,3 1 1,-7-10 0,5 0 14,-1-6 0,-3-4-11,3-8 1,1-4-93,-6 0-177,-1-7 188,3-3 0,-1-13 161,3-7 0,-4-6 73,-10 2 1,1-1-56,-6-4 50,0 9 1,-5-19-1,0 8 23,0-5-88,0 4 1,-2-11 0,-1 4-20,-2-4 1,-5-1 1,5 0 0,-4 5-121,4 0 0,-5 6-11,5-1 1,-5 3-290,5 1 309,-6 1-444,9 0 1,-4 9-9,6 0 17,0 7 0,3-3 131,7 6 1,1 7 369,14-2 0,-1-3 0,12 6 0,-5 2 0,5 8 0</inkml:trace>
  <inkml:trace contextRef="#ctx0" brushRef="#br0" timeOffset="-5160">2397 742 7569,'8'14'0,"3"3"3,-6 2 0,5-1 16,-5 7 113,6-7 1,-7 10-1,5-4 266,3 4-349,-6 1 0,7 5 0,-4 2 316,-1 2-369,5-5 1,-7 3 0,6-7 162,-2 0 1,-6 1 173,6-1-311,-6-6-233,9 5 75,-12-5 203,6 0 19,-1-9-22,-4-7 113,4-7-106,-12-13 0,-1-4-7,-2-12 0,0 0-170,5-1 1,2-6-10,-3-3 0,3-8 136,2-2 1,0-7-80,0 2 0,0-1-140,0 1 0,0 0 123,0 10 0,7-2-49,3 12 83,3 0 0,1 6-55,1 3 298,0 4-27,6 6-174,2 7 1,10 8 72,-4 10 0,4 5 106,-9 4 0,9 6-134,1 9 0,0-1 8,-4 6 0,-1 0-44,1 5 0,-1 0 2,0 0 1,-4 0 33,-1 1 1,-6 4-47,2 0 1,-5 4-181,-6-4 1,3 0 13,-7-4 0,0-3-37,-5-3 1,0 2 124,0-7 1,-7-1 34,-3-8 0,-4 2-36,-6-2 1,2-4-17,-6-1 1,-1 1 189,-4-2 35,-1 1 0,-4-5-159,0-1-93,-1-5-8,-1-3-186,5-6-59,2-13 1,9-3 82,11-14 0,2-4-285,7 0 577,7-1 0,7-7 0,9-4 0</inkml:trace>
  <inkml:trace contextRef="#ctx0" brushRef="#br0" timeOffset="-4852">3337 815 8205,'9'28'933,"-3"-4"-817,-6 11 1,5-4 80,0-2-85,0 7 0,0-3 1,0 6 71,-2 2 1,0 6-39,2 2 1,2 0-23,2-5 0,4-5-12,-3 1 1,3-8 17,2 3 0,1-4 1,4-2 0,-4-4-268,4-1 0,3-6-245,1 2 0,4-6 168,1-4 1,-3 2 114,4-8-78,-4 1 0,16-6-47,-2-4 0,-9-3-140,-2-7 1,-3-5-25,4 1 1,-1-7-124,0 1 0,-4-3-130,-1-1 641,-6 0 0,4-7 0,-8-2 0</inkml:trace>
  <inkml:trace contextRef="#ctx0" brushRef="#br0" timeOffset="-4667">3617 1183 7599,'29'-7'-83,"0"-1"0,1-7 1,-1 1-128,1-1-99,-1-6 1,0 3 0,-1-5 308,-3 2 0,2-6 0,-4 5 0</inkml:trace>
  <inkml:trace contextRef="#ctx0" brushRef="#br0" timeOffset="-4485">3690 624 7778,'30'0'436,"-1"0"0,0 0-597,1 0 0,1 0-1030,3 0 1191,4 0 0,6 7 0,0 1 0</inkml:trace>
  <inkml:trace contextRef="#ctx0" brushRef="#br0" timeOffset="-3810">4337 947 7229,'0'30'-67,"0"9"67,0 0 0,2-4 212,2-11 0,3 1 325,3 4 0,3-1-528,-3-4 1,-2 2 61,2-6-155,-1 6 1,1-10 130,0 4 2,-7 3 0,5-7 191,-3 4-56,-3-4-92,5-8 85,-7-1-155,-14-7-45,11-7 0,-16-2 139,9-11-154,3-3 1,-4-6 0,6-1 126,2 1-195,-6-7 0,8-3 0,-4-9 21,3-1 1,2-5 32,0 5 0,0-1 34,0 1 1,0 8 13,0-3 0,5 8-3,0-3 0,7 8 15,-3 1 78,4 1 1,2 3-106,0-4 17,0 4 106,6 12 181,2-1-255,6 0-84,0 7 24,7 2 1,-5 6-5,4 0-165,-11 0 177,10 0 0,-11 6-5,7 4 1,-12-2 39,-9 2 0,1 5 80,5 4 0,-7 2 23,-3-1-66,-3-4 22,-2 19-49,0-11 0,-2 10 0,-3-9 1,-3-4 1,-7-6 0,5-1-7,1 1 1,-1 0 47,-5 0 1,5-1-2,1 1 1,-1 5-44,-5-1 0,2 2 50,3-1 0,-3 1 98,3 4 1,2 3-117,-2-4 0,7 4 76,-2 1 106,4 1-25,1 12 0,6-4-78,4 6 0,3-7 74,2-7 1,1-6 58,4 1 0,2-1-49,8 6 0,-1-8-40,1-2 0,1 0-101,3-6 0,4 4-110,6-8 0,-5-3-53,0-2 1,-1-4-285,1-1 1,-3 0-214,-7 0 1,1 0-1614,-1 0 2197,0 0 0,1-6 0,-1-3 0</inkml:trace>
  <inkml:trace contextRef="#ctx0" brushRef="#br0" timeOffset="-3059">5630 595 7569,'-22'0'1449,"7"-7"-1307,8 6-54,7-6 1,2 20 148,3 7 0,-2 12-54,7 8 1,0 7-32,4 2 0,-4 6-26,0-1 0,0 2 13,5-2 1,-1 1-126,1-6 1,-5-1-81,0-9 1,-1 2 163,6-7-182,-7 0 0,4-9 111,-7-1 18,-1-6-16,3 3-36,-5-12-324,4-3 186,-12-25 1,2 1 0,-4-18-25,2 0 70,-6-2 0,9-8 0,-7-3 15,-1-4 0,-1-5-10,2 0 1,-3-3 51,4-3 0,2 4 10,2-4 0,4 6 118,1 4 1,0 5 1,0 9 16,0 5 0,0 10 1,1 2-60,4 2 49,-3 1 0,11 11-35,-3-1 32,3 0-3,14 2 1,-2 1-9,9 7 0,-3 2-104,-1 3 1,-1 1 90,0 4-177,1 3 0,-1-6 0,1 4 24,-1-1-40,7-7 0,-5 9 1,3-7-20,-3-2-199,-1-2 1,-1 1 0,1 1-55,-1 2 1,0 0 55,1-5 1,-1 0 341,0 0 0,-6-6 0,-1-3 0</inkml:trace>
  <inkml:trace contextRef="#ctx0" brushRef="#br0" timeOffset="-2851">5748 1050 7569,'23'-6'210,"5"4"1,1-6-1,9 5-58,-1-2 1,11-5-292,-4 5 0,8-6-208,-3 1 1,0 2 58,-5-2 0,0 5-177,0-5 1,-1 7 464,-4-2 0,3-3 0,-4 0 0</inkml:trace>
  <inkml:trace contextRef="#ctx0" brushRef="#br0" timeOffset="-2584">6880 698 10319,'8'21'1138,"0"7"-878,-3 6 1,-3 5-121,3-5 1,1 7-1,-1-2 1,2 2 42,-3-2 1,-2 2 11,3-6 0,2 4-449,-3-5 1,8 0-1561,-2-4 1556,3-1 1,1 1-375,1-1 0,0-6-1811,0-4 2443,-1-9 0,14 3 0,3-5 0</inkml:trace>
  <inkml:trace contextRef="#ctx0" brushRef="#br0" timeOffset="-2286">7674 492 7569,'22'28'1004,"-5"-9"1,-7 9 0,-1-4-442,0-1 0,2 7-380,-6 4 1,5 5-60,-5-5 0,4 6-107,-4-6 1,5 5-16,-5-5 1,2 6-143,-3-6 1,0-1-79,6-9 0,-7 4-218,2-4 0,-2-2-1264,2-3 926,-4-2-800,6 4 1574,-7-5 0,0 5 0,0-6 0</inkml:trace>
  <inkml:trace contextRef="#ctx0" brushRef="#br0" timeOffset="-2062">7350 448 7569,'-8'-8'2943,"15"-1"-2437,12 4 1,9-1 75,6-4 0,10-3-393,10 3 0,0 2-274,5-2 0,1 5-844,9-4 0,3 4 203,-4-5-543,-2 0 1,-6 2 1268,-6 3 0,0-10 0,5-1 0</inkml:trace>
  <inkml:trace contextRef="#ctx0" brushRef="#br0" timeOffset="-1633">8703 565 8648,'8'-8'1863,"10"3"-1545,-4 10 0,4 5-113,-3 10 0,-5 4 66,0 10 0,-2-1 4,2 6-343,3 0 1,-7 7-1,6 1 27,-3 2 0,-4-4-244,5-6 1,-5-5 249,5 5 0,-5-8 50,5-1 0,-7-1 32,2-4 1,-2-4-232,2-2 184,-3-9 0,4 3 0,-6-5 0</inkml:trace>
  <inkml:trace contextRef="#ctx0" brushRef="#br0" timeOffset="-1402">8467 507 9773,'22'-17'682,"-4"2"-149,6 11 1,1 0 0,6-4-261,3 2-234,3 1 1,8 0-133,-1 0 0,-2 0-316,-3 5 0,4 0-77,-4 0 1,8 0-405,2 0 0,-1 0-347,-9 0 1237,10 7 0,-16 7 0,9 9 0</inkml:trace>
  <inkml:trace contextRef="#ctx0" brushRef="#br0" timeOffset="-1160">9540 565 8348,'0'26'879,"0"4"1,0-9-518,0 8 0,2-7-148,3 2 0,-2 1-12,7 4 0,-5 5-128,5 1 1,-5 1-154,4-2 1,-4-1 1,5 6 1,-7-7-138,2 3 1,2-4-506,-2-2 1,1-1 181,-1-4 0,-2-2-530,7-8 1067,-7 1 0,11 0 0,-6-1 0</inkml:trace>
  <inkml:trace contextRef="#ctx0" brushRef="#br0" timeOffset="-533">10025 448 8622,'-8'21'2529,"7"-3"-2017,6 6 1,6 3-126,-1 7 1,-2 3-224,2 8 0,-2-1-113,2 0 0,1 0-318,-6 0 1,2 0 194,-3 0-202,-2-6 0,5 2 43,-7-5 42,0 6-172,0-17-195,0 4 126,0-20 218,0-1 0,-7-11 37,-3-5 0,4-3-10,1-12 122,-3-1 0,6-6 0,-3-3-53,4-5 1,-4-9 42,0-1 0,0 0 61,5 5 1,0 0 195,0 0 1,0 6-46,0 4 1,5 3 83,0 2 1,1 6 13,-1 3 0,-2 4 55,7 1-169,-7 7 112,4-5-12,6 5-213,-3 0 1,16 8-195,-6 9 0,-1 9 135,-4 2 1,4 13-48,1 1 0,5 7 82,-6 3 0,7 5-9,-1 0 55,3 6 1,1-11 0,2 2-28,3-5-202,-3-8 1,7 6 0,-5-8 30,1-3 0,2-9 4,-2 1 1,-3-10 109,3-5 0,-7-4-29,-3-1 1,-6-6 128,2-4 0,-2-5-90,1-4 0,-7-6-58,2-9 0,-2 1-29,2-6 520,-5 0 1,2-2 0,-6-2-93,-2-2 1,-1-4-216,-2 0 0,-2-5 24,-3-10 1,-3 4 8,-7-4 0,1 8-45,-1 3 1,0 10 56,1-1-198,-8 16 1,6-4-1,-4 12 86,4 2-952,8 8 1,-7-1 173,1 6 761,5 0 0,-17 5 0,10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7:57.556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33CCFF"/>
    </inkml:brush>
    <inkml:brush xml:id="br2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15626 1397 7569,'-7'-8'-605,"6"-5"1,-11 4 325,7-5 325,1 6 0,4-5 0,0 3 276,0-3 0,0 3-80,0 0-172,0 0 1,0-4 81,0-1-67,0 7 1,0 0 94,0 3-59,0 3 61,0-5-59,6 14 0,-3 1-24,7 7 0,-2 6-53,2 4 1,3 4-13,-3 5 0,1 4-76,-1 6 0,3 0 111,-3 0 1,3 7-111,2 3 1,0 3 117,-1 2-112,1 6 1,-2-5 0,0 7 52,2 4 1,-9-6-25,9 13 1,-4-4-142,4 9 1,0 0 166,0 6 1,-6-1-220,1 0 1,-2 5 220,2 0 1,2 2-7,-8-2 0,8-5 22,-2 0-71,-4 1 0,7-8 0,-5 9 67,1 3 0,4 2-6,-4 3 1,0-3-45,0-7 1,-4-2-112,5-2 1,-5 7 149,5-3 0,-5-1-37,5-4 1,-6 0 105,6 6 0,-2-6-96,2 0 10,3-6 0,-6 3 0,4-6 8,-1-1-25,0 1 0,0-1 0,-2 1-123,-2-1 0,6 0 140,-2 1 1,-4-1-28,-1 1 1,2-2 22,-3-4 0,6 3-46,-5-8 1,0 6 37,-5-5 5,7 6 1,-6-15 0,6 4-10,-1-2 13,-4 1 1,4-5 0,-4-2 2,3-5 1,-3 1 1,2-8 1,0-1 152,1 1 1,-2-6-162,7 1 0,-7-3 304,2-1 1,1-6-301,-1 1 62,7-8 0,-11 5 0,4-8-66,-3 1-337,4 0 236,-4 0 1,10-6-246,-8 1-210,1-7-108,-5 4 664,7-14 0,1-7 0,7-9 0</inkml:trace>
  <inkml:trace contextRef="#ctx0" brushRef="#br0" timeOffset="1207">16537 6836 7569,'10'-7'-162,"0"-3"1,-2 2 0,5 0 362,2 1 0,-4-2-103,9 4-45,3-7 1,0 9 0,6-5 34,0 1 0,7 1-17,4 1 0,4 2-16,5-7 0,-2 5-12,7-5 0,0 5 2,5-5 0,4 5-31,1-4 1,8 5-121,1-1 1,6-3 103,4-2 1,7 4-301,-7 1 0,12-3 389,-7-2 0,8 2-66,-2-2 0,-43 8 0,2-1 22,-2-2 0,1 0 0,1 3 0,0 1-19,-2-1 1,1-1-1,2 0 1,1 0 4,2 0 1,-1 1-1,0-1 1,-1-1-11,1 2 0,1-1 1,-1 3-1,1-1 1,1-2 1,1 1 0,2 1 0,-1 0-6,-1 1 0,0 0 0,1-2 1,0-1-234,-3 1 1,-1-1-1,7 0 1,2 0 219,1 0 1,0 1-1,-1 1 1,-1-1 17,-3-3 1,0 0 0,2 2 0,0 1-29,1-3 0,-1 0 0,3 3 0,-1-1 11,1-2 0,0 1 1,-1 2-1,-1 0-1,-2 0 1,-1-1 0,6 0 0,0 0 27,-3 0 0,-1 1 0,4-1 1,0-1 26,0 2 0,-2 0-39,-1 1 0,-2 0 1,2-3-1,0 1 0,-2 3 1,0 0 30,1 0 0,1 0 1,1 0-1,-1 0-47,-2 0 1,-1 0 0,0 0 0,0 0 17,0 0 1,1 0 0,-1 0 0,0 0 3,-4 0 1,-1 0 0,2 0 0,1 0-17,3 0 0,-1 0 1,-4 0-1,0 0-117,2 0 0,0 0 108,-5 0 0,0 0 0,3 0 0,0 0 0,-2 0 0,-1 0-20,2 0 1,-1 0 0,-3 0 0,-1 0-163,3 0 1,0 0 0,46 0 174,-49 0 1,1 0 0,-1 1 0,1 0 36,46 4 1,-2-3-34,2 2 1,-8 0 106,-2 1 1,2-4-87,-2 4 1,-3-3 2,8-2 0,-11 5 10,6 0 0,-5-1 4,0-4 0,-1 0-6,-4 0 0,-1 0-2,7 0 0,-8 5-89,3 0 0,-4 0 82,-2-5 0,-1 5-46,-3 0 1,3 1 26,-4-1 0,-1-3-5,2 3 0,-7 1 2,2-1 1,-6 2-4,-4-2 0,3-4 256,-3 4 1,-1-1-247,0 0 1,-4-2 480,5 3 0,-6-2-482,1 2 1,-5-3 310,-5 3 0,2 1-294,-7-1 1,0 2 97,-4-2 1,-1-4-79,1 4 1,-3-2 7,-2 2 0,1-3-20,-6 3 0,-1-4 4,-4-1 1,0 0 105,-1 0 1,1 0-106,0 0 1,-5 5 126,-1 0-58,-5 0-2,9-5-76,-12 0-1174,6 0 1069,-1 0-118,-4 0 45,5 0 286,-1 0 114,-4 0-96,4 0 148,1 0-229,-6 0 0,8 0 56,-5 0-66,-2 0 1,6 0 83,-3 0-195,-3 0 0,11 0 10,-3 0 191,3 0 0,1-2-9,1-2-175,0 2 1,-1-5-1,1 7 82,0 0 0,1-4 2,4-1 0,-4 0-103,4 5 0,-4 0-168,-1 0 0,-1 0 70,1 0 1,0 0 88,0 0 1,-1 0 23,1 0 1,0 0-43,-1 0 101,1 0 1,-5 0 0,0 0-105,1 0 120,2 0 0,2 0 0,0 0-126,-1 0 59,1 0 0,0 0-237,-1 0 1,1 1 85,0 4 0,-5-3-1078,-1 3 1260,-5-4 0,9-1 0,-5 0 0</inkml:trace>
  <inkml:trace contextRef="#ctx0" brushRef="#br0" timeOffset="6933">25886 7321 7678,'15'-5'684,"-1"0"0,6 0-293,0 5 0,-1-5-29,-4 0 0,4-5-175,1 5 1,6-6-24,-1 1 1,-3-3-44,3-2 0,-7-1-101,2-4 1,-4 4 137,-1-3 0,-1 2 8,1 2 0,-7-4-273,-3-1 1,-3 1-32,-2 4 0,-2 0 64,-3 1 0,-3-1 70,-7 0 0,-1 5 11,-4 1 1,2 5 65,-6-1 0,4 4 93,-4 1 1,4 6-90,-4 4 1,7 3 74,3 2 1,1 1-164,8 4 0,0-2 92,5 6 1,0-4-1,0 4 0,1-1-281,4 2 0,4 3-420,5-4 0,3-3 133,2-1 0,-1 1-332,7-1 1,-1-2 217,5-9 0,-2 3 601,2-7 0,-3 6 0,10-3 0</inkml:trace>
  <inkml:trace contextRef="#ctx0" brushRef="#br0" timeOffset="7392">26503 7247 7569,'7'-8'577,"-6"1"-536,6 7 0,-7 7-41,0 3 0,2 4 955,3 6 0,-4 3-449,4 6 1,-3 6-304,-2-1 0,0 7-37,0-2 0,0-2 0,0 3 1,0-3-19,0 2 1,0 2-110,0-6 1,0-1 6,0-5 1,-5-4-154,0-1 0,0-6-150,5 2 182,-7-4 143,6-8 0,-11-3-62,7-10 1,1-4-93,4-11 1,0-1 58,0-4 0,0-7-1,0 2 1,4-4-16,1 0 1,7-4 47,-2-6 0,3-7-147,1-3 1,3-3 78,2-2 1,-2 1 26,2-1 1,4 5-71,2 0 0,-3 13-116,3 2 1,-5 8 160,4 6 1,-4 6 121,4 9 0,-6 4 118,2 6 1,1 0-73,-1 0 0,-1 6 1,-4 4 0,-5 5-20,-1 4-91,-5-3 1,7 12-1,-6-3 15,-2 2 0,-3 1-10,-5-3 1,-3 3-5,-6-4 0,-1-1-108,0 1 0,-4-6 76,-1 2 0,-1-4 15,1-1 1,2-7-76,-6-3 0,6 2 62,-2-3-448,4 1 0,1-5-245,0 0 33,7 0 236,2-6 0,12-2-239,4-7 0,8 5 695,2 0 0,6 1 0,-3-6 0</inkml:trace>
  <inkml:trace contextRef="#ctx0" brushRef="#br0" timeOffset="7734">27253 7188 7569,'15'-8'0,"-6"-5"522,1 3-258,-7 4 0,4-7 294,-7 3 1,0 2-242,0-2 0,-7 7-122,-2-2 0,-1 3 28,-5 2 1,4 2-12,-9 3 0,-1 3 82,1 6 0,-4 1-66,4 0 0,1 6-39,4 4 0,0 1 87,1-2-214,5 4 0,3-5 0,6 5 25,0-4 1,1-1 0,4-5-105,5 2 65,3-1 0,7-4-102,-1 0 0,8-2-288,-3-4 1,4-2 206,1-7 1,1 0-183,-1 0 1,-4-2 30,-1-3 157,-6-3 0,2-8 0,-9-2-59,-1-2 138,-7-6 0,4 5 0,-7-5-136,0 1 1,0 1 38,0-6 0,-5 3-195,0 2 0,-5 2 84,5 4 0,-5 2-263,5-2 1,1 7-37,4 3-81,0 5 1,0-4 637,0 3 0,6 4 0,2-6 0</inkml:trace>
  <inkml:trace contextRef="#ctx0" brushRef="#br0" timeOffset="8342">27753 7144 7569,'0'-8'723,"-2"-3"523,-3 6-855,-3 0 1,-7 5-169,1 0 1,-1 1-3,0 4 1,0 8 22,1 7 1,-1 1-16,0-1 1,1-2 91,-1 6 0,5-4-151,0 4 1,7-1 12,-2 2 1,5 1-225,5-7 1,3 3-100,7-3 1,1-2-192,4 2 1,3-7 38,6-3 0,1-5-323,-1 1 1,5-4 128,1-1 0,-1-6-271,-5-4 0,1-3 368,-1-2 0,0-1 167,1-4 0,-6-1-238,1-3 0,-7-4 460,1 3 0,-7 1 0,-2-6 0,-2 9-17,2-8 1,-2 1-69,-3-6 0,-4 3 251,4-4 1,-3 4 200,-2 2 1,5 4 1182,0 1-685,0 6 196,-5-3-630,0 13 1,-5 3-13,0 10 1,-2 8-138,2 6 1,4 7 78,-4-1 0,3 4-122,2 6 1,-5-3-1,0 7 1,0-4-148,5 4 1,0-6 52,0 1 1,0-3-37,0-2 0,0 1-33,0-1 1,0-6-343,0-3-80,7-4-266,-5-1 480,11-7 0,-5-8-34,7-10 0,1-5 90,3-4 0,-2 1 5,2-7 0,-1 7-17,2-1 1,-2-3 174,6 3 0,-6 1 324,2 8 1,-4-3-244,-1 3 1,0 4 204,-1 1-295,1 3-361,0 2-290,0 7 1,-2 2 321,-4 11 0,0-4-628,-5 4 1,0-2 223,6 2 1,-6-4 98,6 3 1,-5-2 30,5-3 0,-5-4 525,5 0 0,-1 0 0,6 5 0</inkml:trace>
  <inkml:trace contextRef="#ctx0" brushRef="#br0" timeOffset="8681">28987 7085 8084,'-8'-6'2544,"-5"4"-1806,3-3 0,-3 4-377,-1 1 0,-3 5 14,-2-1 1,1 8 330,-7-2 1,7 3-337,-1 1 0,2 1-152,3 0 1,5 0-169,5-1 1,2 1-182,2 0 0,6 1 72,4 4 0,5-4-79,5 4 1,1 1-137,3-2 1,4 6 136,-3-6 0,-7 3-21,1-3 1,-11-2 94,7 2 70,-10-2 0,1-3 0,-6 1-21,0 0 1,-8-6 119,-6 1 1,-3-5-230,-7 5 1,-1-7-158,-4 2 0,1 2-909,4-2 1,-9-1 124,3-4 1064,4 0 0,-8 7 0,3 1 0</inkml:trace>
  <inkml:trace contextRef="#ctx0" brushRef="#br0" timeOffset="12402">14097 559 7569,'0'-10'-166,"0"0"0,0 14 0,0 1 226,0 6 0,0 4 105,0-1 1,0 6-120,0 0-24,0 6 0,5-3 0,2 4 129,1-2 1,-3 3-70,5-4 0,-6-1-138,6 1 0,-5-1 130,5 2-162,-7 3 1,9-12 0,-7 4 54,-2-4 0,3-1-195,-1-1-15,0 1-347,-5 0 590,0-1 0,0 1 0,0 0 0</inkml:trace>
  <inkml:trace contextRef="#ctx0" brushRef="#br0" timeOffset="12741">14479 750 7569,'-14'0'0,"4"0"0,0 0 0,0 0 0,-4 0 0,-1 7-263,0 2 634,-6 4 0,5 2 0,-4 0-209,4 0 1,3 4-58,3 1-157,3-1 0,2 1 0,1 0 187,0-2-44,9-2 0,3-1 0,9-1 5,2 1 1,4-7-34,7-3 1,-1 2-14,0-3 1,2 1-102,4-5 1,-4-5 18,3 1 1,-10-8 109,-4 2-112,3-3 1,-7-1-1,2-1 127,-6 0-142,1 0 0,-12 1 1,4-1 7,-3 0 1,-2 1-75,0-1 0,-7 0-9,-2 1 0,-4-1-159,-2 0 0,0 0-164,0 1 0,1 4 28,-1 0 35,7 7 0,-4-5 384,8 3 0,-8 3 0,4-4 0</inkml:trace>
  <inkml:trace contextRef="#ctx0" brushRef="#br0" timeOffset="13102">15097 618 7569,'-15'0'0,"0"-5"209,1 0-72,-1 0 1,-1 5-20,-4 0 1,-1 2 0,-5 1 294,1 2-361,7 6 0,-3-7 0,6 5 168,1 3 0,5 1-25,5 2 0,2-1-323,2 1 1,2-4-104,2 4 0,10-3 62,5 7 0,7-7 26,-1-3 0,2 1-13,3 5 1,-1 0 36,1-1 1,-6 1 46,1 0 1,-9-1 21,-1 1 31,-1 0 0,-12-1 104,3 1-122,-3 0 1,-9 0-6,-3-1 0,-8-4 137,-1 0 0,-6-7 201,6 2 0,-3-3-219,3-2 1,2 1-88,-2 4 1,2-3 66,3 3 1,4-4 87,0-1-340,7 0-1914,-4 0 2109,20-6 0,10-2 0,15-7 0</inkml:trace>
  <inkml:trace contextRef="#ctx0" brushRef="#br0" timeOffset="13443">15405 647 7569,'0'-10'164,"0"1"1,0 4 111,0-5 137,0 7 125,0-10-467,-6 11-159,-2-5 1,-2 9 11,0 3 1,2 3-8,-2 7 1,4 0 92,6-1 1,0 1-61,0 0 1,0-1 53,0 1 1,0 0-1,0-1 1,1 6-2,4 0 0,3-1 21,7-4 1,0 4-1,-1 1 1,1 0-7,0-6 1,0 1-25,-1 0 1,-1-5-42,-3-1-16,3 1 78,-11 5-17,4 0 1,-6-6-7,0 1 0,-6-5 60,-4 5 1,-3-5-9,-2 5 0,1-2-41,-1 2 1,-5 1 4,1-6 1,-3 5-55,3-5 1,3 6-102,-4-1 1,4-2-120,1 2 0,0-2 266,0 2 0,-6 9 0,-2-2 0</inkml:trace>
  <inkml:trace contextRef="#ctx0" brushRef="#br1" timeOffset="23569">17507 2073 7182,'0'-15'-650,"0"1"988,0-1 0,0 5-152,0 0 63,0 7-28,0-3-77,0-1-126,0 5 158,0-4-94,0 19 1,0-8 25,0 9 1,5-2-29,0 3 1,2-1-18,-2 1 1,-2 0 26,7-1 1,-5 8-12,4 2 0,-5 2-32,1-1 0,1 3-57,-1-4 0,0 5 45,-5 6 1,5-4-94,0 3 1,5-3-6,-6-2 1,6 1 89,-5-1 1,5 1-32,-5-1 1,6 0 35,-1 1-16,3-1 1,-3 1-1,0-1 3,1 0 0,2 1-1,2-1 0,1 1-19,4-1 1,-4 2 0,4 3 1,-4-3 1,-1 4 0,4-3 19,1 3-33,0-4 0,-4 5 1,2-7 33,2 0-32,-1 1 0,1 1 0,1 2 24,2 1 0,-5 0-2,1-4 1,3 4 1,-3 0 0,6 0 2,-6-4 1,7 1 12,-1 3 1,3-3-21,1 3 1,0-2 35,1-3 0,1 0-22,3 1-20,-3-7 0,7 4 0,-6-4 14,3 0 1,4 5-4,-5-4 1,7-1 1,-2 2 0,2-2-1,-2 1 0,7 4 16,-7-4 1,7-1-6,-7 2 0,4-6 1,1 6 0,5-6 4,0 6-20,0-7 0,3 5 1,5-5 15,5 1 0,2-4-3,-5-5 0,4 0-7,1 4 1,5 1-3,-6 0 1,6-1 34,-5 1 0,9 0-177,-4-1 0,6 0 154,-6-5 0,1 8 11,-2-8-55,4 14 0,-5-18 0,7 10 61,-1-2-63,1 0 1,4 2 0,2-1 28,2 1 0,-4-5-10,5 0 0,-4-2-9,4 2 1,-4 1 9,4-6 0,-2 6 56,3-1 0,-3-2-49,-2 2 32,-4 0 0,10 3 0,-7-1-16,-1-3-19,5 1 1,-7 3-1,5-1 9,0-3 1,-3 0-2,6 0 0,-5 3-48,6-7 0,-6 5 48,5-6 1,-4 6-49,4-5 0,-5 5 45,6-5 1,-3 1-5,3-1 1,1-3-9,-7 3 44,7 3 0,-5-6 0,5 3-36,-2-4 0,-1 4 3,1 0 1,4 0-1,-4-5 0,4 0-290,1 0 1,5 0 184,0 0 0,-2 0 72,-7 0 0,2 0-10,-2 0 1,-3 0 29,2 0 1,-6 0-189,2 0 1,1 0 173,-2 0 1,0 0-9,-4 0 0,-7 0 112,-3 0 1,3 0-54,1 0 0,-6 0-34,2 0 0,-9 1-27,4 4 1,0-3-11,-5 3 1,-3-3 168,-2-2 0,-4 4-137,-1 1 0,0 0 334,1-5 0,-8 0-290,-3 0 1,-7 0 242,-3 0 0,-4 5-278,4 0 1,-11 0 120,2-5 1,-9 0 21,4 0-36,-6 0-1860,2 0 1408,-19 0 342,10 0 0,-23 0 0,9 0 0</inkml:trace>
  <inkml:trace contextRef="#ctx0" brushRef="#br0" timeOffset="-3052">1515 1088 6940,'-8'0'593,"1"0"-396,7 0-88,0 7 0,0-4-6,0 7 0,0 0 21,0 4 1,2-1-52,3-3 1,-4 8-10,4-3 0,-3 4-37,-2 1 0,0-2 6,0 6 0,1 1 49,4 4 1,-3 2-3,3 4 0,-3 2-118,-2 7 1,1-3 79,4 3 0,-3-1-6,3 11 1,-4-5-7,-1 5 0,0-5-2,0 4 1,2 1 14,3 5 0,-4 5 4,4 0 1,-3 2-34,-2 3 1,0-5-112,0 9 1,0-7 106,0 2 0,0-6-10,0 2 1,5 1 24,0-1 0,1 1-22,-1-1 0,-3-2-1,3 7 0,-4-1 23,-1 6 0,5 1 3,0 3 1,0-3-9,-5 4 1,-2 1 3,-2-2 0,2-1-16,-3-8 1,2 2-4,-2-2 1,3 0 13,-3 4 1,4-3-34,1 9 1,0-4-30,0-2 0,-5-2 59,0-8 1,0 6 0,5-10 1,0 3-15,0-3 1,0 1-3,0 4 1,0-4-34,0 4 1,0-5 9,0-6 1,0 5-40,0-4 1,0 3 28,0 2 0,0-6-6,0 1 0,0-1 31,0 0 1,0 5-5,0-4 1,0-4 17,0-1 1,0 0 111,0-5 1,0 4-108,0-9 1,0-2 8,0 3 0,0-8 2,0 3 0,0-4-16,0-2 0,0 0 5,0 1 0,0-6-9,0 1 1,0-7-16,0 1 1,0-2 14,0-3 0,0-4-3,0 0 0,0-5-403,0 5-162,0-7-662,0 3 382,6-6 845,-4 0 0,5 0 0,-7 0 0</inkml:trace>
  <inkml:trace contextRef="#ctx0" brushRef="#br0" timeOffset="-1352">1750 6674 6140,'0'-8'-58,"0"-5"130,0 11 11,0-5 63,0 1 13,0 4 1833,0-4-2126,7 6 137,-6 0 1,12 0 0,-3 0-24,3 0 0,2 0 16,0 0 1,4 1-1,1 4 0,1-3 3,-1 3 0,1-4 52,3-1 0,4 2 3,-3 3 1,2-3-48,3 2 0,1-2 3,3-2 1,4 5-10,6 0 1,-3 0 5,3-5 1,-4 0 13,9 0 1,-1 0-15,1 0 1,-2 0-2,7 0 1,-5 0-8,5 0 0,-3 1-6,7 4 0,-2-3 7,8 3 1,-4-3 8,-1-2 1,1 4-29,4 1 1,-4 2 15,4-2 1,-2-4 25,2 4 0,-2 2 6,7-2 1,-1 5-146,6-6 0,-1 3 172,1-2 0,-4-2 7,3 7 0,-2-5-41,7 5 1,-1-2 19,1 2 1,-6 3 59,6-4 0,-4 0-44,9 0 0,-4 0 59,4 0 1,0 3-71,5-7 0,-4 1 1,-1-1 0,-1-3-60,1 3 0,5 1-104,0-1 1,-4 5 66,4-5 1,-8 5 21,3-5 0,-5 6-17,6-1 1,-1-2-254,5 2 1,-4-5 286,-1 4 0,-5-5-10,6 1 82,-1-4 0,5 4 0,0 0-41,0-2 0,-4-1-17,-1-2 1,0 0 13,5 0 0,1 0 12,-1 0 0,-5 2 18,0 2 1,1-2-51,4 3 1,-5-3-33,1-2 1,-6 0 53,5 0 18,1 6 0,-1-4 1,-2 3-16,0-4 0,-6 1-1,-2 3 1,4-4 78,11 4 1,-1-3 160,-4-2 0,4 0-128,-4 0 0,3-5-15,3 0 0,-1-5-144,0 5 0,2-4 69,3 4-83,-10-7 0,10 9 0,-9-5 61,2 1 0,6-2-12,-4 4 1,7-5 14,-12 5 1,7-2-60,-7 3 1,3 0-125,3-5 1,-3 5 55,-2-1 1,2-1 107,-3 1 0,4-5-32,1 5 36,-6 0 1,3 5 0,-5-1-36,1-4 0,-4 3 5,2-3 1,-4 4 18,-2 1 0,1 0-109,-1 0 1,-1 0 22,-3 0 0,-1 1 75,-9 4 1,3-3-21,-8 3 1,3 1 11,2-1 1,-5 2 131,0-2 0,-7-4-152,2 4 113,-10 3 1,2-6 0,-5 3 183,2-4 0,-7 4-261,-2 0 0,-1 0 251,-9-5 1,1 0-185,-5 0 0,-1 0-40,1 0 0,-5 0 15,0 0 175,-7 0-791,4 0 0,-7 0 0</inkml:trace>
  <inkml:trace contextRef="#ctx0" brushRef="#br0" timeOffset="4217">9291 7717 9843,'14'-1'853,"1"-4"-733,0 3 0,-1-11 0,1 3 105,0-3 0,1 4-145,4-1 0,-4 0-221,4-5 0,-4-1 102,-1-4 1,-5 4 105,-1-4 0,-5 4-213,1 1 144,3 1 1,-7-1 14,4 0 0,-8 1-6,-2-1 1,-6 2-8,1 3 1,-5-1 4,-4 6 1,2 0-3,-2 5 0,-3 6 105,3 4 1,-6 3-37,6 2 0,-3 0 7,3-1 0,2 6-69,-2-1 1,7 6 7,3-5 0,5 4-46,-1-4 1,4 4-126,1-4 0,6-1-22,4-4 0,5 0-203,4-1 0,-1 0 23,7-5 1,4 3-94,6-7 1,-1 0-237,-5-5 1,6 0 245,-1 0 0,4-7 438,-9-3 0,10-3 0,-8-2 0</inkml:trace>
  <inkml:trace contextRef="#ctx0" brushRef="#br0" timeOffset="4687">9776 7556 9419,'0'14'476,"5"8"-309,0 2-57,6 4 1,-8 3 0,5 2 85,-1 1 1,3 2-97,-5-2 0,1-3-1,-1 4 0,-3-6 45,3-5 1,-2-1 18,2-3 0,-4-4-149,4 4 1,-3-9-330,-2-1 612,0-7-80,0 4-170,-7-20 0,6-2 7,-4-9 0,-2-4 66,2 3 0,1-2 76,4-3 1,-5-4-170,0 0 1,0-7-117,5 2 1,0-9-249,0-1 1,1 0 174,4 5 1,-1 2 120,5 2 0,1 6-86,5 10 0,1 2-193,4 8 0,-4 1 85,4 3 0,1 3 36,-1 7 1,-1 0 139,-4 0 1,0 4 218,-1 5 0,1 1-101,0 10 0,-2-2-66,-3 1 1,1-1-22,-6 7 1,0-2 1,-5 1 1,0 2 2,0-6 0,-2 4 21,-3-4 0,-3 0 76,-7-6 1,1 1-47,-1 0 0,-1-6 116,-4 1 1,4-5-223,-4 5 1,4-7 13,1 2-465,7-3 1,-5-2-207,3 0 80,4 0 418,-1 0 0,18-5 237,4 0 0,10-13 0,-2 2 0</inkml:trace>
  <inkml:trace contextRef="#ctx0" brushRef="#br0" timeOffset="5023">10422 7468 7569,'10'-5'74,"0"0"29,-7-7 0,4 9 1324,-7-7-671,-7 7-346,-1-4 0,-7 7-94,1 0 1,-3 2-122,-2 3 0,3 3-26,-4 7 0,4 1 12,1 4 0,2-4 32,3 4 1,-1 1-151,6-1 0,0-1-57,5-4 1,0 0 45,0-1-182,6 1 1,2 0 0,9-1 94,2 1-135,-2-7 0,11-1 0,-4-7 39,4 0 1,1 0-1,1 0 0,-3-2 49,-2-3 1,-2 2-95,-4-7 0,-7-1 131,2-9 1,-7 7-66,3-7 137,-7 7 1,4-8 0,-7 6-118,0 1 0,-7-1 12,-3 0 0,-3 1 35,-2-1 1,6 0 0,-1 1 0,0 1-836,-5 3 37,1-3-692,6 11 804,1-5 729,7 7 0,7 0 0,1 0 0</inkml:trace>
  <inkml:trace contextRef="#ctx0" brushRef="#br0" timeOffset="5282">10966 7379 7569,'-14'0'0,"4"-1"-15,0-4 382,0 3 0,-4-4 0,-1 6 1255,0 0-1206,0 0 0,1 1-136,-1 4 0,0 3-39,1 7 1,4 0 47,0-1 0,5 1-140,-5 0 1,7 4-45,-2 1 1,4 0 45,1-6 0,6 1-66,4 0 1,3-1-355,2 1 0,4-5-94,1 0 0,6-2-310,-2 2 0,3-4 120,-3-6 1,4 0-373,-4 0 1,-1 0 277,2 0 647,-7 0 0,9-6 0,-4-2 0</inkml:trace>
  <inkml:trace contextRef="#ctx0" brushRef="#br0" timeOffset="5648">11216 7232 7569,'-5'-9'0,"0"-1"0,-1 7 987,1-2 64,3 3-445,-4 2 1,6 7-336,0 2 0,1 6-124,4 5 1,-1 2 35,5 8 1,-5-1 22,1 1 1,1-1-193,-1 0 0,2-1-56,-3-3 0,-2 1 25,3-7 1,2 6-121,-3-5-68,8-1 0,-9-6-146,7-3-107,-7-3 222,10-7 68,-5-7 83,7-8 1,-2-6-22,-3-3 0,3 2 392,-3 8 0,-2 1-77,2 3 1,-2-3 50,2 3 0,3 3-124,-3 3 1,-2 0-48,2-1 1,-1 4 5,6-4 0,0 10 34,0 5 0,-1 3-309,1 1 0,0 1-205,-1 0 1,-4-1 269,0 1 0,0 0-323,4-1 0,-1 1-457,-3 0 0,2-5 338,-7-1 1,6 1-451,-1 5 1007,-4-7 0,7 5 0,-4-5 0</inkml:trace>
  <inkml:trace contextRef="#ctx0" brushRef="#br0" timeOffset="6006">12069 7321 7569,'-7'-9'830,"6"-4"0,-11 10-363,7-7 0,-6 7 67,1-2 0,-3 3-25,-2 2 0,1 0-160,-1 0 0,-1 2-154,-4 3 0,4 2 59,-4 2 0,5 4 76,6-3 1,-3-2-107,7 2 0,0-5 166,5 5-807,0 0 1,7 4-7,3 1 1,3 0-44,1-1 0,3-4 102,2 0 173,-2 0 0,6 5 1,-6-1-10,3 1 1,-5-2 72,-5-3 1,-6 1 44,6-6 203,-6 7 1,0-9-2,-8 7 0,-1-7 92,-10 2 0,4-2-498,-9 2 1,4-3-84,1 3-858,0 3 0,-4-7 1227,-1 4 0,-6 3 0,3 1 0</inkml:trace>
  <inkml:trace contextRef="#ctx0" brushRef="#br0" timeOffset="10359">16 1029 7610,'-9'-14'997,"3"6"-630,6 1-244,0 7-243,6 7 0,3 6 56,5 6 0,-4 7 136,0-1-69,0 3 1,-1 1-1,1 0 38,2 1 0,-4 1-146,2 3 1,-2-3 100,2 3 1,-2-3-117,-3-1 1,-4-1 124,4 1 0,-2-3-87,2-2 1,-3 1-68,3-6 1,-3-1 40,-2-4-172,6 0 0,-4-6 61,3 1 0,-2-6-49,2 0 0,-2-2 268,7-2 0,0-6 0,4-3 0</inkml:trace>
  <inkml:trace contextRef="#ctx0" brushRef="#br0" timeOffset="10710">486 1220 7569,'-15'0'33,"1"0"0,-1 5 119,0 0 0,0 7-52,1-3 0,1 5 95,3 0 0,-2 6-12,8-1 1,-1 3-122,5-3 0,0-1-216,0 7 0,0-7 179,0 1 0,5 3 56,-1-3 0,8-1-120,-2-8 0,3 1 91,1-6 0,6 5 1,0-5 1,4 0 17,-4-5 1,4-5-2,-4 0 1,4-6-58,-4 1 0,3-8-7,-9-2 1,4 1 42,-8 4 1,-2-5-12,2 1 1,-7-2 1,2 1 0,-3 4-32,-2-4 0,-2 4-81,-3 1 1,2 0-13,-7 1 1,1 0-182,-6 5 0,0-4 42,1 3 0,-1 3-151,0 2 0,0 2-49,1-2-188,-1 4 612,7-6 0,1 14 0,7 1 0</inkml:trace>
  <inkml:trace contextRef="#ctx0" brushRef="#br0" timeOffset="11066">942 985 7569,'0'-8'768,"0"2"-634,-7 6 0,-1 0 16,-7 0 0,0 6-7,1 4 1,-1 3-61,0 2 1,2-1 4,4 1 0,-3 0-141,7-1 1,0-4 64,5 0 1,0 0-170,0 5 0,2-6 17,3 1 0,5-2 63,9 2 1,-1 2 96,7-8 0,-6 6-153,6-5 0,-6 7-140,6-3 1,-7 3 87,1-2 0,-2 3-4,-3-4 1,-5 5 129,-4 0 1,-4 1 12,-1 0 1,0-1 131,0 1 1,-6 0-16,-4-1 16,-3 1 1,-2 0 0,-1-2-97,-4-3 1,4 1 21,-4-6 1,4 5-49,1-5 0,0 0-91,1-5 1,4 0-128,0 0-306,7 0 559,-4 0 0,1-7 0,-2-1 0</inkml:trace>
  <inkml:trace contextRef="#ctx0" brushRef="#br0" timeOffset="11418">1236 941 7569,'-15'0'-53,"5"-5"1112,0 0-914,0 0 0,1 5 133,-1 0-529,7 0 0,-4 2 142,7 3 57,0 3 1,2 7 0,3 0 83,4-1 1,4 1 6,2 0 1,1-1 17,4 1 1,-2 0-34,7-1 0,-3 3-3,3 2 1,1-2 2,-6 2 4,-1-2 0,-4-3 0,0 1 35,-1 0-119,1-1 0,-5-4 0,-2 0 8,-1 1 0,-3-2-1,-4 0 0,0-4 34,0 5-4,0-7 0,-1 6 98,-4-5 1,-3 0-32,-7 6-185,-6-7 0,3 10 0,-7-5-26,-1 0-69,-2 5 0,4-6 0,-1 4 62,-1-1 1,5-5 169,1 5 0,4 0 0,1 4 0</inkml:trace>
  <inkml:trace contextRef="#ctx0" brushRef="#br1" timeOffset="19775">3161 1838 7569,'0'8'-434,"0"5"0,-5-10 487,0 7 1,0-5 740,5 5-208,0-7-242,0 4-303,7-7 42,-5 6 1,11-4 27,-4 3 0,0-4-38,0-1 1,1 0 9,5 0 0,0 0-19,-1 0 0,1 0-129,0 0 0,-1 5 28,1 0 0,1 2 97,4-2 0,-4-2-6,4 7 0,3-1 4,1 6 1,-1 0-14,2 0 0,-1-1 23,6 1 1,-6 0 17,1-1 1,-1 6-31,6 0 0,-1-1 20,0-4 0,1 4 57,-1 1 0,2 5-64,3-6 1,-3 6 13,4-6 0,-4 6 19,-2-6-86,7 7 1,-3-8-1,4 7 54,-1 1 0,0-3-13,-1 1 1,0 1 4,5 4 1,2 1-13,-3-1 0,-1 0 25,1 1 1,-5 4-20,6 0 0,-3 1-27,2-6 1,2 2 50,-7 3-51,7-2 1,-3 5 0,6-4 39,0 1 0,0 5-10,0-4 0,0 0-83,0 0 1,1-3 59,-1 8 0,0-8-44,0 3 0,0-3 44,0 3 0,0-4-24,0 3 0,0 2 33,0-2-34,7 7 1,-4-8-1,6 4 20,-3-1 0,-1 3-6,-5-4 0,0 1 15,1-2 1,5-1 31,4 6 0,-3-7 18,-2 3 1,1-4-41,-1-2 1,2-1 21,-2-4-37,-3 4 0,4-5-74,-6 6 1,5 1 0,2-1 63,1 1 1,-4-3 13,1-2 0,-2 3-122,2-4 1,-3 2 74,3-1 0,1 3 59,-1-4 0,0 4-11,-4 1 0,-1 1 9,0-1 1,0 0-42,0 1 1,0-1 10,0 1 0,0-1-25,0 0 0,0-4-64,0-1 0,1-1 68,-1 2 1,0 2-9,0-2 1,0-2-34,0 1 0,0-4 20,0 4 1,0-4 2,0 5 0,-4-6-2,-1 6 0,0-6 5,5 6 0,-5-6 3,1 6 0,-3-2 5,2 1 1,-1 2 27,-4-6 0,2 4-23,3-4 1,-3 5-24,-6-6 0,1 2 28,3-1 1,-1-2 0,6 6 0,-7-1-2,3 2 0,-4-2 2,-2-4 1,2-2 0,4 2 0,-4 2-2,3-1 0,-5-4-36,-4-1 0,3-4 31,-4 9 1,4-9 1,1-1 0,-4 0-1,-1 5 0,-1-2 26,2-3 0,1 3 1,-7-3 1,6 1 4,-6-1 0,3 3-27,-3-3 1,2 3 2,4 1 1,1 1 106,-6 0 1,1-2-90,-2-3 0,-1 3-8,7-3 0,-7-2 11,2 1 0,-4-5-111,-1 1 65,6-4 1,-5-1-12,4 0 0,-4 0-25,-1 0 1,-5 0-74,-1 0 18,1 0 0,0 0-402,0 0 178,-7 0 1,5 0-86,-3 0 1,-3 0 1,4-1 418,-6-4 0,-6 3 0,-2-4 0</inkml:trace>
  <inkml:trace contextRef="#ctx0" brushRef="#br1" timeOffset="26271">7938 59 7277,'0'-10'-373,"0"1"1499,0-3-591,0-1-266,7 5-379,1 1 163,7 7 0,-5 7-44,-1 3 0,-4 3 63,5 2 1,-7 4-120,2 1 1,2 4 18,-2-4 1,1 4 25,-1-4 1,-3 4-91,3-4 0,-4 5 57,-1-6 0,0 6-117,0-6 0,2 2 84,3-1 0,-4-4-276,4 4 183,-3-4 0,-2-1-86,0 0 0,2-5 111,2-1 0,-2-4 136,3 5 0,-3-7 0,-2 4 0</inkml:trace>
  <inkml:trace contextRef="#ctx0" brushRef="#br1" timeOffset="26511">7821 294 7556,'-8'-6'663,"-5"4"-296,11-4 35,-5-1-97,7 6-250,0-6 1,7 7 44,3 0 1,4 0-149,6 0 1,-2 0 14,6 0 0,1 0-162,4 0 1,-1 0-9,-3 0 0,7-5-178,-2 0 1,4 0-152,0 5 0,-4 0 193,-1 0 1,4 0 338,-9 0 0,7 0 0,-8 7 0,7 1 0</inkml:trace>
  <inkml:trace contextRef="#ctx0" brushRef="#br1" timeOffset="26829">8409 294 7569,'8'2'-63,"-3"3"1,-2-3 103,2 2 1,-3 0-117,2 1 1,3-2 103,-2 7 0,5-5 18,-5 4 1,1 0-26,-1 0 1,-2 4 98,7-3-84,-7 3 1,6 2 39,-5 0 0,3-1 32,3 1 17,-4 0-7,-6 0 102,7-7 7,-6-2 461,6-6-494,-7 0 1,0-6-82,0-4 1,0-8-7,0-2 0,0 1-26,0 4 1,0-1-88,0-4 0,0 4 26,0-4 0,5 2-162,0-1 1,0 2-251,-5-2 0,1 2 87,4 3-147,-3-1 0,11 5 1,-3 2 47,3 1 1,1 1 222,1 1 0,6 3 180,4-3 0,3 4 0,1 1 0</inkml:trace>
  <inkml:trace contextRef="#ctx0" brushRef="#br1" timeOffset="27288">9158 236 7569,'9'0'-720,"-3"0"864,-6-7 1,-2 5-1,-2-4 112,-6-1-119,3 6 0,-6-6-6,3 7 0,-3-5-13,-1 0 0,-1 1-53,0 4 1,0 0-81,1 0 1,-1 4 20,0 1 1,6 5 43,-1-5 0,0 6 15,-5-1 1,2 3 47,3 2-208,-3-7 1,12 5 0,-4-3 53,3 3 0,-3 2 47,0 0 0,0-6-15,5 1 0,5-5-9,0 5 1,5-5 5,-5 5 1,6-7 22,-1 2-15,3-4 1,2-1 0,1 0 12,4 0-77,-4 0 1,5-1 0,-6-3 42,0 0 1,0-8 16,-1 2 1,-1 2-70,-3-2 0,3 2 43,-3-2 163,-3-3-43,6 5 77,-12-7-100,6 1 168,-7 6-197,0 1-466,0 7 288,6 0 132,-4 0 1,6 5-93,-3 0 1,-3 6 83,3-1-102,3 3 0,-5-3 1,7 0-41,1 1-4,-4 2 0,7 0 0,-1-1 1,5-2 0,9-2 165,-3 1 0,4 5 0,1-6 0</inkml:trace>
  <inkml:trace contextRef="#ctx0" brushRef="#br1" timeOffset="27544">9629 250 7645,'-8'-6'1176,"1"4"-1138,7-4 0,0 7-206,0 4 0,2 2 104,3 2 0,-4 5 60,4-5 0,2 4-71,-2 2 45,6 0 0,-5 0-149,4-1 1,-2-4 19,-3 0 1,-3-5-122,3 5 0,-2-6-1,2 6-100,-3-7-111,4 4 492,-6-7 0,-6 7 0,-2 1 0</inkml:trace>
  <inkml:trace contextRef="#ctx0" brushRef="#br1" timeOffset="27697">9555 162 7569,'-14'-15'-11,"-1"1"0,2-1 288,3 0-168,-3 1 1,11 4-179,-3 0-14,4 7 0,2-4-282,4 7 0,3 7 155,7 3 1,1-2-63,4 2 1,-4-1 202,4 6 1,1 0 68,-1-1 0,6 1 0,-3 0 0</inkml:trace>
  <inkml:trace contextRef="#ctx0" brushRef="#br1" timeOffset="28069">9761 250 7569,'8'7'-182,"0"-1"-81,-3 4 268,-3 3 0,6-6 253,-3 3 13,-3 3-160,11-5 0,-10 7-13,7-1 0,-7-4-11,2 0 0,1-5-94,-1 5 0,5-6 62,-5 6 1,2-7-189,-3 2 249,-2 4 91,5-8 169,-7 6-168,0-7-2,6 0 1,-4-7-93,3-3 1,-4-3-2,-1-1 1,5-1 43,0 0 0,0 1-27,-5-1 1,5-5-283,0 1 0,5-1 136,-5 5 1,4 1 60,-4-1 0,5 5-48,-5 0 1,6 5-99,-1-4 1,3 5 104,2-1 0,0 2-94,-1-2 0,1 4 64,0-4 0,-1 3-14,1 2 0,0 5-18,0 0 0,-1 6 40,1-1 22,6-3 1,-9 6 0,2-5-26,-1 0 1,-1 5 4,-2-3 1,3 1-1,-4-1 1,0 3 4,0-3 0,-4-2-272,5 2 0,-5 0-120,5 5 0,-5-1-682,4 1 1085,-5 0 0,9 6 0,-5 2 0</inkml:trace>
  <inkml:trace contextRef="#ctx0" brushRef="#br2" timeOffset="32205">4705 765 6859,'0'-8'243,"0"1"-315,0 7 122,0-6-51,6 4 1,-3-5-46,7 7 81,-7 0 0,6 0 53,-5 0-78,-2 0 9,11 0 1,-10 0 8,7 0-25,0 7 1,3-4-1,-1 5 2,-3-1 0,1 3 17,5-5 0,4 6-30,1-1 0,1 3 27,-1 2 1,-2-1 7,6 1-19,-6 0 1,8-1 36,-6 1 1,6 5-33,-1-1 1,-2 3-21,1-3 0,-1-1 24,1 7 1,4-3 2,-3 3 0,2 3 34,3-4 0,-1-1-37,1 2 1,4-3 10,0 3 0,2 3-7,-2-4 1,-3-1-26,4 2 1,-3-3 21,3 3 1,-4 3-41,3-4 0,-3 2 56,-2-1 0,6 3-4,-1-4 0,0 4-25,-4 1 1,4 1 2,0-1 3,1 7-73,1-5 0,-4 5 68,7-7 1,-1-1-7,1-3 1,4 2 3,-4-2 1,-2 3-9,3 1 0,-6-4 7,5-1 1,-5-1-3,6 1 1,-8 3-4,3-8 0,-4 7 1,-2-1 1,5 1 38,1-2 1,-1 4-34,-5-3 0,1 2-8,-1 3 1,1-6 8,-1 1 0,0-1 31,1 6 0,-1-1-17,1 0 1,1-4 2,3-1 0,-8 1-10,3 4 1,-3 1 1,4-1 1,1-4-85,3-1 1,-3 1 77,4 4 1,-4-4-26,-2-1 1,5 1 18,1 4 1,1 0 29,-2 1 0,-3-2-16,3-4 1,-3 4 0,-1-4 0,-1 4 23,0 1 1,-4 1 9,-1-1 1,1-4-50,4-1 0,1 1 28,-1 4 0,0-1-55,1-4 0,-1 3 43,1-8 1,1 7-45,3-1 1,-6-2 33,6 1 0,-6-1 0,6 1 0,-3 4 25,-1-3 0,-1-2 3,0 1 1,1-1-71,-1 1 1,-4 4 46,-1-3 0,1-2-28,4 1 1,-4-4 22,-1 4 0,1-4-39,4 4 1,-5-1 71,1 2 1,-2 1 3,1-7 1,4 6-1,-3-6 0,1 8 73,-2-3 1,4-1-96,-4 1 0,-1-4 17,2 5 0,-2-7 93,1 1 1,4 2-86,-4-1 0,3 4-25,-3-4 1,4 1 30,-4-1 0,4-4-4,1 4 1,1 1-155,-1-1 1,-1 1-9,-3-1 0,2-4 124,-2 3 0,3-1-1,1 2 1,0-4-35,1 4 0,-1 1 3,1-1 1,-6-1 45,1-4 1,-1 1-40,5 4 0,-1-4 3,-3 4 1,2-4 14,-2-1 0,-2 0 2,1-1 0,-1 1 138,2 0-136,2-7 0,-10 5 0,9-5-10,-6 7 1,-1-2 4,-4-3 1,-2 3 28,-3-3 0,3-2-88,-3 2-175,-4-7-91,1 10-481,-7-5-473,0 7 1275,-7-1 0,-8 1 0,-7 0 0</inkml:trace>
  <inkml:trace contextRef="#ctx0" brushRef="#br2" timeOffset="34994">17625 103 7569,'-8'-6'-105,"1"4"151,7-11-112,0 11 1,2-4-36,3 6 1,-2 0 70,7 0-24,-7 6 0,5-2 101,-3 6 1,3-1 1,2 4 0,-2-1-33,-1-2 0,4-1-1,-1 6 1,-2 0-1,2 0 0,0-1 10,5 1 0,-1 1 8,1 4 1,0-4-5,-1 4 1,1 1-36,0-1 1,0 4 38,-1-4-24,1 6 1,0-8 0,-1 5 14,1-2-35,0 5 0,4-5 0,1 5 29,-2-1 1,-2-5-6,-1 4 0,5-1-102,-1 1 0,6 2 70,-6-6 1,7 5-6,-1-6 1,-2 6-16,1-6 1,1 6-3,4-6 1,0 6 20,1-6 1,4 3-6,0-3 0,1-2 85,-6 2 0,5-1 49,1 2 1,4-2-45,-5 6 1,5-4-22,-4 4 1,6-4 5,-2 4 0,-2-6-41,3 2 0,-6 1-3,5-1 0,-1-1-3,1-4 1,3 5-9,-3-1 1,-1 1-3,1-5 1,0-1-10,6 1 1,-1 0 6,0-1 0,-3 1-2,3 0 1,-4 0 0,9-1 1,-3 1 5,-2 0 0,0-1 3,1 1 0,-1 0-1,0-1 0,-5 1-1,0 0 1,-1-5 16,1-1 1,3 1-4,-2 5 1,-3 0-11,2-1 1,-4-4 7,4 0 0,0 0 39,5 4 1,-6-4-47,-4 0 0,3-2-1,3 2 1,-3 1-11,2-6 1,-4 5-3,4-5 1,-5 5 54,5-5 1,1 5 1,4-6 1,-7 6-40,-2-5 1,2 5 27,2-5 0,2 1 2,-2-1 1,2-3-32,-6 3 0,5 1-2,0-1 0,2 2 18,2-2 1,0-4 5,0 4 1,-3-2-145,3 2 0,-3-3 97,8 3 1,-3 1 11,-2-1 0,-5 0-7,0-5 0,-1 5-3,1 0 0,4 5 4,-4-5 1,3 5 6,2-6 0,0 6 6,0-5 0,-1 5 1,-4-5 1,4 5-2,-4-5 0,3 4 1,2-4 1,-1 5 23,-4-5 1,3 5-29,-2-5 1,2 4 2,2-4 0,2 5 7,3-5 0,-7 5-2,7-5 0,-6 5-2,6-6 1,2 3 1,-2-2 1,1-2-34,-1 7 0,-3-7 26,3 2 0,1 2 1,-1-2 0,2 4-1,-2-4 2,-3 0 1,9 0 0,-6 2-4,-1 1 1,-1-3 1,2 4 1,-2-4 1,7 5 1,-5-7 0,5 2 0,-1 2-2,0-2 0,3 1 0,-7-1 0,6-3 0,-1 3 0,-1 1 0,1-1 22,-7 0 1,5-3 0,-4 1 0,1 2 1,4 1 1,-4-1 1,5-3-18,-5 3 0,2-2 4,-2 2 1,-3-3-5,3 2 0,-2 0-7,2 1 0,-2-4-22,7 4 1,-6-2 10,1 2 0,1-3-4,-1 3 0,0-4 13,-5-1 1,0 5-6,1 0 0,-6 0-5,0-5 0,-1 5-1,1 0 0,2 0-14,-7-5 0,5 5-4,-5 0 1,6 0 36,-6-5 1,2 0 38,-2 0 1,-3 1 3,3 4 1,-3-3-54,-1 3 1,-1-4 2,1-1 1,-1 0 38,0 0 1,1 0 88,-1 0 0,1 2-97,-1 3 1,0-4-13,1 4 0,-1-3-59,1-2 1,-1 0 81,0 0-97,7 0 0,-5 0 71,4 0 0,-3 0-36,3 0 1,-4 0 19,3 0 1,2 0 43,-2 0 1,2 0-40,-2 0 1,-3 0 0,5 0 19,0 0 0,-3 0-103,6 0 0,-5 0 85,6 0-66,-8 0 0,9 0 56,-7 0 1,-4 0-8,-6 0 1,-1 0-1,2 0-8,-6 0 0,-2-5-35,-3 0 270,1 0-149,0 5 187,-7 0-38,-2 0-561,-6 0 0,-13 7 0,-3 1 0</inkml:trace>
  <inkml:trace contextRef="#ctx0" brushRef="#br2" timeOffset="37022">8453 1309 7097,'0'-15'701,"0"7"-625,0 1-22,0 7 31,0 13 0,6-3-5,4 10 1,2-4-84,-3-1 1,4 4 72,-3 1 0,3 1-71,2-1 0,-2-4 15,-3 4 1,3-2-59,-3 1 1,-2-2 46,2 2 1,-1-4-88,6-5 1,-5 3 42,0-3-10,0-4 159,4 7-113,1-11 0,-5 4-10,0-6 130,-7 0 0,5-6 177,-3-4 1,-3 2-124,2-2 0,-2 0-68,-2-4 1,0-6-37,0 0 1,0-1-8,0 2 0,0 2-141,0-2 1,0-3 78,0 3-254,0-1 1,5 5-1,0 1 75,-2-1 1,-1 5 163,-2 0 0,1 7-345,4-2 0,-1 4-1179,5 1 1543,1 0 0,5 0 0,6 6 0,2 2 0</inkml:trace>
  <inkml:trace contextRef="#ctx0" brushRef="#br2" timeOffset="37438">9085 1382 7569,'8'0'396,"-1"0"-284,-20 0 0,3 0-41,-10 0 0,9 0 6,1 0 1,0 0-2,-5 0 1,2 2-74,4 3 0,-5-2-24,5 7 1,0-2 60,0 2-91,5 9 1,-2-14 0,6 10 86,0-2 1,0 0-11,0 2 1,2-5-50,2-1 1,5 0-101,5 0 0,1 3 93,0-7 0,-1 0-77,1-5 1,0 1-11,-1 4 0,1-3 79,0 3 32,0-4 0,-1-2 0,1-3-71,0-1 222,-7 1 0,3-3-108,-6-3 1,5 2 52,-5-2 1,0 5 8,-5-4 233,0-1-255,0-5 0,0 5 48,0 0-277,0 7-872,0-3 951,6 12 0,-2-3-14,5 7 0,-5 0-87,1 5 0,3-5-94,1-1 0,0-4 6,0 5 127,-5-7 1,9 9 0,-3-7 134,3-2 0,1-1 0,1-2 0,0 0 0</inkml:trace>
  <inkml:trace contextRef="#ctx0" brushRef="#br2" timeOffset="37696">9408 1220 7569,'-6'-21'0,"2"5"3,-5-4 136,5 4 0,-2 6 96,6 0 40,0 7-524,0-3 388,6 12-177,3 2 0,0 9 0,1 1 183,2 1-186,1 7 1,0-9 0,-2 4 77,-1 0 0,0 2-92,4 6 1,-4-4-77,0-1 0,-5-6 43,5 2 1,-5 1-70,4-1 0,-4-1-25,5-4 0,-2 0-267,2-1 284,3 1-64,-5 0 0,7-7 229,0-3 0,-1-3 0,1-9 0,0-1 0</inkml:trace>
  <inkml:trace contextRef="#ctx0" brushRef="#br2" timeOffset="37888">9776 1353 7569,'8'-8'-472,"5"1"859,-11 7-277,4 7 1,-1 1 9,0 6 1,0 3-59,-5 2 0,5-2-54,0 2 0,0-1 0,-5 0-118,0 2 65,6-1 1,-3-4-98,7 0 0,-5 0-15,5-1 1,-5 1-172,5 0 0,-2-6 84,1 1 244,5-6 0,0 2 0,9-6 0</inkml:trace>
  <inkml:trace contextRef="#ctx0" brushRef="#br2" timeOffset="38040">9746 1235 7569,'-6'-8'-192,"4"-5"-262,-4 11 1,9-4 201,7 6 1,1 0 251,14 0 0,6 6 0,6 2 0</inkml:trace>
  <inkml:trace contextRef="#ctx0" brushRef="#br2" timeOffset="38539">10437 1397 7540,'-10'-10'172,"1"0"0,0 5 1,0-4 1,-4 4-35,3-5 0,-3 5 0,-2-5 0,5 7 87,0-2-215,1 3 0,-6 2-111,0 0 1,5 0 53,1 0 1,0 7 43,0 3 0,-3 8-22,7 1 0,-1 6-66,1-6 0,3 6 21,-3-6 0,5 6-65,5-5 1,-2 1 75,7-2 0,0-2 0,5 2 0,1-7-32,4-2 1,-4-7 53,4 2 1,-2-4-9,1-1 1,2-1 52,4-4 1,-2-3 11,-4-7 0,-4-1 17,0-4 0,0 2 119,-6-6 0,-2 4-46,-2-5 0,-4 1 85,-1-5 1,0 4-49,0 1 1,0-3-47,0-7-20,-6 3 1,4-3 0,-4 8 6,-1 1 1,6 7-18,-4-1 1,3 2 36,2 3-230,0 5-76,0 3-460,0 6 686,0 13 1,5-2-58,0 14 0,5-6 46,-6 6 0,6-1-58,-5 6 1,5-1-3,-5 1 0,6-3-66,-1-2 0,-2 3-96,2-4 1,0 4 11,5 1 1,-4 1-153,4-1 0,-4 1 49,9-1 295,3 0 0,-1 1 0,8-1 0</inkml:trace>
  <inkml:trace contextRef="#ctx0" brushRef="#br2" timeOffset="38973">11025 1426 7569,'-10'-10'308,"1"1"-242,5 5 1,-7-4-1,4 5 616,-1-2-345,-2 0-357,-4 5 1,4 0 136,0 0 0,0 2-114,-4 3 0,5 3 47,4 7 1,-1-1-109,1 1 0,0 0 110,5-1 1,0 6-46,0 0 1,2-1-187,3-4 0,1 0 10,4-1 116,3-6 0,-5 4 0,7-7 49,0-2 0,-1-1-1,1-2 0,0 0-9,-1 0 1,1 0-5,0 0 1,-2-7 143,-3-3 1,1-3-82,-6-1 0,5-1 115,-5 0 1,0 0 49,-5 1-102,0-1 1,1 0 56,4 1-1,-3-1-117,4 7-244,-6 1-632,0 7 474,7 0 192,-5 0 0,9 7 0,-5 3-51,3 3 8,0 1 1,1 1-1,0 0-45,1-1 1,3 1 78,0 0 0,6-2-48,-1-3 1,3 1 219,-3-6 0,4 6 0,7-2 0</inkml:trace>
  <inkml:trace contextRef="#ctx0" brushRef="#br2" timeOffset="39224">11466 868 7569,'-8'-10'0,"3"0"0,3 7 916,2-4 1,0 24-833,0 2 0,5 11-53,0-6 1,5 4-81,-5 1 0,6 2-111,-1 4 1,2-3 70,-3 7 0,4-1-192,-3 1 0,-2 2 25,2-7 1,-5 6-47,5-6 1,-5 0 39,5-4 0,-7-1 45,2 0 0,-2 4 217,2-4 0,-3 11 0,4-9 0</inkml:trace>
  <inkml:trace contextRef="#ctx0" brushRef="#br2" timeOffset="39430">11422 1294 7569,'-8'-15'43,"1"5"-35,7 1 0,0 4-261,0-5 357,0 7 1,2-5 615,3 3 0,3 3-540,7-3 1,4 3-307,1 2 0,6 0-83,-1 0 1,2 0-298,3 0 1,-1 2 131,1 3 1,1 2-436,3 2 809,-3 4 0,5-4 0,-7 5 0</inkml:trace>
  <inkml:trace contextRef="#ctx0" brushRef="#br2" timeOffset="39632">11936 1279 7569,'-8'0'375,"2"0"1,6 2 104,0 3-252,6-4 1,1 12-110,3-3 1,3 3-117,-3 2 1,-2 0-211,1-1 0,0 1 110,0 0 1,3 1-44,-7 4 0,5-4-349,-6 4 108,8-4 1,-9-1 91,7-1 1,-7-4 288,2 0 0,-3 0 0,-2 5 0</inkml:trace>
  <inkml:trace contextRef="#ctx0" brushRef="#br2" timeOffset="39774">11892 1103 7569,'-8'-8'-1073,"2"1"746,6 7 1,6 0 326,4 0 0,8 0 0,2 0 0,12 13 0,-1 4 0</inkml:trace>
  <inkml:trace contextRef="#ctx0" brushRef="#br2" timeOffset="40107">12304 1206 7569,'-8'6'292,"0"-4"-127,3 3 1,1 1-1,-4 1 64,2 1 1,1 2-24,5 5 1,0-1-96,0 1 1,0 0-111,0-1 0,2 1 80,2 0 0,5-1-121,5 1 0,1 0-94,0 0 0,-1-1 4,1 1 72,6 0 0,-4-6 0,4 0 90,0-3-80,-5-1 1,7-5-1,-5 0 84,2 0 0,-1 0-13,-4 0 1,-2-6-8,-3-4 1,1-3 3,-6-2 0,5 0-9,-5 1 0,0-6 13,-5 0 27,0-6 0,-7 10 0,-1-5-3,0-1-249,-5 6 1,5-5-1,-7 6 22,0 0 0,1 2-40,-1 4 1,5-3-385,0 7-535,7 0 1138,-3 5 0,6 7 0,0 1 0</inkml:trace>
  <inkml:trace contextRef="#ctx0" brushRef="#br2" timeOffset="40380">12701 1382 7569,'15'23'-424,"-1"-3"351,-6 2 0,5-5 152,-3 2 0,2-2 99,-2-3-16,3-5 0,-12-1 1,6-5 189,-1 2-79,-4 0 98,4-12 1,-6-1-165,0-7 1,5-4-140,0-1 0,2-4 225,-2 4-289,-4-6 1,12 8 0,-3-6 252,3-3-251,8 6 1,-4 0 0,4 5 119,0-4 0,-4 9-43,2-4 1,2 10 41,-1 0 0,0 3 6,-6 2 0,6 2 15,0 3 0,-1 3-124,-4 7 0,1 6-157,4 4 0,-9 2 180,4 3-594,-4 6 0,-1-4 1,-2 8 0,-1 0 548,-2 3 0,-5 7 0,0 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17.51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294 308 7569,'0'-9'-1014,"0"3"1336,0 6 148,0-7-351,0 6 1539,0-6-1289,0 1 113,0 4-53,0-5-264,0 27 1,0-2-40,0 16 1,2 4-156,3 1 1,-2 10 100,7 5 0,-5 3-71,5 2 1,-2 0-43,2-1 0,1 1 10,-6 0 0,6 0 1,-7 0 0,4-2 105,-2-3-119,-1 3 0,-3-11 0,1 3 43,2-4 0,0-5 21,-5-1 0,0-5-88,0 5 1,0-8 62,0-1 1,0-3 32,0-7 1,0 0-35,0-6 4,0 1-57,0 0 2,0-7-8,0-2-228,0-6-347,-7 0 0,6-1 92,-4-4 0,2 2-61,-2-7 1,3-2 608,-3-7 0,-3-4 0,0-6 0</inkml:trace>
  <inkml:trace contextRef="#ctx0" brushRef="#br0" timeOffset="648">280 175 7569,'0'-14'92,"0"-8"1,0 6-130,0-4 0,0 4 434,0 1 711,0 1-464,0-1-11,0 0-184,0 7 131,0 2-259,0 6-229,0 13 0,-7 3 91,-3 13 1,2 2-106,-2 4 0,0 1-165,-4 3 0,-1-2 52,0-2 0,-1 1-2,-4 3 0,4 2 79,-3-7 1,2 0-18,2-4 0,1-1-9,-1 0 1,0-6 53,1-3 1,6-4-122,3-1 0,-2-5 68,2-1-167,0-5 72,5 2-173,0-6 0,2-11 207,3-4 0,-4-8 24,4 4 1,2-3 6,-2 3 1,5-2 57,-6-4 1,6-1-69,-5 6 1,5-4 10,-5 4 0,5-6 29,-5 2 1,4-4 1,-4-1 0,7 4-20,-2 1 1,-2 1-1,1-2 1,1-1 144,5 6 0,0-4 56,-1 4 0,1-4-56,0 4 1,-1 1-83,1 4 0,0 0 1,0 1 0,-1 5-1,1 4 1,5 5-11,-1 5 1,1 10 64,-6 10 1,6 9 74,0 5 1,1 4-120,-2 1 1,-2 3-5,2-3 0,-4 7-320,-5-12 0,3 5 68,-3-10 77,-4 7 1,7-5 0,-4 5 16,-1-2 1,3-6-41,-6 1 1,5-5 67,-5-4 1,1 1-34,-1-6 1,-2-1-715,7-4 1,-5 0-969,5-1 1776,0-5 0,11 4 0,2-5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25.67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38 861 7569,'-14'0'886,"1"6"-261,3 4 0,10-2 1,10 0-173,3-1 0,6-2-196,1-5 1,6 0-38,-1 0 1,7-7-38,3-3 1,-1-4 22,-5-6 1,6 2-51,-1-6 1,-2-1-1,-7-4 0,1-1-206,-6 1 1,-2 0-142,-9-1 1,3-4-35,-7 0 1,0-1 121,-5 6 73,0 6 0,-7-5 0,-4 4 74,-7-4-50,-5 5 1,-2 2 0,1 6 8,-2 1 0,-2 5 0,-1 4 1,-2 5 81,-4 5 0,9 5-56,-3 10 1,4 3 9,1 6 0,3 0 56,6 1 1,2 4-8,3 0 0,3 6-29,7-6-190,0 7 1,7-9-1,3 6 91,3-2 1,6-2 63,1-4 0,8-3-604,1-2 0,1-1-310,4-9 0,2 1-70,-2-11 0,5 5 85,-4-5 393,-1 0 0,0-12 482,1-2 0,-1-4 0,-5-2 0</inkml:trace>
  <inkml:trace contextRef="#ctx0" brushRef="#br0" timeOffset="508">656 684 7569,'0'-8'685,"0"2"0,1 4-161,4-3 1,-3 5-195,3 0 0,3 13-147,2 12 1,1 4 178,-1 5 0,3 10-29,-3 10 0,1 5-51,-1 5 1,3-2-80,-3 7 1,-3-6-23,-3 6 0,3-4-61,-2-1 1,5 0-73,-5-11 1,-1 0 6,-4 1 1,2-14-134,3 0 1,-3-8 114,3-2 1,-4-7-75,-1-4-33,0-9 0,-1-4-58,-4-6 1,3-1-111,-3-4 1,-1-10 146,1-9 0,-2-6-66,2-4 0,4 0 106,-4-10 1,-2-5-17,2-15 0,-5 0-78,6-9 0,-6-6-337,5-14 1,0-3 331,5 45 0,0-1 0,0 1 1,0-1 32,0 0 1,0 1-1,2-43 209,3 5 1,4 16-72,11 14 1,3 8 110,6 12 1,1 7-53,-1 12 1,5 2 123,1 13 0,-1 0-60,-5 5 0,1 2-103,-1 3 1,0 8 296,1 6 0,-2 7-313,-4-1 1,-3 4-147,-6 6 1,0 1 76,-1 3 0,-4 2-107,0-7 1,-7 7 98,2-2 1,-10-1-4,-4 1 1,-6-5-101,-5 5 1,-3-6 83,-6 1 1,0-8 77,-1-1 0,-4-7-32,0 1 1,-1-4 20,6-5 0,-1 1-104,1-6 1,6 0-125,4-5 1,2 0-224,3 0 39,5-6 1,5-4-240,8-10 0,6 4 231,10-4 0,8-1 30,6 1 394,7-6 0,-10 3 0,5-6 0</inkml:trace>
  <inkml:trace contextRef="#ctx0" brushRef="#br0" timeOffset="900">1655 537 7569,'9'-14'31,"-3"5"0,-6-4 0,0 4 543,0-4 0,0-2 194,0 0 100,0 0-630,0 1 1,-2 1-56,-2 3 1,0 3 105,-6 7 1,1 2-19,-6 3 0,0 5-43,1 9 0,-1-1 16,0 7 1,0 1-1,1 8 1,-1-1-46,0 6 0,2-5 12,3 6 0,4-3-166,6 2 0,0 2 49,0-7 0,8 1-211,7-6 1,1-6 113,9-3 0,-1-4 98,6-1 1,-1-7-287,0-3 1,1-5-332,-1-5 1,-1-3 217,-4-7 0,3-6-142,-8-4 0,6-3 47,-6-1 1,-4 0 108,-5-1 0,-7 1 291,2-1 1,-5 3-79,-5 2 148,-3-9 1,-7 11 0,0-8-110,1 5 1,-1 3-17,0-2 0,1 6-83,-1 9 0,0 4-308,1 6-19,-1 0 1,2 1-149,3 4 76,3 3 1,14 7-24,3 0 280,3-1 1,6-5 278,1-5 0,13 5 0,-2-1 0</inkml:trace>
  <inkml:trace contextRef="#ctx0" brushRef="#br0" timeOffset="1192">2361 508 7569,'-15'-7'0,"5"4"156,1-7 0,-1 2 303,-5-2 1,0-1 87,1 6 0,-1-5-12,0 5-297,7 0 0,-5 5 0,3 0 245,-3 0-237,-1 0 1,-1 5 0,2 4 15,3 4 0,-1-2-67,6 9 0,-5 2 38,5 3 1,0 3-89,5 1 0,0 2-86,0 3 1,7-2 148,2 2-354,4-3-1,4-2 1,1 1 120,1-1-368,7-6 0,-3-2 0,7-6 52,-1 0 1,2-7-57,3-3 1,-3-4-536,4-1 1,-4-11 404,-2-4 0,-4-9-210,-1-1 1,-1-3 36,2-1 701,-4-7 0,-7-2 0,1-6 0</inkml:trace>
  <inkml:trace contextRef="#ctx0" brushRef="#br0" timeOffset="1558">2611 82 7569,'0'-30'430,"0"7"1,0 7 471,0 6-13,0 7-555,0 16 0,5 5 31,0 16 1,1-1 48,-1 1 0,-2 9-112,7 6 1,-2 1 93,2-1 1,1-1-100,-6 6 0,7-5-115,-2 5 1,-2-7-59,2 2 0,-6-10-147,6-5 1,-2 1-15,2-6 0,2 2-191,-7-11 1,6-6-102,-1-4 1,-2-7 214,2 2 1,-2-5-41,2-5 1,3-4-78,-3-11 1,3-1-284,1-4 0,1-2 310,0 2 1,-1 4 221,1 1 1,0-1-22,0 1 1,-1 1 164,1 4 0,0 0-77,-1 1 0,1 4-63,0 0 0,-1 7 130,1-2 1,-2 5-39,-3 5 1,3 8-54,-3 7 0,-2 6-131,2-2 1,-5 6-186,5 4 1,-2-3-93,2 3 0,3-4-290,-4-6 0,0 2 356,0-6 1,1-1 44,5-4 1,4-2-1376,1-3 1611,0 3 0,1-11 0,2 4 0</inkml:trace>
  <inkml:trace contextRef="#ctx0" brushRef="#br0" timeOffset="1891">3728 317 7569,'-23'-8'1414,"-3"0"-975,6 3 1,-1 3 262,1-3 0,3 3-39,-8 2 0,5 2-258,-4 3 0,6 3-67,-2 7 0,4 0-192,1-1 1,7 3-191,3 2 0,4-1 44,1 7 1,6-1-104,4 6 1,5-6-267,4 1 0,9-1 235,6 5 1,2 1 50,-1-1 0,-3 1-111,7-1 0,-11 0-30,2 1 1,-6-2 155,1-4 1,-9 2 216,-6-6 1,-7 4 10,2-4 1,-3 0 230,-2-6 1,-2 1-49,-3 0 0,-3-2-117,-7-4 0,-4 3-246,-1-7 0,-1 0-79,1-5 0,2 5-89,-6 0 1,4 1-344,-4-1 0,4-2-1759,-5 7 2290,7-7 0,-9 10 0,4-4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24.580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250 1080 7799,'-14'-8'699,"-1"3"1,5-1-244,0 1 1,6 0-1,-6 5-14,-2 0 1,-1 0-239,-1 0 1,-1 8-76,0 7 0,0 1-86,1 9 0,-6-1 157,1 6 1,1 4 74,8 0-194,-3 7 0,11-8 0,-3 6 156,4 2 0,1-5-86,0-2 1,11-3-61,4-2 1,4-7-107,1-8 0,3-1-322,6-8 0,1 0 94,-1-5 0,2-6-58,3-4 0,-3-8 55,4-2-9,-11-6 0,1 5 1,-9-5-200,-3 1 627,-8 1 0,1-6 0,-6 1-195,0 0 0,-6 4-71,-4 1 1,-5-1 287,-4-4 0,2-1-39,-2 1 1,-2 1-138,1 4 1,2 2 15,8 8 0,-3 1 111,3 3-27,4-3-1778,-1 11 1,9-6 888,3 3 0,8 2 421,7-7 0,7 5 349,3-5 0,-1 0 0,7-4 0</inkml:trace>
  <inkml:trace contextRef="#ctx0" brushRef="#br0" timeOffset="301">765 581 7569,'0'-45'0,"0"0"286,0-4-126,0 3 0,-5-9 0,-2 6 498,-1 1 1,3 2-235,-4 2 0,4 7 39,-5 2 1,7 11 105,-2 4-203,-3 4-101,6 1 1,-5 9 104,7 6 1,0 10-125,0 14 0,0 10-34,0 20 0,0 0 0,0 10 0,2 9-51,3 6 0,1-1-117,4 1 0,3 1 49,-3-2 1,2 5-181,-3-4 1,4-3 8,-3-7 1,-2-4-190,2-6 1,-2-7-54,2-3 0,3-4-65,-3-6 0,-3-3-224,-3-7 0,3-6-453,-2-3-454,0-4 813,1-8 616,-4-1 0,4-11 87,-6-6 0,-13-6 0,-3-13 0</inkml:trace>
  <inkml:trace contextRef="#ctx0" brushRef="#br0" timeOffset="432">633 933 8710,'14'9'103,"1"-5"0,5 3-146,-1-2 0,9 5-178,1-5 0,7 4-664,8-4 885,0 7 0,1-11 0,-1 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38.06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0 220 7569,'0'-10'-944,"0"0"923,7 0 1,-6 0 521,4 0-166,-3 7 191,-2-10-401,0 11 1,1-4 41,4 6 0,-3 2 104,3 2 1,-2 6-177,2 10 0,-2 3 1,7 6 1,-7 2 23,2 4 1,2-3-135,-2 8 1,5-1 43,-6 5 1,3 0-63,-2 0 1,-3 1-27,2-1 0,-2 0 61,-2 0 0,0-5 27,0 1 0,0-8-33,0 3 1,0-9 9,0-1 0,0-6 8,0 6 0,0-12-3,0 2 1,0-9-19,0 4 0,0-7 222,0 4-231,0-27 1,-5 0-27,0-19 1,-1 0-102,1-5 0,3-12 68,-3-3 1,4-5-63,1 1 1,0 4 118,0 0 1,6 3-8,4 12 0,-2 0-67,2 14 0,5-1 31,4 12 0,1-6 4,-5 5 0,1 6-14,4 4 1,-4 7-9,4-2 0,3 3 41,1 2 1,-1 2-5,2 3 1,-1 4 19,6 11 0,-3 3 82,-2 6 0,3 6 67,-4-1 0,4 12-50,2-2-43,-7 4 1,-1 2 0,-5 3-30,-2-1 0,3 4 23,-9-7 1,3 3-7,-2-8 1,-4 7-3,-6-12 0,0 7 59,0-7 0,-6-3 112,-4-1 1,-3-6-159,-2-4 1,-5 1 13,1-6 122,-1-1 1,0-9 0,-1-2-3,-2-1 0,0 3-52,-1-6 1,-2 1-87,6-5 1,-1-1-163,1-4 0,4 2 10,-4-7 1,4 5-178,1-5 1,5 0-440,0-5 0,7-4 82,-2-1 279,4-6 0,2 1 1,4-7 376,5-3 0,10-6 0,2 4 0</inkml:trace>
  <inkml:trace contextRef="#ctx0" brushRef="#br0" timeOffset="458">825 558 7569,'21'0'24,"-5"2"126,4 3 0,-9 5 10,-1 9 1,-2 2-1,2 4 1,2 3 6,-7-4 1,4 4 76,-4 2-190,7-1 1,-11-4 0,4-2 263,-3-2-316,5 5 1,-6-8 0,4 5 290,-3-2-406,-2-1 213,0-5-16,0-1-210,0-6 137,0-1-73,0-20 1,0 1 0,0-14 79,0-5-131,0-5 0,5-10 1,0-3 54,-2-5-57,5-3 1,-5-4 0,7-1 25,1-1 1,3 5 20,0 9 1,1 0 57,0 5 0,-1 3-68,1 12 86,0-1 1,1 7 0,2 4-42,2 2 1,0 9 20,-6 3 1,1 3 33,0 2 0,1 2 1,4 3 1,-4 10-37,4 9 0,1 4 5,-1 2 1,-1 6 141,-4 3 0,5 3-35,-1 3 0,1 4-31,-5 0 0,-2 5-16,-3-5 1,3 5 11,-4-5 1,0 0-22,0-5 1,-5 4 4,1-4 1,1 2-50,-1-12 1,0 0-89,-5-4 1,0-2-49,0-4 0,0-3-311,0-6 19,-7 0 1,4-2 34,-7-3 394,7-4 0,-17-6 0,4 0 0</inkml:trace>
  <inkml:trace contextRef="#ctx0" brushRef="#br0" timeOffset="642">1222 647 7569,'-8'0'98,"2"0"0,7 0-44,4 0 0,3 0-87,7 0 0,6-5 149,4 0 0,3-2-243,1 2 0,7 4-217,3-4 0,4-3 67,1-2 0,0 2 277,0-2 0,7-7 0,2-6 0</inkml:trace>
  <inkml:trace contextRef="#ctx0" brushRef="#br0" timeOffset="890">2018 205 9004,'0'-8'1105,"0"1"-912,0 20 0,4-1-24,1 12 1,7 2-159,-2 9 1,-4 2 103,-1 8-182,3-8 0,-5 11 1,6-4 45,-3 2 0,-1-1-11,-5 0 0,5-1-54,0 0 1,1-5-198,-1 0 0,-3-7 0,3-3 0,-3-1-165,-2-9 1,4 1-871,1-5 643,0-7 675,-5-1 0,-6-7 0,-2 0 0</inkml:trace>
  <inkml:trace contextRef="#ctx0" brushRef="#br0" timeOffset="1092">1811 264 7569,'-14'-7'0,"4"6"0,0-4 171,7-4-57,-4 8 1,7-7 149,0 3 1,7 3-119,3-3-173,3 4 0,8-4 0,3 0-79,4 1-160,8 3 1,-3 1 0,6 1 45,2 4 0,2-1 126,1 5 1,0-4-152,0 5 1,-5-2 244,1 2 0,-1 3 0,5-5 0</inkml:trace>
  <inkml:trace contextRef="#ctx0" brushRef="#br0" timeOffset="1507">2607 440 7569,'14'22'0,"1"-4"5,0 6 0,-2 1 137,-3 4 1,1 1 181,-6-1 1,5-4-63,-5-1 0,5-1-70,-6 2 0,1 1 83,-5-7-245,7 8 0,-5-11 0,2 4 293,-2-4-148,-2-1 148,0-1-81,0-5-161,0-3 0,0-7-70,0-4 1,0-5-184,0-10 1,-2 1 60,-2-11 0,2-3-101,-3-11 0,3-7 115,2-3 0,5-3-113,0-2 1,2-3 111,-2 3 1,3-1-64,7 11 1,-6 4 184,1 6 1,5 6-81,5-1 0,-1 5 108,-4 4 1,0 4-71,-1 6 1,3 7 71,2 3 0,-2-2-36,2 3 0,3 0 3,-3 9 1,6 5 45,-6 10 1,8 3 107,-3 6 0,2 9-118,-1 6 1,1 2 52,-6 8 1,4-5 111,-4 5 1,-1 0-121,-4 5 1,0-2-30,0-3 0,-1 1-23,1-5 0,-5-1-5,0-5 1,-5-2-51,4-2 1,-5-4-171,1-7 0,-4-1 154,-1-4-535,0-2-793,0-8 904,0 1 445,-6-7 0,-9-1 0,-8-7 0</inkml:trace>
  <inkml:trace contextRef="#ctx0" brushRef="#br0" timeOffset="1691">2945 735 9055,'10'-2'911,"10"-3"0,9 2-816,1-7 0,7 0-322,7-4 0,4-6 139,11 0 88,-4-6 0,17 3 0,-5-6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21.67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15 780 7569,'-6'-15'123,"4"5"175,-3 1 0,4 4 336,1-5-307,0 7-198,0-4 1,5 14 121,0 2 0,4 13-14,-4 7 0,7 4-162,-2 11 0,-2-2 127,1 12 0,-5-5-131,1 5 0,1-6 10,-1 1 1,0-5-79,-5-5 0,0 0 62,0-10 0,5 2-169,0-11 202,0 0-255,-5-6 92,0-6 1,0-3 64,0-10 1,1-9 21,4-11 0,-2-9-35,7-5 1,-5-9 0,5-1 1,-2-1 71,2 1 0,1 1 10,-6-5 1,7 5-19,-2-1 1,1 10 7,-1 5 0,3 3 0,-3 1 0,3 6-11,1-1 1,1 12-16,0-2 1,-1 11-13,1-1 0,0 3 2,0 2 0,-1 3 12,1 7 1,0 2-2,-1 12 1,1 2-40,0 8 0,-2-1-98,-3 6 0,3-1 127,-4 1 0,3 4-15,-2-4 1,3-2-111,-3 3 1,-2-8 59,2 3 0,-6-1-96,6-5 1,-5 2-72,5-11 1,-5 4-277,5-4 1,-5-5-66,4-6 0,-4-5-1106,5 1 1654,0-4 0,5-7 0,-1-2 0</inkml:trace>
  <inkml:trace contextRef="#ctx0" brushRef="#br0" timeOffset="441">912 765 7569,'-8'0'796,"1"2"-511,7 3 1,0-2 213,0 7 1,0 0-74,0 4 1,2 8-112,3 2 1,-3 5-230,3 6 0,-2-4 124,2 3-137,-4 4 1,7-7-1,-3 3 118,5-3 1,-2-2-110,2 1 1,-2-7 4,2-4 1,8-2-186,-3-3 0,3-6-121,-4-3 0,1-3 73,0-2 1,4-7-69,1-2 1,1-11 134,-1-4-86,-4-4 1,5-3-1,-6-2 19,0-1 1,0-5 53,-1 4 0,-1-5 86,-3 0 1,-3 3 144,-7-2 0,1 6 119,4-1 0,-3 3-113,3 1 0,-4 7 404,-1 4-176,0 2-309,0 3 75,0 6 0,0 8 7,0 9 0,0 11-98,0 4 1,0 6-183,0 4 1,5-1 8,0 6 1,7-6 24,-3 1-134,-2 3 0,6-5 0,-3 2 47,3-3 1,0-7 128,-3 1 1,6-2-23,-6 1-945,6-3 1,-8-6 0,7-2 245,0-3 0,-1-3 779,1-7 0,0 0 0,-1 0 0</inkml:trace>
  <inkml:trace contextRef="#ctx0" brushRef="#br0" timeOffset="992">1662 883 7569,'8'-8'552,"-2"8"0,-6 9 1,2 9 17,3 2 1,-3 6-339,3-1 0,-2 4-159,2 5 1,-4-7 121,4 2 0,-1-3-12,0 3 1,-2-6-185,3-3 0,1-4-44,-1-1 1,2-7-191,-2-3 199,-4 3 0,11-8-99,-7 0 0,5-6 72,-6-9 1,8-8-14,-2-6 0,-2-1 99,2-4 0,-2-2 1,2 2 0,1 1 66,-6 9 0,5-3-91,-5 8 1,4-1 359,-4 6 23,7 5-172,-11 3-134,13 6 0,-8 11 27,4 4 1,1 9-23,-6 1 0,2 3-148,-2 1 0,1 1 46,4-1 0,3-5 75,-3 1 1,-2-7-291,2 2 0,0-4-215,4-1 156,1-7 0,0 3 111,-1-6 0,-1-2 72,-3-8 0,3-4 20,-3-11 0,3-3 77,2-6 1,0-1-114,-1 1 1,-4-5 94,0-1 0,-5 1 260,5 5 0,-7 4-27,2 1 1,1 4 38,-1-4 0,2 4-78,-2-5 1,-4 12 280,4-1-169,3 2-53,-6-2-85,11 5 0,-10 3-6,7 6 0,-7 6 1,2 4 0,2 5-31,-2 4 1,4-1-17,-4 7 0,5-1-25,-5 6 0,5-1 11,-5 1 1,6-6-110,-1 1 0,-2-2-180,2 1 0,-5 2-839,5-6 1,-2-1 533,2-4 1,3 0 524,-4-1 0,11 1 0,3 0 0</inkml:trace>
  <inkml:trace contextRef="#ctx0" brushRef="#br0" timeOffset="1733">2720 45 7569,'-16'-15'1236,"3"1"-1080,13 5 0,1 3 310,4 6 0,3 6 169,7 4 0,0 13-59,0 11-464,-1 4 0,-4 21 0,0-2 219,1 5-261,2 2 1,0 1 0,-1 4 112,-2 2 0,-2 0 30,2-8 1,-2 4-223,-3-13 0,-4 5-136,4-10 1,-3 0 46,-2-5 1,0-6 48,0-4-1,0-5-88,0-4 200,0-4-473,0-13 328,0 5 1,1-11 58,4 3 1,-3-5-67,3-5 1,-3-8-122,-2-7 0,6-11-37,4 2 0,3-5-42,2-1 116,6 4 1,-5-5 0,5 7-152,1 0 340,-6 6 0,5-2 0,-6 9-147,0 3 1,-1 6-27,1-3 0,0 7 433,-1-2 1,1 5-52,0 5 0,3 3-16,-4 7 0,9 6-58,-8 4 1,-2-1-132,-3 6 0,-2-4 63,2 8-110,3-3 1,-11-1-1,2-1 122,-2 0-102,-2 1 1,0-1-1,-2 1 49,-2-1 0,-5 0-17,-5 1 1,-3-7 7,-2-4 0,1-2-12,-7-3-51,1 1 1,-1-2 0,2-3 70,2-5-217,-5 3 1,8-7 0,-5 4 79,2-3 0,3-4 75,8-3 1,-3-1-330,3-4 0,4-8-474,1 3 1,5-9-64,5-1 0,5-2 888,9-3 0,4-6 0,7-1 0</inkml:trace>
  <inkml:trace contextRef="#ctx0" brushRef="#br0" timeOffset="2400">3514 1030 7569,'6'8'295,"-2"3"-8,5-6 0,-4 0 425,5-5 0,-5 0-385,5 0 0,0 0-104,4 0 1,1 0 160,0 0 0,-1-5-31,1 0 1,5-6-102,-1 1 0,1-3-57,-5-2 0,-1 1-12,1-1 1,-2-5-23,-3 1 1,1-6-67,-6 6 0,0-6 87,-5 6 0,0-1 11,0 5 1,-1-1-94,-4-4 0,-2 4 19,-3-4 1,-3 9-65,3 1 0,-3 2 32,-1-2 0,4 4-124,0 6 133,0 0 0,-4 0 11,-1 0 1,5 13-578,0 6 0,2 8-13,-2 2 1,2 2 290,3 3 1,4 4 10,-4 6 1,5 0-46,5 0 1,3-1-95,6-4 1,3-3-122,2-7 0,-1 1 42,7-1 0,-1-5-53,6 1 0,1-9 12,3-1 0,-3-2-216,3-8 0,-3 0 26,-1-5 0,-1-7 630,1-3 0,-6-4 0,1-6 0,-7 4 0,1-4 0,-4 2 0,-5-1 0,1 2 0,-6-2 0,2 2 0,-3 3 154,-2-1 505,5 7 43,-7 1 1,0 9-234,0 3 0,0 3-56,0 7 0,0 6-157,0 3 1,0-1-60,0 2 0,5-2-37,-1 1 1,6 2-1,-5-6 1,2 0-29,-2-6 1,-2 1-91,7 0 1,-7-6-61,2 1 40,3-7 1,-5 4 85,7-7 0,-7-2 30,2-3 1,2-3 19,-2-6 1,1-8-62,-1-2 1,-3-9-4,3-1 1,-4-7 190,-1 2 0,0-4 31,0-1 1,0 4 26,0-5 1,0 9 15,0-8-311,7 10 0,-6-2 0,4 7 109,-3-1 1,-2 6-142,0-1 0,5 7-209,0-1 0,5 2-569,-6 3 1,8 4-860,-2 0 0,8 5 749,1-5 1,9 7 871,1-2 0,1 4 0,6 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33.04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310 1000 7077,'8'-6'252,"-3"-4"0,-2-3 326,2-2 39,-4 7 194,6-5-217,-7 11 14,0-4-193,7 6-171,-6 13 0,7-2 0,-4 14 26,1 1 1,1 6-88,-1 3 1,-3 6-154,2-2 1,3-3-33,-2-2 0,0 2-102,-5-2 0,0-1-19,0-9 1,5 2-137,0-6 1,0 0-84,-5-6 1,1-5-283,4-5 0,-2 3 115,7-2 0,-5-7-298,5-8 0,-2-6 413,2-8 0,3-1 394,-3-9 0,3-4 0,1 1 0</inkml:trace>
  <inkml:trace contextRef="#ctx0" brushRef="#br0" timeOffset="392">560 706 7569,'-2'-15'129,"-3"1"0,-3 4 233,-7 0 0,0 5-73,1-5 0,-6 7 201,1-2 1,-3 4-184,3 1 1,-3 0 44,-2 0 0,-4 6-112,4 4 0,-4 3-47,-1 2 0,-1 6 43,1 3 0,-1 9-54,1 1 1,4 7-23,1-2 0,1 6-20,-1 4 0,2 0 22,8 9 1,5-5 20,5 10 1,2-1-1,2 7 1,6 1-415,4-6 0,10-5-116,4-5 1,6-7 108,4 2 0,4-10 69,6-5 0,1-6-70,4-8 0,-1-2 155,6-13 1,-2 0 45,2-5 0,1-7-20,-6-3 1,0-9 117,-5-6 1,-6-8-17,-4-1 0,-4-7-44,-6 2 1,-4-5 84,-10-5 0,1 2 10,-6-7 1,-2 10 56,-8-5 1,-3 1-161,-7-6 1,-6-3-81,-3 3 0,-4 2 120,-1-2 0,-1 2 7,1-2 0,-1 7-699,1 12 1,1 3-80,4 12 1,-2 5 398,6 6 0,2 7 340,8 2 0,-3 7 0,5 7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43.05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469 588 7569,'-14'-6'0,"1"3"857,3-7-382,-3 7 0,11-11 633,-3 5-773,4-4 1,2-2 73,4 0 1,3 5-170,7 1 0,0 0-45,-1 0 0,6 2 69,0 7 0,4 0-82,-4 0 0,-1 7-205,-4 2 0,0 11-40,-1 5 1,-6-1-9,-3 5 1,-3-2 15,-2 7 0,-2-3-137,-3-2 0,-8 6 94,-6-1 1,-6 0 44,6-4 0,-7-1 70,1 0 0,-1-1-50,1-3 0,4-4 187,7-6 1,0-6-138,5 1-172,2-7 0,7 6 116,0-5 0,7-2-135,2 3 0,6-3 92,5-2 1,-2 0-102,6 0 0,1 5 84,4-1 0,1 1-87,-1-5 0,-3 0-467,3 0 1,-4 0 89,4 0 0,-1-5-84,-8 1 0,1-8 207,-1 2 0,-9-3 440,4-1 0,-4-8 0,4-1 0</inkml:trace>
  <inkml:trace contextRef="#ctx0" brushRef="#br0" timeOffset="383">690 162 7569,'-21'-37'137,"-2"2"0,-7 9 0,3 5 509,2 5 0,-3-1-241,4 12 0,-4 0-33,-1 5 1,-1 0 29,1 0 0,-1 7-194,1 3 0,-5 9-39,-1 6 0,0 4 70,0 6 0,4 9-24,-3 10 1,8 3-136,1 1 1,7 9-71,-1 7 0,4 8 173,5 11 1,-1-2-527,6 7 0,2-1 77,7 1 1,6-4 111,10-6 0,8-8-304,6-6 1,12-9 325,-2-11 0,10-10-53,0-9 1,8-13 143,1-7 1,6-7-62,-5-8 1,1-3 71,-1-7 0,-4-6-31,4-13 0,-9-9 1,-1-6 0,-6-7 76,1-8 1,-10-4 1,-5-1 0,-5 0 57,-4 6 0,-10-1 167,-10 0 1,-4 0-185,-1 0 0,-11 1-20,-4-1 0,-11-2-366,-3-2 1,-7 2 60,-9-2 1,1 9-51,0 5 1,0 5 41,0 4 0,7 11-469,2 9 0,11 11 744,4 4 0,1 3 0,1 2 0,0 0 0,-5 0 0,-3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0:00.046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15 249 7569,'-6'-23'306,"4"2"404,-4 6-236,12 7 0,2 1-174,7 7 0,0 9 7,-1 5 0,1 14-67,0 11 0,-5 12-57,-1 8 1,-4 4-41,5 6 1,-7 0-106,2-11 1,-3 4 89,-2-8 0,0 0-84,0-5 0,0-1-44,0-14 1,0-2 132,0-7-162,0-4 58,0-13 2,0-1 1,0-20-31,0-7 0,0-8-123,0-6 0,0-3 63,0-7 1,5-1 17,0 1 0,6-6-53,-1-4 1,-2-2 83,2 2 1,0 0 61,4 10 1,1 5-71,0 15 1,-1 4-3,1 10 0,1 4 11,4 6 0,-4 13 9,4 6 1,-2 14-36,2 6 0,-4 4-74,3 1 0,-2-2-56,-3-2 1,6 0 83,0-5 0,-1-3-63,-4-7 0,5-4 51,-1-6 104,1-1 1,-6-5-1,1-4-73,0-4 1,4-12 18,1-4 1,0-14 27,-6-1 1,1-9 14,0 0 0,-1-2 109,1 2 1,0-9-78,0 4 0,-1-5 120,1 0 1,0 4-40,-1-4-64,1 3 0,5 2 0,1 1-2,2 4 0,0 5 4,1 9 0,2 1-12,-6 9 1,1-1 4,-1 11 0,-4 2 39,4 8 1,-6 9-43,-4 11 0,2 4 80,-8 5 0,1 4-48,-5 6 50,0 7 1,0-4 0,0 5 21,0-1 1,-1 4-30,-4-1 1,2 2-79,-7-2 0,6 1 10,0-6 0,2-1-365,2-9 0,0 2 162,0-7 1,2 0-533,2-4 0,5-7 95,5-4-80,8-2 0,-4-9 1,6-3 113,2-4 1,2-4 557,1-7 0,1 0 0,-1-11 0</inkml:trace>
  <inkml:trace contextRef="#ctx0" brushRef="#br0" timeOffset="358">1706 499 7569,'0'-23'572,"-7"2"-342,-1 6 0,-7 2 0,1 3 373,-1 5 0,0 4-41,0 1-257,-6 0 0,3 6 1,-5 6 26,2 5 0,0 6-137,1 7 0,4 1 48,-4 3 0,9-1 100,1 6 1,7 0-211,-2 5 1,3-5 19,2 1 0,2-8-239,3 3 1,8-4-43,7-2 1,6-4-71,-2-1 0,9-11 89,1 2 0,0-10-58,-4 0 1,-1-4 75,1-1 0,-1-6 45,0-4 1,-6-8-157,-3-2 1,-4-6 90,-1 2 1,-2-4 146,-3-1 0,-4-1-12,-6 1 0,0-6-22,0 1 1,0-7-137,0 2 1,0 2-156,0-3 0,-5 6 43,0-5 0,1 8-168,4 1 1,0 3-29,0 7 0,0 5 123,0 6 0,1 5-401,4-1 1,-2 4 284,7 1 0,2 6 435,7 4 0,-2 10 0,4 3 0</inkml:trace>
  <inkml:trace contextRef="#ctx0" brushRef="#br0" timeOffset="592">2102 631 7569,'9'29'0,"-1"1"3,-3-1 68,-4 1 0,6-6 0,-7 1 329,0 1 0,0-5-130,0-1 0,5-4 292,0-1-111,0-1-203,-5-5 0,1-3-65,4-6 1,-3-6 50,3-4 1,3-5 269,2-5 1,-2-2-108,2-8 1,-6-1-51,6-3 0,-5 1-144,5-6 0,-2 5-56,2-6 0,1 6 36,-6-5 1,5 1 22,-5-1 1,5 3-1010,-5 7 0,6 4 472,-1 1 1,-2 6-216,2-2 0,-5 9-192,5 1 1,-6 7-424,6-2 0,0 3 1161,5 2 0,-1 7 0,1 1 0</inkml:trace>
  <inkml:trace contextRef="#ctx0" brushRef="#br0" timeOffset="914">2588 631 7569,'1'10'692,"4"0"-443,3-7 1,4 3 0,1-6 66,3 0 0,4 0 20,-1 0 0,3-6 191,2-4 0,4-3-206,-4-2 0,-2-4-138,-3-1 1,2-4 177,-1 4 1,-2-6-7,-8 1 1,1-1-202,-6 2 1,0-2 28,-5 6 1,-2-1-236,-3 1 1,2 6-8,-7-1 0,-4 2 1,-6 8 0,0 0-29,6 5 0,-6 0-190,1 0 1,-3 7 196,3 2 0,2 11 125,-2 4 1,7 4 128,3 2 1,5 1 53,-1 3-156,4 3 1,2 6 0,4-1-144,5 2 1,11-8-160,9 9 0,6-6 255,8 0 1,8-3 51,7-7 0,1-6-1989,9-3 1628,-1 3 0,12-14 0,2 4 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9:55.16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15 542 7569,'-6'-14'-249,"4"4"-334,-3 0 628,4 7 1,1-5 756,0 3-413,0 3 41,0-4 0,1 22-155,4 4 0,-3 9-69,3-5 0,-4 4-50,-1 2 1,0 1 33,0 3 1,5-3-66,0 3 0,0-3-109,-5-1 1,0-6-108,0 1 0,0-7 78,0 1-206,0-2 168,0-3 47,0-6 8,0-1-9,0-20 0,0-2 28,0-9 1,2-4 0,2 3 1,-2-4 38,3-5 0,1-4-25,-1-6-78,7-7 0,-9 2 1,7-8 66,1-3 1,2-2-5,2 3 0,0 5-51,-1 0 0,1 12-96,0-2 1,0 16 84,-1 3 1,3 4 41,2 6 0,-2 4 45,2 11 0,-1 0-74,2 0 57,-4 0 1,10 13-1,-6 7-32,-2 6 19,-2 3 0,-1 2 0,-2 4-15,-3 4 1,1-2-7,-6 3 1,0-3-18,-5 2 1,0-1-73,0-4 1,0-4 83,0-1 0,0-6-7,0-8 219,-7-1-175,6-6-21,-6-1 1,7-20-4,0-7 0,2-6 10,3-3 0,-2-6-135,7 1 1,0-7 65,4 2 1,6-2 33,-1 2 1,3-3 4,-3 2-10,-2 4 0,9-4 0,-7 5-16,-1 3 60,5 7 0,-6 4 1,2 6 0,-3 7 17,-1 3 0,-5 5 37,0 5 1,-7 5 135,2 9 0,1 6 22,-1 9 0,0 4-114,-5 6 0,0 0-31,0 0 0,0 2 50,0 3-205,0-3 0,0 9 0,0-6 108,0-2 0,5-1 31,0-2 0,5-1-384,-5-4 1,6-3-230,-1-7 0,1-1-207,-1-3 1,8-4 181,-3-7 0,3 0 18,-3-5 1,1-2 29,3-7 519,-2-7 0,11-7 0,-6-9 0</inkml:trace>
  <inkml:trace contextRef="#ctx0" brushRef="#br0" timeOffset="344">1309 425 7569,'0'-15'-414,"0"0"355,0 1 59,0-1 1295,-7 0-819,-8 7 0,-1 2-102,-3 6 0,2 6-119,3 4 0,-3 5-61,-2 4 0,7 4-63,-3 7 0,6 4-97,-1 0 1,-2 5 39,8-4 1,-1 1-84,5-2 0,6-3 99,4 3 0,3-3-12,2-1 0,1-3-378,4-2 1,1-4 114,3-6 1,4-2 34,-3-3 0,2-4 60,3-6 0,-6-1 34,1-4 0,-6-5 18,6-10 0,-7 2-17,1-6 0,-4-1 48,-5-4 0,-3 0 66,-7-1 1,0 1 14,0-1 1,-7 1-46,-3 0 1,-3-6 7,-2 1 1,1 0-84,-1 4 0,0 6-124,1-1 1,1 7-117,3-1-424,-3 2-790,11 3 1079,-4 5 0,6 5 421,0 8 0,6 5 0,2 5 0</inkml:trace>
  <inkml:trace contextRef="#ctx0" brushRef="#br0" timeOffset="692">1764 513 7500,'-8'15'253,"2"-5"126,6-1 1,0 3 47,0 7 0,0-1-125,0 7 1,5-6-193,-1 6 1,6-5 79,-5 4 1,5-1-12,-5 1 1,5-1-22,-5-3 1,4-4 157,-4 4 51,0-4 23,-5-1-186,7-7-77,-6-2 1,6-7-176,-7-4 0,0-8 36,0-7 0,5-6 32,0 2 0,1-4 53,-1-1 0,-3-3-76,3-2 0,-4 0 38,-1-10 0,5 3-64,0-8 0,0 3-74,-5 2 0,2 2 76,3 2 0,-2 1-284,7 10 0,-7-2 142,2 11 1,1 1 105,-1 4 1,7 7-419,-3 3 0,4 3-539,2 2 1,0 2 336,0 3 683,-7 3 0,11 13 0,-2 2 0</inkml:trace>
  <inkml:trace contextRef="#ctx0" brushRef="#br0" timeOffset="1034">2191 469 8042,'14'0'1052,"1"0"-684,0 0 1,4-2-169,1-3 1,6 2 21,-1-7 1,-3 5 22,3-4 0,-5-1 21,4-5 1,1-1-84,4-4 1,-6 4 18,-4-4 0,-2-1 74,-3 1-268,-5 1 1,-3-1-1,-6 1 160,0 1 1,0 1-146,0 3 1,-6-1 123,-4 0 0,-3 2-12,-2 3 0,-1 4-564,-4 6 1,-1 0 28,-4 0 1,-2 6 344,2 4 0,-1 8 15,1 2 314,4 6 0,7-3 1,0 8-96,5 3 1,2 4-142,7 6 1,8 6 288,7 4 1,6-3 433,9-2 0,7-3-882,7-2 1,7-2 126,8-3 1,4-8-1520,1-6 1,13-9 376,1-1 1136,7 0 0,-1-19 0,-4 1 0,-5-5 0,-8-4 0,-5 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0:01.63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0 2784 7569,'0'-24'116,"0"-1"-58,0 7 0,5-8 848,0 7-361,0 5-276,2 1 1,-4 12 0,5-3 170,-1 8 0,4 12-97,-1 13 0,-4 9-119,-1 11 1,2 8-42,-2 7 1,0 4 11,-5-4 0,0 5 0,0-6 0,0 8-236,0-3 1,5-2 100,-1-3 1,1-4-442,-5-5 1,0 2-57,0-7 1,0-5-246,0-5 0,7-6 142,3 1 1,3-10-284,1-4 1,3-4 254,2-1 568,4-7 0,7-8 0,-1-8 0</inkml:trace>
  <inkml:trace contextRef="#ctx0" brushRef="#br0" timeOffset="417">735 3313 7569,'0'-8'0,"0"-5"123,0 3 42,-6 4 1,-2-1-1,-7 7 719,0 0 1,-4 0-445,-1 0 0,-1 2 3,1 3 0,-1 5-140,-3 9 1,-3 4 16,8 6 0,-6 1-137,6-1 1,-1 1 18,5-1 1,2 0-141,4 1 0,2-1-7,7 1 0,0-3-72,0-2 1,2 1 154,3-6 1,4-1-33,11-4 1,3-7-526,6-3 1,2-3 22,4-2 0,-4 0 71,3 0 1,2-12 131,-2-2 0,-5-6 66,-4 0 0,-2-1 46,1-3 0,-4-4 17,-10 3 0,1-2 70,-6-3 0,0 1 195,-5-1 0,0 1-95,0 0 1,-5 4 130,0 1 0,-5 6 264,5-2-146,1 4-317,-3 1 0,5 8 5,-3 7 1,4 9-129,1 10 1,0-1 127,0 7 0,1 4 10,4 5 0,2 1-374,3-6 0,3 5-156,-3 1 1,4-1-360,6-5 1,-4-1 213,4-3 0,3-4 58,1-6 0,4-1 36,1 1 528,1-7 0,-1 5 0,1-5 0</inkml:trace>
  <inkml:trace contextRef="#ctx0" brushRef="#br0" timeOffset="937">1323 3504 7569,'0'-9'0,"0"-1"0,-6 7 0,3-4 1013,-7 7-479,6 0 0,-4 7 1,5 2 7,-2 4 1,0 2-281,5 0 1,0 4-129,0 1 1,2 5 1,3-6 1,-2 1 22,7-6 0,0 1-78,4 0 1,6-2-159,0-3 1,6-4 54,-2-6 1,-1 0-230,2 0 1,-1-6-83,5-4 0,1-8 155,-1-2 1,-1-6 0,-4 2 1,-1-2 138,-3 1 0,-5-3-25,-1 4 0,-1 1-28,-8-2 1,5 6-90,-5-6 822,0 7 85,-5-3-585,0 6 1,0 9-66,0 6 1,0 6-93,0 9 0,-5 6 51,0 4 0,-1 4 34,1 6 0,3 2-14,-3 7 0,4 5-21,1 0 0,0 13-60,0 2 1,0 3-7,0 6 0,4-1-162,1 12 1,2-6 238,-2 5-205,-4-6 0,6 6 0,-5-8 9,2-3 18,-2-8 0,5-5 1,-7-10 37,0-3 0,-2-9 12,-3-3 1,-3-4 78,-7-6 1,1-4-23,-1-10 1,-5-4-24,1-6 0,-8 0-23,3 0 1,-4-6 297,-1-4 0,-1-5-295,1-4 110,-7 2 1,5-9 0,-3 5-85,3-2 0,3-1 7,3-6 0,-1-4-72,7 0 1,1-7-119,8 2 1,3-4-347,7-1 1,0-5 48,0 0 19,13-7 1,-1 11-1,12-4 503,3 3 0,7 2 0,3 0 0</inkml:trace>
  <inkml:trace contextRef="#ctx0" brushRef="#br0" timeOffset="1501">1838 3872 7569,'23'-15'125,"4"1"0,-4 4 0,7 0 157,-1-2 1,-4 4 192,-1-1 1,-1 4-158,1-5 1,4 2-105,-3-2 0,-2-3 68,1 3 1,-4-3-142,4-2 1,-4 1-118,4-1 1,-6 0 80,2 0 1,-4 1-135,-1-1 0,-2-1 153,-3-4 0,1 4-3,-6-4 0,0 4-281,-5 1 1,0 0 70,0 1 0,-7-1 155,-2 0 0,-6 7-65,-5 3 1,2 4 15,-6 1 0,4 0 34,-4 0 1,4 6 0,-4 4 0,7 3-27,3 2 0,1 6-5,8 3 1,0-1 24,5 2 0,0 1-27,0 8 0,8-1-233,7 6 0,6-6-107,8 1 0,2 2-115,4-2 1,-3 1 42,7-6 0,1-1-116,4-4 1,-2 2 204,-3-6 1,-1-2 47,-4-8 1,-3-4 12,4-6 0,-6-1 172,-4-4 1,-3-3 91,-2-7 0,-9-5-86,4 1 0,-8-7-118,2 1 1,-5 2 635,1-1 1,-4 6 942,-1-2 0,0-1-734,0 1 1,0-4-44,0 4 1,0 1-229,0 4 0,2 0-46,3 1 1,-4 4-66,4 0 1,-3 5-61,-2-5 0,0 5-12,0-4 0,2 4-35,2-5 0,0 2 0,6-2 0,-7-3 11,2 3 1,1-8 11,-1-2 0,2 1-318,-2 4 0,-2-6-224,7-4 1,-5 3 29,4-3 0,-4 5 163,5-4 1,0 6 57,5-2 0,-1 4-612,1 1 0,0 6-704,-1-1 1,1 2 712,0-2 1,4 3-48,1 7 0,6 0 203,-1 0 543,9 0 0,-3 0 0,5 0 0</inkml:trace>
  <inkml:trace contextRef="#ctx0" brushRef="#br0" timeOffset="1804">3719 3284 8457,'-6'-8'931,"-4"3"0,-8 3-228,-2 2 1,-6 7-214,2 3 1,-2 4 146,1 6 1,-3-2-163,4 6 0,-2-1-146,1 2 1,4 2-292,6-2 0,7 1-61,3-1 1,4 1-56,1-7 0,13 6-30,6-6 1,14 6-308,6-5 1,4 6 168,1-2 1,0-1-206,0 2 1,-7-1 148,-2 5 1,-7-4 75,-9-1 1,-6-6 535,-13 2 1,-3-4-209,-7-1 0,-8 0-141,-16-1 0,-4-4 160,-6 0 1,-6-5 318,-4 5 1,-2-7-392,2 2 1,-3-3-276,3-2 1,4 0-1148,1 0 1,9 1 1372,6 4 0,3-3 0,2 4 0</inkml:trace>
  <inkml:trace contextRef="#ctx0" brushRef="#br0" timeOffset="-4817">118 873 7569,'-15'-13'1952,"1"3"-1673,5-3 90,3 12 0,8 1-61,2 10 1,-2 4 114,3 6 0,-3 3-106,-2 6 0,1 5-134,4 1 1,-3 1-28,3-2 0,-4-8-23,-1 3 1,0-2-31,0 2 0,0-6-97,0-4 0,0-7 281,0-2-49,7-7-404,-6 3 1,8-12 16,-4-4 1,1-5-46,4-4 0,3-4 112,-3-6 1,4-1-55,6 1 1,-2-2 59,6-4 0,-4 4-5,5-3 1,-1 1 102,5-1 1,1 8-63,-1-3 1,-4 9 34,-1 0 1,-1 9-8,2 1 0,2 7 87,-2-2 0,-4 5-31,-1 5 0,-2 5 117,1 9 1,-2 4-97,2 7 0,-2-1 10,-3 0 1,-4 1-236,0-1 0,0 2 78,4 4 0,1-4-137,0 3 0,-2-8-285,-3-2 1,3-1-373,-4 2 0,3-2 268,-2-4 608,3-9 0,-5 16 0,7-9 0</inkml:trace>
  <inkml:trace contextRef="#ctx0" brushRef="#br0" timeOffset="-4416">941 1079 8888,'2'-10'768,"3"1"1,4 5-183,11-1 0,-2-3-209,7-2 1,4 2-38,5-2 1,5 1-200,-4-6 0,4-5-109,-5 1 1,5-6-80,-4 6 1,-1-6 102,-5 6 1,-2-6-78,-8 5 0,1-4-15,-10 4 1,-4-4 6,-1 4 0,-5 1-80,-5 4 0,-10 0-72,-9 1 0,-4 0 28,-1 5 0,-2 2-84,-4 7 0,-1 0 211,-3 0 0,-2 7-44,7 2 1,0 9-16,4 2 1,3 6 201,2-1 1,1 2 291,9 3 1,-1 4-173,11 0 1,0 2 11,5-1 0,6-4-49,4 3 1,5-1-49,4 1 0,6-3-217,9 3 1,-1-4 68,6-6 0,0-1-370,5-3 1,1-4 195,-1 4 1,0-9 68,0-1 0,-2-7-355,-3 2 0,2-3-596,-6-2 1,-1-2 352,-5-3 0,-1-3-714,-3-7 1413,2 0 0,-10-6 0,4-2 0</inkml:trace>
  <inkml:trace contextRef="#ctx0" brushRef="#br0" timeOffset="-4008">1808 917 7676,'0'-9'607,"0"-1"0,-1 7 1,-4-2-160,3 3 1,-6 4-1,5 3 39,-2 4 1,0 1-170,5 5 0,0-4-61,0 9 1,0-2 93,0 1 0,5-1-243,0 7 1,1-7 86,-1 1 0,-2-1-267,7 2 1,-2-4 27,2 4-231,3-10 0,-5 3 0,7-5 147,0 0 1,0-1 118,-1-7 1,1 5-202,0-1 1,-1 1-290,1-5 0,0-5 203,-1 1 0,0-8 85,-5 2 0,8-3 223,-8-1 0,8-1-109,-7 0 230,3-6 0,-4 5 0,0-6-52,-3 1 234,-1 5 0,0-5 73,0 6-13,6 0-52,-9 1-91,4 5-243,1 3 0,-5 14 79,3 7-120,3-1 1,-2 9-1,6-3 140,-3 4-188,1 4 1,5-3 0,0-1 59,-1 2 0,3-3 21,2 2 1,3-3-406,2 3 1,2-4-263,-6-6 1,4 0-322,-4-1 0,6-6 111,-2-3 896,-2-3 0,5-2 0,-4 0 0</inkml:trace>
  <inkml:trace contextRef="#ctx0" brushRef="#br0" timeOffset="-3658">2632 1050 7652,'-9'-15'798,"3"7"-46,6-5-244,0 11 0,6 14-371,4 12 1,-2 2 30,2-1 0,-5-1 22,5 6 1,-5-1-15,5 0 1,-6-4-1,6-1 0,-6-6 146,0 2-248,5-4 21,-8-8 23,6-1 1,-7-9-93,0-3 1,0-3-1,0-6 0,5-6-57,0 0 1,-1-6 107,-4 2 1,0-9-6,0-1 1,0-7 31,0 2 0,0 1 66,0-1 0,0 0-97,0-5 1,7 6 49,3 4 1,-2-2-90,2 2 0,0 4-90,4 6 0,6 6-236,-1-2 1,3 4-106,-3 1 1,-1 5-332,7 1 1,-1 5 95,6-1 1,-6 4-322,1 1 1,-1 6 335,6 4 617,-8 3 0,6 8 0,-5 2 0</inkml:trace>
  <inkml:trace contextRef="#ctx0" brushRef="#br0" timeOffset="-3305">3352 815 8284,'-15'-15'586,"2"5"-403,3 0 1,-1 5 229,6-4 370,-7 5-132,4-9 0,-1 12-295,-1-4 1,5 5-179,-5 5 0,2 3-112,-2 6 1,-1 8 100,6 2 0,-5 6-54,5 4 1,0-1 47,5 6 0,0-2-4,0 2 1,7 2-85,2-6 0,6 4-81,5-5 1,3 0 47,6-4 1,0-7-127,1-4 0,4-9-90,0-5 1,1-3 106,-6-2 1,0-4 100,1-5 1,-2-3-118,-4-12 0,-3-1-98,-6-4 1,0-1 154,-1 1 1,-5-5 162,-4-1 0,-4-4-140,-1 5 0,-1-5 20,-4 4 0,-4-4-96,-5 5 0,-1 4 90,0 6 0,1 6-519,-1-2 0,0 6 96,1 4 0,4 2-517,0 3-284,7 3 272,-4-4 0,7 7 943,0 4 0,7 3 0,1 7 0</inkml:trace>
  <inkml:trace contextRef="#ctx0" brushRef="#br0" timeOffset="-2955">3881 1050 7569,'-7'19'472,"-2"1"1,0 0-1,0-4-188,-3 3 0,6-2 92,1 2 1,-2-7 845,2-2-453,0-1-67,5 0-210,0-3-289,7-6 1,1-6-21,7-4 1,0-5 11,-1-5 0,1 2-131,0-6 0,4 1 132,1-1-204,6-4 1,-8 5 0,5-5 93,-2 4 0,4-2-41,-6 6 0,6-4 16,-6 4 0,6-5-127,-6 6 0,6 4-5,-6 5 121,1 1 1,-5 0-19,-1 4 1,-4 5 15,0 5-96,-7 4 1,4 12 0,-7 3 44,0 4 0,1 1 11,4 1 0,-3-1-144,3 1 1,-2-1-222,2 0 1,-2-1-547,7-3 1,-5 1 405,5-7 0,0 6-485,4-6 1,1-4 100,0-5-618,-1-7 1499,1 10 0,6-11 0,2 4 0</inkml:trace>
  <inkml:trace contextRef="#ctx0" brushRef="#br0" timeOffset="-2666">4895 844 7569,'0'-20'257,"0"1"0,0-6 864,0 6-353,-6-1 0,-4 10 30,-10 0 1,4 7-156,-4-2 0,4 5-29,1 5-396,1 3 0,-4 7 1,1 0 34,4-1 1,8 8-59,0 2 0,4 4-121,1 1 1,6 1-163,4-1 1,8 5-39,2 1 1,6 1 64,-2-2 0,2-1-167,-1 6 1,1-7-1,-6 3 0,-1 1-61,-4-2 0,-7-5 207,-3-4 1,-3-2 48,-2 1 1,-2-3-1,-3-6 0,-8 0 72,-7 0 1,-4-6-386,4 1 0,-7 0 108,-3 5 1,-1-1-1761,-8 1 1998,0 0 0,-12 6 0,-1 2 0</inkml:trace>
  <inkml:trace contextRef="#ctx0" brushRef="#br0" timeOffset="20913">4983 44 7569,'-15'0'327,"7"0"223,2 0 107,-1-6-302,6 4-177,-6-5 0,7 6 21,0-4 0,7 3 12,2-3 0,0 4-21,0 1 1,1-2-8,5-3 1,0 4-35,-1-4 0,6 3-14,-1 2 0,8 0-115,-3 0 1,4 5 30,1 0 0,1 5-104,-1-5 0,0 6 69,1-1 1,-1 3-80,1 2 0,-3-1 124,-2 1 1,1 1-34,-6 4 0,-1 1-147,-4 4 0,0 2 48,-1-2 1,-1 3 55,-3 1 0,-2 0 9,-3 1 1,-3 4-1,3 0 1,-4 7 2,-1-2 1,-1 4-3,-4 1 0,3 0-25,-3 0 1,-3 5 28,-2 0 1,2 0-12,-2-5 1,5 5-26,-4 0 1,1 5-4,-2-5 0,-3 5 37,3-5 0,2 5-1,-2-5 0,5 5 23,-5-5 0,5 0 76,-4-5 0,4 5-98,-5 0 0,7 5 6,-2-5 0,-2 6-36,2-1 1,-5-3-5,6-2 1,-3 2-108,2-2 0,2 0 77,-7-5 0,7 3-17,-2-3 1,-2 3 68,2-7 0,1-4-5,4-2 1,0-5-51,0-4 0,1-4 24,4-6 1,-2-2-5,7-3 1,2-4 54,7-6 1,-1 0-3,7 0 0,-7-6 3,1-4 1,2-8 83,-1-2 1,4 1-79,-4 4 1,0-5 6,-6 1 1,1-1 12,0 5-17,-7 1 111,5-1 0,-11 5-107,3 0-8,-4 7 1,-6-2-3,0 10 0,-6 3-4,1 7 0,-3 1 60,-2 4 0,1-2 13,-1 6 1,5 1 38,0 4 1,2 7-81,-2 3 0,4 6-27,6 4 1,0 3 18,0 7 0,0 6 3,0 4 0,0 2-169,0 3 1,2 8 136,2 6 0,-2 2-316,3 8 1,1-5 326,-1 5 1,2-5 103,-2 5 1,-4-7-62,4 2 0,2-8-23,-2-1 1,5-8-154,-6 3 0,3-1 166,-2-4 0,-3 2-34,2-7 1,-2-2-70,-2 1 1,0-5 58,0 0 0,0-4-93,0-5 0,-2 1 143,-2-6 1,-5-4-89,-5-6 0,-3-7 384,-2 3 1,2-9-364,-2-2 191,-4-6 1,5 2 0,-6-9-153,-3-1 1,5-7 85,-3 2 1,5-3-134,-4-2 1,4 0-52,-4 0 1,1-5-504,-2 0 1,4-6 277,7 1 1,-1-5-1725,0-4 2025,7 2 0,-12-17 0,4 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0:23.84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368 412 7569,'0'-14'0,"2"-1"69,3 0-72,-4 1 0,11-1 183,-7 0 1,1 1 383,-1-1 0,1 5 272,4 0-435,3 7-58,-4-4-107,-1 7 1,-2 14-13,-6 5 1,0 9-152,0 6 1,0 5 96,0 10 0,0-1-97,0 6 1,0 1 53,0 9 0,0-4 41,0 4 1,0-4-64,0-1 1,0-2-100,0-3 1,5 2-44,0-7 0,0-5-268,-5-5 0,5-6 109,0 1 0,1-3 92,-1-2 1,-3-6-48,3-3 1,-4-4 33,-1-1 1,5 0 5,0-1-92,0-5-12,-5-3 25,0 1-177,0-6 1,0-6 146,0-9 0,0-4-144,0 3 0,0 0-129,0 1 119,-7-1 0,6-5 1,-4 1-315,3 1 688,2 1 0,0-4 0,0-2 0</inkml:trace>
  <inkml:trace contextRef="#ctx0" brushRef="#br0" timeOffset="1562">486 295 7375,'0'-15'214,"0"0"244,0 1-263,0 6 0,1-4 12,4 7 1,-3-1 137,3 1-181,-4 3 333,-1-4 0,-6 17-371,-4 4 1,-3 9-8,-2 1 0,-1 3-88,-4 1 0,2 5 61,-6 1 0,1 5-112,-2 0 1,-2-3 22,2 2 0,-1-6 155,2 1-201,-4-3 1,11 4 0,-2-3 101,3-4 1,2 0-7,5-9 0,-3 1-44,7-5 1,0-5-172,5-1-159,0-5-148,0 2 347,7-6 1,0-6 70,2-4 0,4-3-44,-3-2 1,3 0-2,2 1 70,-7-8 0,5 6 0,-3-5-28,3 0 1,-3 4 16,0-2 0,-1-3 22,6 3 1,-5-6 2,0 6 0,0-7 24,4 1 1,1-3-14,0-1 0,-1-7 7,1-3 0,1 1-47,4-1 95,-4 6 0,6-4 0,-8 4-66,1-1 1,0 4 7,-1 6 0,1 6 168,0-2 1,-1 4 56,1 1 1,1 1-64,4-1 0,-4 2-93,4 3 1,-4 2-22,-1 3 1,-5 3 54,0-2-61,-1 2 1,4 4 24,-3 2 1,2 5-7,-7 5 1,4 8 42,-4 2 1,7 4-3,-2 1 0,-2 7 70,1 3 1,-4 4-97,5 1 0,-2 5 5,2 0 0,3 0 63,-3-5-181,3-6 0,0 7 1,-1-6 106,-3-3 0,0 2 7,0-4 0,3-4-187,-7-6 0,4-6-106,-4 2 0,2-6-473,-2-4 256,-4-3-496,6-7 495,-7 0 0,0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0:39.779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470 941 7569,'-7'-8'0,"6"-5"0,-11 5 386,7-7-157,-6 0 1,8 1-1,-7-1 232,-2 0 1,4 0-201,-2 1 0,1-1 56,-6 0 1,0 7-135,0 3 1,-4-1-1,-1 1 0,-1 0 23,1 5 1,-1 2-37,-3 3 0,-2 8-145,6 6 1,-6 12-6,1-1 0,2 14-117,-1 0 1,6 10 144,-2 0 0,9 3 32,1 2 0,7-1-361,-2 1 1,10-7-128,5-3 0,8-3-300,1-2 0,9-11 337,1-4 1,7-9-100,8 0 1,1-11-22,-1-4 1,1-3 490,4-2 0,4-13 0,5-4 0</inkml:trace>
  <inkml:trace contextRef="#ctx0" brushRef="#br0" timeOffset="458">999 970 7569,'-13'-14'309,"3"-1"0,-11 2-63,6 3 0,0-1-120,1 6 0,4 0-42,0 5 1,0 0 110,-4 0 0,4 2 169,0 3 1,2 3-171,-2 6 1,-3 8-25,3 2 0,2 4-33,-2 1 1,2 1-1,-2-1 0,-1 5-80,6 1 1,-5 1 42,5-2 0,0-3-173,5 3 1,0-3 24,0-1 1,7-6-24,3 1 1,3-7 130,1 1 1,6-9-36,0-5 1,6-3-430,-2-2 1,-1-2 17,2-3 1,-6-8 119,6-7 0,-7-6 32,1 2 250,-2-4 1,-3-1 0,-1-1-140,-3 1 1,2-1 15,-8 1 0,1 1 201,-5 4 0,0-4 277,0 3 0,0 4-152,0 2 1,0-3 17,0 3 1,0 4 254,0 5-214,0 7-429,0-4 183,0 21 0,2-5 30,3 11 1,-2 1-17,7-1 0,-5 6-196,5-2 1,-5 9-74,4 1 0,0 6-131,0-6 0,3 2 128,-7-2 1,6-3-295,-1 3 1,3-7 187,2-3 0,1-6 75,4 2 0,-4-11 257,4-4 0,2-3 0,1-2 0</inkml:trace>
  <inkml:trace contextRef="#ctx0" brushRef="#br0" timeOffset="975">1602 1015 7569,'-7'14'458,"-1"8"1,0-5 0,1 8-16,1 1 1,4 8-50,-3 6-312,3 9 1,2 4-1,0 10 164,0 0 1,0 7-46,0-1 0,5 8-284,0 1 0,0 1 246,-5-6 1,5 1-161,0-1 0,0-6-12,-5-3-27,0-10 0,0-5 1,0-10 280,0-5-393,0-3 0,0-8 209,0-3-41,0-11 1,0-36-187,0-17 0,0-10 22,0 10 1,0-7 92,0-3 1,0-5-82,0-4 0,0-6 48,0-9 0,0-6-265,0-9 0,0-5 307,0 45 0,0-2 0,0 0 0,0-1-7,-1-3 0,2 1 0,1 3 0,2 2 92,6-45 1,8 11-100,2 19 1,6 9-27,-2 10 1,6 10 107,4 5 0,-3 11 201,3 8 0,-3 2-154,-1 8 0,-1 0-81,1 5 0,-3 7 341,-2 2 0,1 6-367,-6 5 0,-1 3 15,-4 6 0,-5 7-9,0 3 1,-7 4-40,2 1 0,-4 0 67,-1 0 0,-8 2 6,-7 3 0,1-9-2,-6 5 0,-3-5 9,-1 4 1,-4-11-8,-1-3 1,-1-6 2,1 1 0,4-1-11,1-9 1,6-2 15,-2-8-91,4-4 0,3-1-62,3-9 1,5-5-706,10 0 1,10-7 261,9-4 0,4 2 582,1-1 0,7-7 0,2-7 0</inkml:trace>
  <inkml:trace contextRef="#ctx0" brushRef="#br0" timeOffset="1441">2498 838 7569,'8'-8'352,"-1"-5"-203,-7 3 1,0-3 753,0-2-508,0 1 1,0-1 242,0 0 23,-7 7-484,-1-5 0,-6 11-12,-1-2 1,-2 4 75,-2 4 1,1 5-1,-7 5 1,6 6-107,-6-1 0,7 9 60,-1 2 0,2 1 0,3 8 0,1-5-46,3 5 0,3-4-214,7 4 0,0-6-43,0 1 1,2-3-78,3-2 1,5-6-7,9-3 0,-1-6-133,7-4 1,-1 2-40,6-7 0,-1-2 134,0-8 1,-4-3 54,-1-7 1,-1-6-38,2-4 1,-2-2 83,-4-3 0,-2 1 59,2-1 0,-7 1 180,-3 0 0,0-1-47,0 1 0,3-1 169,-7 1 0,1 0-142,-1-1 0,-3 2-63,3 4 1,1 1 309,-1 3 0,0 9-122,-5-4 1,2 9 30,3-4-176,-4 7 1,6-2-92,-7 10 1,0 3 66,0 7 0,0 6-89,0 3 0,0 4-76,0 1 0,0 6 42,0-1 1,0 5-226,0-4 1,0 4 39,0-5 1,0 2-78,0-2 1,1-3-90,4 4 1,8-11-263,7-4 0,4-1 161,-4-4 0,6-4 527,-1-11 0,2 0 0,3 0 0</inkml:trace>
  <inkml:trace contextRef="#ctx0" brushRef="#br0" timeOffset="1930">3351 765 7569,'-2'-15'383,"-3"0"-207,-3 1 0,-2-1 320,0 0 0,2 5 1,-3 2 480,1 2-743,0 1 1,-4 5-21,-1 0 0,0 6-23,0 4 1,1 10 57,-1 4 1,-5-1-44,1 2 1,-1 4 33,6 5 1,4 2 35,0-1-136,0-4 0,2 9 0,3-5 65,3-3 0,2 4-119,0-1 1,7-1-13,3-5 0,3 1-206,2-1 0,6-6-547,3-3 1,4-4 383,1-1 1,1-7-550,-1-3 1,1-4 188,-1-1 1,0-6-50,1-4 0,-1-8 354,1-2 1,-6-6 165,1 2 1,-6-2-116,6 1 0,-6-3-24,6 4 1,-7-2 279,1 1 0,-4-3 43,-5 4 0,3 3 109,-3 1 0,-2-1-122,2 1 364,-7 1 1,8 4 0,-6 0-169,-1 1 0,-3 4 99,-1 0 594,7 0 712,-6 2-1075,6 1 1,-7 9-158,0 3 1,0 5-92,0 9 0,0-1 10,0 7-239,0-1 0,0 7 1,0 2 287,0 1-395,0 7 1,0-8 0,0 4 119,0-1 0,2-1-142,2-6 1,-2-1-646,3-4 0,2 2 374,-3-6 0,3-7-673,-2-8 0,-2 2 53,7-3 984,-7-5 0,10-7 0,-5-7 0</inkml:trace>
  <inkml:trace contextRef="#ctx0" brushRef="#br0" timeOffset="2138">3821 59 7569,'-15'-13'372,"1"3"1080,6-3-1280,1 12 1,9-11-185,3 7 1,3 0-134,6 5 1,1 0-50,0 0 0,4 0-282,1 0 1,0 0 135,-6 0 1,6 0-87,0 0 1,-1 2 160,-4 3 1,0-3 264,-1 2 0,1 5 0,0-1 0,-1 6 0</inkml:trace>
  <inkml:trace contextRef="#ctx0" brushRef="#br0" timeOffset="2355">4100 59 7443,'15'0'246,"-7"0"1,0 5 39,-3 0 1,-3 6-92,3-1 0,-2 3 166,2 2 0,-3 6 27,3 4 1,-4 4 23,-1 5 1,0 4-115,0 6 1,5 7 74,0 3 0,0-2-103,-5 2 1,0 6 32,0 9 0,0-4-108,0-1 0,0-2 0,0 2 0,0-9-256,0 4 1,0-5-138,0 0 0,0 0-204,0-10 0,0 1 7,0-10 0,0-8-1181,0-7 927,0-4 331,-7-7 0,6-11-1082,-4-13 1400,3-6 0,-11-8 0,-3-1 0</inkml:trace>
  <inkml:trace contextRef="#ctx0" brushRef="#br0" timeOffset="2897">4086 676 7569,'6'-8'332,"-4"2"1,4 4 97,-6-3 1,7 4-135,3-4 1,3 5 153,2 5 1,-1-2-251,1 7 0,5-1-63,-1 6 1,6 5-40,-6-1 1,1 6 63,-6-6 1,1 6 20,0-5 1,0 1-18,-1-2 0,1-2-262,0 2 1,-1-7 5,1-2 0,-5-6-64,0 6 1,-1-6 20,6 0 1,0-4-64,0-4 1,-6 0 38,1-6 1,-7 6 91,2-6 1,2 0 161,-2-5 1,0 5-49,-5 1 1,0-1 63,0-5 0,0 0-44,0 1 1,0-1 173,0 0 1,0 6 90,0-1-68,0 7 1,0-6 65,0 4-77,0 4-114,0 7 0,0 11-1,0 12 0,0 0-8,0 1 1,5 11-65,-1 3 0,1 11-111,-5 4 1,0 3 79,0 12 0,0-2-348,0 11 1,0 0 224,0 5 1,0 2 88,0 3 1,0 2-70,0 3 0,-5-2 77,1-3 0,-3-8-21,2 4 1,2-11-83,-7 0 0,0-6-133,-4-8 1,-1-2 107,0-13 1,-4-2-66,-1-7 1,-8-6 100,-1-10 0,-2-2-15,-8-8 1,-1-6 512,-4-3 1,0-3-78,0-2-160,0 0 0,-5-7 1,-2-2 194,-1-4 1,0-2-291,-2 0 0,-2-4-140,7-1 1,2-6-190,8 1 1,5-2-674,9-3 1,5 1 453,11-1 1,2-6-1800,7-3 2262,7 3 0,14-6 0,10 4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30:37.511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28 925 7569,'-2'-8'194,"-1"1"514,-2 1-215,0 4 595,5-5-846,7 7 0,-4 9-67,7 5 0,-2 8-86,2 7 0,-2 2 10,-3 3 1,-3-1-114,2 6 0,-2-5 125,-2 6 0,0-8 3,0 3 0,0-4-217,0-2 1,-2-6-112,-2-4 257,-5 4 33,-5-6-40,-1-3 0,5-7-67,0-7 1,7-13-108,-2-7 0,5-6 16,5-3 1,-2-7 91,7-3 0,0-4 16,5-1 1,1 0-12,4 0 0,-4 0 8,4 0 0,1 1 8,-2 4 0,1 8 17,-5 6 0,-1 7 11,1-1 1,0 9 43,-1 5 100,1 4 0,0 7-94,0 4 1,-6 9-5,1 6 1,-5 8-46,5 1 0,-5 7 1,5-2 1,-7 2-21,2-2 0,-4 2-14,-1-7 1,0 4 2,0-9 0,0 2-106,0-11 0,0-1-286,0-4 256,0-7 1,2-1 92,3-7 1,-2-8 28,7-7 1,-5-6 11,5-9 0,-2-1-37,2-3 0,1 1 14,-6-6 1,5 1 32,-5-1 0,4-2 114,-4 7 0,7-2 40,-2 2 1,-2 4-93,2 1 1,-6 1 47,6 9 0,-2-1 20,2 5-35,3 1-49,-5 6 1,7 1-17,0 7 1,-5 2 30,-1 3 1,-4 3-13,5 6 0,-5 8-24,5 2 1,-5 9 17,5 1 0,-7 10-105,2-5 0,1 12 58,-1-7 0,2 4-6,-2-4 1,-4 0-70,4 0 0,-2-5-180,2 0 1,-1-6-22,5 1 0,-1-4-249,2-6 0,3-3-259,-3-6 1,5-7 328,4-3 1,-2-10 460,2-5 0,4-9 0,0-4 0</inkml:trace>
  <inkml:trace contextRef="#ctx0" brushRef="#br0" timeOffset="367">1145 851 7569,'-8'-8'197,"-5"-3"49,3 6 1,2 0 14,-2 5 0,0 0 273,-4 0 1,-1 0-160,0 0 1,2 8-129,3 7 0,-3 1-148,3 9 1,-1-1 111,1 6-159,-3-1 1,12 5 0,-4 2 154,3 2 0,2-4-124,0 5 0,0-4 16,0 4 1,7-7-139,2 3 0,6-9-115,5-2 0,-4-6 90,4 2 1,1-10-94,-2-5 0,6-4-46,-6-1 158,1 0 1,-4-8 0,2-5 19,2-5 1,-2-10-20,-8-1 0,3-1 177,-3-4 0,-2 1-93,2-1 1,-7 3 89,2-3 1,-4-2-66,-1 2 1,-5-1-128,1 6 0,-6 0 113,5-1-243,-7 1 1,9 6 0,-5 3 1,1 4 162,-4 8-1615,9-5 825,-4 11 1,8 0 130,2 7 1,6 5 686,10-5 0,-4 6 0,5-2 0</inkml:trace>
  <inkml:trace contextRef="#ctx0" brushRef="#br0" timeOffset="884">1615 866 7569,'9'-7'26,"-3"-1"0,-1-6 0,0-1 488,-2 0 0,4 1-242,-2-1 0,0 0 145,-5 0-49,0 7 1,0-5-222,0 12 1,-2-6 47,-3 7 0,-3 2-154,-7 3 0,0 4 38,1 11 1,-1 3-57,0 6 0,1 2 116,-1 4 1,0-3-48,1 7 1,5 1-8,4 4 1,4 0-41,1 0 0,0-2-230,0-2 0,6 0 116,4-5 1,3-3-278,2-7 1,1 1 99,4-6 1,-4-7-47,4-8 1,-4-4 140,-1-1 0,0-6 45,-1-4 0,1-11 27,0-9 0,-1-1 144,1-8 1,0 0 16,-1-5 0,-4-5-108,0 0 0,-5-2 215,5 2 1,-7-8-38,2-7 0,1-6 20,-1 1 1,0-2-83,-5-3 0,5 1-7,0-1 1,5 12 194,-5 3 1,5 15 29,-6 0 1,6 5-64,-5 0 1,5 9-100,-5 11 0,5 2-98,-5 3 1,4 4 36,-4 0 1,5 8-118,-5 2 0,5 9 119,-5 10 1,1 11-86,-1 9 1,-3 5 56,3 5 1,-4 6-15,-1 14 0,0-2 3,0 6 0,0 6-4,0-6 1,0 1-121,0-1 0,0-4-38,0 4 1,0-6-126,0-8 1,0-7 144,0-3 1,0-5 57,0-4 1,2-11-2137,3-9 1026,3-4 0,7-9 1146,-1-7 0,1-14 0,0-8 0</inkml:trace>
  <inkml:trace contextRef="#ctx0" brushRef="#br0" timeOffset="1292">2159 925 7569,'-14'6'94,"1"-2"-94,3 5 0,3 1 645,7 5 0,2-2-194,3-3 1,3 1-343,7-6 1,-1 2 85,1-2 1,5-4-82,-1 4 1,1-3 49,-5-2 1,-1-7 20,1-3 0,0-4 25,-1-6 1,1 2 88,0-6 1,-1 4-184,1-4 0,-5-1-160,0-4 0,-7 4-61,2 1 0,1 4 117,-1-4 1,0 6 101,-5-2 1,-1 4-162,-4 1-103,-3 0 1,-7 7 87,0 3 0,-4 4 38,-1 1 1,-1 6 46,1 4 0,4 5 27,-4 4 0,4 4-36,1 6 0,0 6 9,1-1 1,6 7-6,3-2 1,3 4-8,2 1 0,0 5 3,0 0 1,7-4-91,2-1 1,6-9-159,5 4 0,3-8-13,6-7 0,0-2-204,1-8 1,-1-5-232,1-5 1,-1-4 250,0-4 1,4-6-181,-4-10 1,4-4 216,-8-11 0,1 3 394,-2-7 0,4-1 0,-5-4 0</inkml:trace>
  <inkml:trace contextRef="#ctx0" brushRef="#br0" timeOffset="1509">2821 58 7569,'-15'-23'504,"2"6"144,3 8 0,2 5-74,3-1 1,4 5-216,-4 5 0,3 5 19,2 10 1,0 9 91,0 10-292,7 10 1,-4 5 0,7 10 50,1 4 1,-3 6-35,2 4 0,-7-1-144,2 6 0,-3-4 145,-2 4 1,0-4-645,0 4 0,-5-13 332,0-1 0,0-4-1394,5-6 0,-2-4 1510,-2-11 0,7-3 0,-3 0 0,-2 0 0,-6-5 0,-8-4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2:04.68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30 207 7569,'-15'-15'451,"7"7"0,2 4-224,6 14-293,6 7 0,-2 19 0,4 3 162,-2 3-96,6 2 1,-9 0 0,7 1 64,1-1 0,-3-2-3,2-3 1,-7 2 9,2-7-49,3 1 64,-6 1 0,10-15 38,-8 3-214,1-15 237,-5 4-90,0-13 1,2-17 26,3-2 1,-3-12 69,2 1 0,0-1-215,1-8 0,-2 1 26,7-1 1,-2-2-41,2 7 1,3-3 44,-4 7 0,5-1-260,0 12 177,1-1-76,13 5 0,-5 9 165,6 6 1,-6 8 8,-8 11 1,4-1 10,1 7-31,-1-1 0,-4 9-34,0-4 7,-7 4 38,5-10 1,-10 0-44,7-4-1,-7-9 407,4-3-305,-1-20 1,-2-2-67,5-9 0,-5-9 4,1 3 0,3-4 18,2 0 0,-2-2-5,2-3 1,-1-4 4,6 4 0,0-2-6,-1 2 0,6 0 10,0 9 0,-1-1-6,-4 12 0,0-1-37,-1 6 95,8 5 48,0 3 1,8 7-56,-1 4 1,-6 5 70,-3 10 0,-4 3-85,-1 6 0,-1 5 10,1 1 1,-2 5-16,-3 0 0,1 7-9,-6 2 0,7 0-91,-2-5 0,-2 5 66,1 0 1,-4-2-81,5-7 1,-5 0-51,5-5 0,0-1-201,4-5 1,-4 1 4,0-1 0,0-6-566,4-3 905,1-4 0,0-8 0,0-1 0</inkml:trace>
  <inkml:trace contextRef="#ctx0" brushRef="#br0" timeOffset="474">1456 148 6857,'-8'15'1165,"1"6"-918,7-5-39,-6 18-108,4-9 0,-4 16 6,6-7 0,0 0-8,0-4 1,0-1-2,0 1 0,0 4-115,0 0 0,1 5 77,4-4-91,-3-1 0,11-5 0,-3 1 51,3-1 1,1 0-11,1 1 1,0-7-26,-1-4 0,3-4-119,2-5 0,-1 1 108,7-6 32,-1 0 0,11-11 88,-1-4 1,-1-8-25,-9-2 19,-3-6 1,-1 5 0,0-5-3,-2 1 45,-9 1 1,3-6-1,-7 1-18,-2-1 0,-1 1-25,-2 0 0,0-7-53,0-3 0,-7 1-4,-3-1 1,-3 0-182,-2-5 0,-4-1-28,-1 1 106,-6 0 0,7 12 1,-8 2 27,1 2-19,-5 7-313,2 0-12,-2 13 1,-4 3-450,11 10 197,9 3 0,9 18 373,6 3 0,1 2 267,4-6 0,10 9 0,8-3 0</inkml:trace>
  <inkml:trace contextRef="#ctx0" brushRef="#br0" timeOffset="1116">2147 207 7763,'8'11'523,"0"-4"-360,-3 22 0,-3-3 155,3 4 1,-4 5-188,-1 5 1,5 0-38,0 0 0,0 2-52,-5-3 0,2-3 12,2-1 1,-2-4-149,3-2 95,3 0-165,-6 1 258,11-1-36,-12-6-384,6-8 327,-7-9 3,0-6 1,5-18-130,0-6 0,0-7 67,-5 1 1,5-6-10,0-3 1,-1-5-10,-4-5 0,5 3-12,0-3 1,2-1 79,-2 1 0,-4 1-3,4 9 1,2-2 6,-2 7 0,1 5-33,-1 4 30,-3 7-92,11-10-132,-5 19 187,7-4 29,-1 13 0,6 1-32,0 4 0,4 5 37,-4 10 0,4-2 80,-4 6 0,6 1-49,-2 4 1,-1 5 126,2 1 1,-2 5-106,1 0 1,2 2 11,-6 2 1,-1-5-19,-4 0 0,-2 1-9,-3 4 1,1-2 13,-6-3 0,0-1-32,-5-4 0,0-3-79,0 4 0,-1-6 72,-4-4 0,-5-3-1,-10-2 0,2-4-42,-6 4 1,-1 1-99,-4-1 0,-1-1 73,1-4 1,0 0-16,-1-1 0,1-5 15,0-4-94,6-4-15,-12-1-114,17 0-3,-16-6 0,24-9 39,0-10 1,7 3 251,3-3 0,13 1 0,4-6 0</inkml:trace>
  <inkml:trace contextRef="#ctx0" brushRef="#br0" timeOffset="1467">3043 192 8128,'9'5'868,"-3"0"-313,-6 19-472,0 1 0,2 4 0,1 2 136,2 3 1,1-1-29,-1 6 0,-3 1-34,3 4 1,1 0 1,-1 0 0,7 0-20,-2 0 0,-2-5-22,2 0 1,-1-6-260,6 1 0,1-3-13,4-1-5,3-7 1,1 0 0,1-6 88,1 3 0,2 0 78,1-6 0,1-4-169,-1 0 1,0-7-234,1 2 0,-1-5 88,1-5 1,-3 2-20,-2-7 1,1-5-84,-6-4 0,4-2-163,-4 1 297,-1 4 1,-4-12 0,-2 3 274,-3-2 0,-4-3 0,-6 1 0</inkml:trace>
  <inkml:trace contextRef="#ctx0" brushRef="#br0" timeOffset="1657">3205 545 7569,'-16'0'229,"3"0"0,16 0-284,7 0 18,6 0 1,12-2 0,-2-1-74,-1-2 0,4-7 25,5 3 0,2-4-357,-2-2 442,-2-6 0,10-2 0,-4-7 0</inkml:trace>
  <inkml:trace contextRef="#ctx0" brushRef="#br0" timeOffset="1859">3161 148 7652,'31'-2'128,"-6"-3"1,-1 2-194,1-7 1,9 5-171,5-4 1,-1 5 20,1-1 1,0 2-185,5-2 1,-6 4 397,-4-4 0,4 3 0,-1 2 0</inkml:trace>
  <inkml:trace contextRef="#ctx0" brushRef="#br0" timeOffset="2181">4043 148 7889,'0'29'866,"0"6"-487,0-1 1,0 2-203,0-2 0,-2 4 73,-3 6 1,2 0 65,-7 0 0,7 0-119,-2 0 1,-1-5 23,1 0 0,0-4-81,5 4 1,0-6-1,0 1 1,6-5-28,4-4 1,0-2-173,5-4 0,-2-2 155,11 2 1,-4-2-65,4-3 0,1 1-206,4 0 0,2-7 45,4-3 0,-3 1-105,7-1 1,-4 0 130,4-5 1,0 0 64,5 0 0,-6-5-1371,-4 0 1409,4-6 0,-1-4 0,7-8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19:52.30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1459 781 7516,'0'-15'1065,"0"0"-716,0 1 1,0 4-40,0 0 1,-6 7-75,-4-2 0,-5 10 66,-5 5 0,2 3 37,-6 1-209,6 1 0,-10 8 0,3 5 122,-2 5 1,-3 1-70,1-5 1,4 6-55,1-1 0,6 2-85,-2-1 0,4-3-43,1 8 1,5-6 22,0 5-72,7-6 1,-4 4 0,7-4 133,0 2-208,7-1 0,1 0 1,7 1 102,0-3 1,1-5 37,4-3 1,-2-6-178,6 2 0,1-4-253,4-1 0,1-5-125,-1-1 0,2-5 42,4 1 5,-4-4 1,5-2 0,-9-4-352,-2-5 443,3-10 1,-5 4-1,5-5 397,-4-1 0,4-1 0,-5-6 0</inkml:trace>
  <inkml:trace contextRef="#ctx0" brushRef="#br0" timeOffset="482">1857 987 7775,'8'-15'1015,"-2"6"-516,-6-1-109,0 6 330,0-2-441,7 12 1,-5 3-92,3 5 1,1 8 11,-1 2 0,0 6-37,-5 4 0,0-1-11,0 6 0,0-5 43,0 6 0,0-8 0,0 3 0,0-4-292,0-2 1,0-1-62,0-3 1,0-4 6,0-6 0,0-1 107,0 1 1,2-7-122,2-3 177,-2-3 134,5-2-247,-7-7 1,0 4 93,0-7 1,0 5-13,0-5-43,0 7-168,0-10 101,0 11-512,0-4 674,6 6-99,-4 0 11,4 0 34,-6 6 1,5-2 78,0 5 1,2-4-26,-2 5 0,-2-7 11,7 2 0,-5 2 43,4-2 37,1 6 1,10-9-42,-1 3 0,3-4-52,-3-1 0,-1 0 7,7 0 1,1 0-132,8 0 0,-2 0-200,2 0 1,-1-4-49,1-1 1,-3 0-239,3 5 0,-2 0 78,-3 0 0,-1 0-785,-4 0 1286,4 0 0,-5-7 0,7-1 0</inkml:trace>
  <inkml:trace contextRef="#ctx0" brushRef="#br0" timeOffset="967">2740 972 7569,'-8'-14'1135,"3"-1"-396,4 7 1,1 3-236,0 10 1,0 5-14,0 9-443,0 4 1,4 7-1,1-1 154,-1 0 1,-3 6-8,-1-1 0,0 0-69,0-4 0,0-2-118,0-4 1,0 2 23,0-6 1,0 0-266,0-6-72,0 1 143,0-7 196,0-1-193,0-7 1,0-13 0,0-5 5,0-3 0,0-7 75,0 3 1,0-8 6,0-1 0,7-7-91,3 2 1,-2-4 46,2-1 1,-1 2-15,6 2 128,0-2 0,0 12 0,-2 1-173,-3 8 270,3 4 1,-5 4-1,7 2-71,-1 1-51,1 7 1,0-2 131,-1 10 0,1 5 204,0 9 0,0-1-133,-1 7 1,1 1-110,0 8 0,-1-1-32,1 6 1,0-4 71,0 4-141,-7-6 1,5 4 0,-5-4-7,0 1 0,4 2-204,-7-1 0,6-4 124,-1 3 0,-4-8-93,-1-1 0,2-7-285,-2 1 0,5-2-93,-5-2-34,-1-1 0,-2-6-202,3-3 826,-3-3 0,4-2 0</inkml:trace>
  <inkml:trace contextRef="#ctx0" brushRef="#br0" timeOffset="1125">2932 1282 8202,'-10'0'818,"0"0"-277,7 0-423,-4 0 1,20-5-206,7 0 0,6-2-221,4 2 1,1 2-472,3-7 0,4 0 779,6-4 0,7-1 0,1 0 0</inkml:trace>
  <inkml:trace contextRef="#ctx0" brushRef="#br0" timeOffset="1554">3683 913 7569,'-7'-9'191,"-3"-1"335,-3-2 1,-1 6-77,-1 1 0,-2 3-105,-2 2 1,1 0 133,-7 0 0,6 0-152,-6 0 1,5 2 79,-4 3 1,6 3-270,-2 7 0,6-5-238,4-1 1,-2 1 11,7 5 1,0 0-325,5-1 0,0-4 120,0 0 0,7 0 26,3 5 1,5-6-254,4 1 0,-1-2 220,7 2 0,-2 3-6,1-3 0,4-2 149,-3 2 1,2 0 152,3 5 0,-6-1 41,1 1 0,-2 1-89,1 4 1,-1-2-41,-3 7 1,-5-6 45,-1 6 1,1-2 32,-5 1 1,-4 2 94,-1-6 1,-3 1 49,-2-1 0,0-4-91,0 4 1,-5-4 46,0-1 0,-6-5 11,1 0 0,-2-5-11,3 4-87,-4-5 0,3 2 0,-8-6 27,-2 0 1,-1 0 8,1 0 0,2 0-40,-6 0 0,6 0-5,-2 0 0,4-1-105,1-4-257,0 3-742,7-5 623,1 7-182,7 0 670,0-6 0,14-2 0,2-7 0</inkml:trace>
  <inkml:trace contextRef="#ctx0" brushRef="#br0" timeOffset="4267">4419 928 7569,'8'-6'-293,"-1"-3"1028,-7-5-138,0 6 249,0-6-590,0 13 1,-2-6-26,-3 7 1,0 0-73,-9 0 0,2 0 40,-8 0 1,4 2 22,1 3 0,-4 1-83,-1 4 0,0 3-90,6-3 0,-6 2 157,0-3 1,2 4-24,9-3 1,-4-2-474,3 2 1,3-5-406,2 5 118,4-7 134,1 10 131,0-4 1,6 4 123,4-4 0,-2 5 58,2-5 1,0 4 11,5 2 0,-1 0 29,1 0 1,0 4-11,-1 1 1,1 1 69,0-1 0,5 1 10,-1 4 0,2 2-60,-1-2 0,-4 1-9,4-1 1,-4 2 56,-1-2 0,-2-2-1,-3 1 1,2-4-45,-8 5 1,6-7 12,-5 1 0,0-1 142,-5 2 1,0-9 35,0 4 1,-2-5 27,-2 0 0,-5 1-47,-5-6 1,-1 0-83,0-5 0,0 0 68,1 0 0,-3 0-6,-2 0 1,2 0-46,-2 0 1,-3 0-11,3 0 1,-1 0-7,5 0 0,6 0-71,-1 0 0,5-5-309,-5 0 0,7-1 161,-2 1 1,3 1 92,2-5 0,8-1 21,7-5 90,0-6 0,13 4 0,-5-4 0</inkml:trace>
  <inkml:trace contextRef="#ctx0" brushRef="#br0" timeOffset="4534">4743 1090 7569,'0'-8'152,"2"-3"441,3 6-11,-4-7-307,6 11 114,-7-6 1,1 2-124,4 0 0,-3 7-71,3 8 0,1 3 35,-1 1 1,2 8 60,-2 2 0,-2 4-98,7 1 1,-7 1-44,2-1 1,2 1-138,-3-1 1,3 1 57,-2-1-233,-3 1 0,6-1 1,-5-1 61,2-4-218,0 4 1,0-11 0,0 2 0,-2-2 1,0-3 27,2 1 1,-2-5-172,7 0 0,-5-7-283,5 2 1,-5 1 742,5-1 0,-1 0 0,6-5 0</inkml:trace>
  <inkml:trace contextRef="#ctx0" brushRef="#br0" timeOffset="4891">5465 987 7569,'-10'-5'1121,"0"0"-561,0 0 1,-6 7-164,-4 3 0,4-2-214,-4 7 1,4 5 126,1 4 0,-5 8-93,1-3 1,-1 4-131,5 1 1,1 2 82,-1 4 0,2-6-1,3 1 1,-1-1-41,6-4 1,0-2-110,5 1 0,1-1 19,4 2 1,3-3-151,7-2 1,6-4 156,4 4 0,3-4-27,1-1 1,2-2-593,4-3 0,2 2 59,8-8 1,-3 1-179,-3-5 1,7 0 173,-7 0 1,6-1-157,-11-4 1,0-3 318,-4-7 1,-2 0 79,-4 0 275,4-6 0,-12 5 0,6-5 0</inkml:trace>
  <inkml:trace contextRef="#ctx0" brushRef="#br0" timeOffset="5352">5936 1237 7569,'0'-29'-108,"-2"1"-11,-3 4 0,4 1 282,-4 3 1,3 4 732,2-4-213,0 4-336,7 1 1,-4 7-134,7 3 0,-5 3 49,4 2 0,-5 4 101,1 5 0,-2 3-168,2 12 0,-4 1-23,4 4 1,-3 6 21,-2-1 0,0 5-12,0-4 1,0-1-329,0-5 0,0 1-87,0-1 0,0-1 82,0-3 1,0-4 47,0-6 1,0-5-52,0-1-17,0-5 16,0 2 28,0-19 1,5-2-133,0-9 1,6-4 158,-1 3 0,3-7 42,2-3 0,-5 1-35,0 5 0,-1-6-36,6 1 0,0-2 11,0 2 0,-1 1 25,1-6 0,0 7-6,-1 3 0,1 1 62,0 9 1,4 1 7,1 8 1,0-2 126,-6 7 0,1 0 42,0 5 0,0 2 84,-1 3 1,-1-2-93,-3 7 1,3 5-94,-3 4 1,3 8 63,2-3 0,0 1 15,-1 4 1,1-3-70,0 9 0,0-4 0,-1-2 1,-1 1-13,-3-1 0,3 1-91,-3-1 1,-2 0-123,2 1 1,-5-1-42,5 1 41,-7-7 1,4 3-1,-7-6 15,0-2 1,1-2-31,4-1 1,-3-1 86,3 1 1,-4-5-172,-1 0-361,-6-7 1,-2 8 634,-7-6 0,0 0 0,1-5 0</inkml:trace>
  <inkml:trace contextRef="#ctx0" brushRef="#br0" timeOffset="5518">6245 1399 8132,'-8'-6'910,"1"4"-658,7-4 1,2 1-111,3 0 1,8-2-80,7 2 0,7 2-245,3-7 0,-1 5-791,6-4 0,2 4 973,3-5 0,2 0 0,2-5 0</inkml:trace>
  <inkml:trace contextRef="#ctx0" brushRef="#br0" timeOffset="5793">7011 1002 8650,'-7'-8'1069,"6"1"-596,-6 7 1,5 0-103,-2 0 1,2 2-189,-3 3 0,-2 3 23,3 7 1,-8 6-24,2 3 1,-1-1 10,1 2 0,-3-1 23,3 6 0,2-1 24,-2 1 0,7-3 0,-2-2 0,3 1-23,2-6 0,0 6-23,0-1 0,7-4 1,3-2 0,8-1-85,1 2 1,12-8-166,-1 2 0,9-4-152,0 0 0,4 1-429,1-6 1,0 2 454,0-2 1,1-4 70,-1 4 1,0-3 108,0-2 0,7-7 0,1-1 0</inkml:trace>
  <inkml:trace contextRef="#ctx0" brushRef="#br0" timeOffset="6926">1179 3270 7569,'0'-10'-139,"0"0"676,0 7 174,7-10-551,1 11 0,2-5 0,-2 9 153,-1 3-206,4 10 0,-8 9 1,5 11 76,-1 4 1,0 8-33,-3 2 0,-2 7-80,3-2 0,-3 3-5,-2 2 1,0-5 28,0 0 0,0-6-14,0 1 0,0-3-23,0-2 0,0-7 26,0-2 0,0-4-97,0-2 0,0-6 27,0-3 1,0-4-207,0-1-11,0-7 200,0-1 103,0-7 1,-5-13-305,0-7 0,0-8 150,5-6 0,0-6 22,0-9 0,0-3-78,0-7 1,0-5-172,0 0 0,0-3 166,0-1 1,2 4 30,2-10 0,0 15 30,6 0 0,-1 10 8,6 0 0,0 10 25,0 5 1,4 4-18,1 6 0,4-3 76,-4 8 1,1 4-50,-1 5 0,-4 7 3,4-2 1,1 3 66,-1 2 1,-1 7-50,-4 3 0,0 8 73,0 1 0,-6 8-35,1-3 0,-6 9 109,0 1 0,-2 6-82,-2-6 1,-2 5 92,-2-5 0,-5 6-71,-5-6 1,-6 0 85,0-4 1,-4-2-62,4-4 1,-4-1-29,4-3 0,-5-9-4,6 4 1,-1-5-71,5 0 0,1-4-237,-1-6-199,7 0-662,1 0-52,7 0 1,13-1 460,7-4 1,1 3 667,4-3 0,-1-3 0,6 0 0</inkml:trace>
  <inkml:trace contextRef="#ctx0" brushRef="#br0" timeOffset="7408">1842 3652 7569,'7'9'-89,"-6"10"1,7-9 0,-4 11 0,1 1 493,-2 2 1,-2-1-175,-1 2 0,0-6 90,0 6 1,-1-7-95,-4 1 1,3-2 61,-3-2-203,4-1 1,1-4 262,0 0 1,0-7-362,0 4 1,0-20-49,0-7 1,0-6-82,0-4 1,0-1-68,0-3 1,5 1 2,0-6 63,-1 0 1,1-12-1,2-3 32,1-3 1,-3-2 44,5 0 0,0 5 37,4 0 0,1 11 95,0-1 0,4 11-73,1 4 0,6 1 123,-1 9 1,-2 1-80,1 8 0,-4-2-51,4 7-10,-6 0 1,5 5 39,-3 0-24,-4 7 1,4 1 0,-10 9 20,-5 2 1,1 4-15,-1 7 1,-5 4 45,-5 0 0,-11 7 10,1-2 0,-5 4 99,1 1 1,-2-5 49,-4 1-7,-3-1 0,10 0 0,-5-1 89,2-2-128,1-2 0,6-4 0,1-1 129,3 1-329,3-1 1,7-1 0,0-4 96,0-4 0,7 1-98,3-1 0,8 0-541,1-6 1,7 1 123,-1 0-83,3-7 0,1-2 0,2-6-174,4 0 162,-4 0 0,6-1 554,-2-4 0,-4-3 0,5-7 0</inkml:trace>
  <inkml:trace contextRef="#ctx0" brushRef="#br0" timeOffset="7976">2902 3270 7506,'0'-15'116,"-6"5"171,-4 0 0,-3 7-32,-2-2 0,0 3 160,1 2 0,-8 7-146,-2 3 0,1 3 36,-2 2 1,6 6-124,-6 3 0,6 6 27,-6 4 1,7-3 11,-2 4 0,6 1-47,4-2 0,3 0-12,7-4 1,0-1-76,0 1 1,8-2-171,7-4 0,6 4-103,9-4 0,-1-2 94,1-3 0,-1-4-66,1-5 0,4 1 34,0-6 1,1-1-109,-6-9 0,1 0 63,-1-10 1,-4 2-40,-1-12 0,-7 6 165,-3-6 1,-1-1 132,-8-8 0,0 3 32,-5-4 1,-1-1-89,-4 2 0,-4-2-68,-5 1 1,-6 4-48,0-3 1,-4 3-175,4 1 0,-4 3 50,4 2 0,1 6-573,4 9-127,0-3 226,7 11 0,3-5 115,10 7 564,3 0 0,13 0 0,2 0 0</inkml:trace>
  <inkml:trace contextRef="#ctx0" brushRef="#br0" timeOffset="8418">3418 3167 8413,'-2'-9'515,"-3"4"1,2 2-245,-7-2 1,5 4 132,-5-4 0,0 5-117,-4 5 1,-1 3 7,0 7 1,1 4-23,-1 1 0,0 8 107,0 1-194,1 0 0,-1 14 0,2-5 220,3-1-369,-3 6 1,11-7 0,-3 5 170,4-2 1,1-6-26,0 1 1,6-3-177,4-1 0,5-1-302,4 1 1,-1-3-164,7-2 0,-5-2 137,4-4 73,1-9 0,4 8 0,1-13-167,-1-2 188,-6-1 1,5-2-1,-5-3-35,0-7 1,3 0 77,-7-9 0,1 1 18,-5-2 1,0 4 33,-1-4 1,-4-1 172,0 1 0,-7-1-55,2 1 174,-3 4 1,3-6-175,0 8 562,-1-1-329,-4 0-8,0 7 0,-4 0 60,-1 3-91,0 3-182,5 9 0,0 3 5,0 9 1,5-2-68,0-3 0,4 6 150,-4 0-291,7 6 0,-4-8 0,5 5-58,-3-2-190,3-1 1,-5-1 0,7 1-12,0-2 1,-1-7 5,1-1 0,-2-5 458,-3 5 0,3-7 0,-5 4 0</inkml:trace>
  <inkml:trace contextRef="#ctx0" brushRef="#br0" timeOffset="8594">3506 3549 7569,'0'-14'1553,"0"4"-1907,0 0 1,7 2 225,2-2 1,6-1 202,5 6 1,3-5-292,6 5 1,5-2-187,1 2 0,6 4-86,-2-4 1,-1 3 487,1 2 0,0 0 0,5 0 0</inkml:trace>
  <inkml:trace contextRef="#ctx0" brushRef="#br0" timeOffset="9094">4124 3564 7547,'0'23'45,"0"-3"0,0 1 103,0-1 0,0 4 31,0-4 0,0 4-15,0-4 0,5 6-109,0-1 1,0-4-44,-5-1 1,5-4 95,0-1-11,0-1 152,-5-5-119,0-3 0,-2-6-112,-3 0 0,2-6 34,-7-4 0,5-8 64,-4-2 0,5-6 14,-1 1 1,-1-7-189,1-3 0,2-6 56,8 2 1,-2-10 85,7-5 0,4-5-217,6-5 1,1 5-297,-1 1 1,3 0 276,6 9 1,-4 7 69,-1 7 0,1 6 22,4 4 0,-1 6 94,-3 9 0,1-2 188,-6 7 0,-1 1-58,-4 4 223,0 0 1,-1 1-295,1 4 0,-5 3 102,0 7 1,-7 5-67,2-1 0,-3 3 1,-2-3 0,0 2-33,0 4 0,-7 3-116,-3-4 0,-3-1 16,-2 2 1,-4-1 67,-1 6 13,-6-1 1,8-4-1,-5-2 58,2-2 1,1 3-16,5-4 0,1 5-11,-1-6 1,7 1 31,3-5 1,-2 4-60,2 1 0,0 0 4,5-6 0,5 6-89,0 0 0,7 4 84,-2-4-225,9 6 1,-1-8 0,5 5 115,-2-2 0,7-1 50,2-6 1,-1 1-469,5 0 1,2-7-654,-1-3 1,1-3 447,-2-2 1,-1 0-108,6 0 1,-8-7 756,-1-3 0,-1-9 0,-6-4 0</inkml:trace>
  <inkml:trace contextRef="#ctx0" brushRef="#br0" timeOffset="9545">4949 3461 7569,'0'-23'0,"0"3"0,0 4 1333,0 1-568,0 7-294,0 2 0,0 7-154,0 4 1,0 5-123,0 10 0,0 3 40,0 6 0,2 0 67,3 1 1,-4-1-245,4 1 1,-1 3 148,0-4-327,-2 4 0,5-12 0,-7 4 188,0-6-202,6-2 0,-4-3 133,3 1-203,-4-7 1,1-3 102,3-10 0,-2-3-21,7-7 0,0-6-131,5-4 1,-1-7-80,1-3 174,6-6 1,-4 4 0,2-7-84,-2-1 102,-3 1 1,6-2 0,0-1-22,-2-2 1,0 2 6,1 7 1,-2 4 106,2 7 1,-1 1 185,2 3 0,-4 4 177,4 6 0,1 2-73,-1 4 0,-1 0 99,-4 4 1,5 4-58,-1-4-77,1 3 0,-4 10 1,2 6-50,2 4 0,0 8-74,-6-2 0,1 6 35,0 4 1,-2-1-139,-3 6 0,1 0 62,-6 5 0,2-1 1,-2-4 1,-4 2-135,4-6 0,-2 4-52,2-5 1,-3 1-180,3-6 1,-4-1-76,-1-4 0,0 3-925,0-8 300,0 1 315,0-5 1,-6-2 703,-4-4 0,-3 5 0,-2-6 0</inkml:trace>
  <inkml:trace contextRef="#ctx0" brushRef="#br0" timeOffset="9700">5347 3594 7569,'-8'0'139,"1"0"-256,7-7 1,2 5-57,3-3 0,3 4 164,6 1 1,8 0 230,2 0 0,6 0-1219,4 0 997,-3 0 0,12 0 0,-6 0 0</inkml:trace>
  <inkml:trace contextRef="#ctx0" brushRef="#br0" timeOffset="10344">5995 3358 7569,'-8'0'0,"-1"0"676,4 0 164,4 0 1,-6 6-215,7 4 0,0 3-73,0 2-371,0 0 1,0 6 0,0 2 27,0 0 0,5 5-69,0-4 1,0-1 6,-5 2 0,0-7-48,0 1 0,0-2-25,0-3-380,0 1-329,0-7 394,0-1-250,0-7 0,5-16 154,0-4 1,6-16 68,-1 2 1,3-2 72,2-4 0,0 6-32,-1-5 0,1 4 127,0-4 0,0 6 182,-1-1 1,1 8 88,0 1 0,-2 7-8,-3-1 200,3 9 0,-10 3-69,7 7 66,0 0 1,-1 4 0,0 5 9,-3 11 0,6 6-61,-3 4 1,0 4-166,0 0 0,-4 7 6,5-2 1,-5-1-362,5 1 1,-5-4 138,5 4-245,-1-6 1,1-2-1,-2-8 11,-1-2-122,4-8 0,-7-1-170,5-8 322,-5 1 0,7-11 94,-6-4 0,7-8-9,-3-2 0,3-7 7,-2-3 1,3 1-92,-3-6 385,-4 4 0,6 2 1,-6-1-187,2 1 1,-4-6-24,0 1 0,3 0 150,-2 4 1,5 3 214,-5 2 1,1-1 49,-1 6 0,-3 1 200,3 4 0,1 5 97,-1 0-241,0 7-329,2-4 1,-6 9 0,6 3 244,-1 5-218,-4 9 0,9 4 1,-6 7 92,-1-1 1,2 7-49,-1 3 1,2 4-160,-3 1 0,-2 0-197,3 0 0,2-4-326,-3-1 0,3-1 94,-2 1 0,-2 2-132,7-7 1,-5-1 147,5-9 1,-5 3-170,4-8 1,-4 1-237,5-5 861,0-7 0,5-8 0,-1-8 0</inkml:trace>
  <inkml:trace contextRef="#ctx0" brushRef="#br0" timeOffset="10977">7011 3270 7569,'0'-9'1730,"0"6"-1061,0 13 0,0 5-293,0 9 1,0 4 39,0-3 0,0 7-225,0 3 0,5-1-107,0-5 1,0 1-14,-5-1 0,4-4-36,1-1 0,0-6-183,-5 2 91,0-4-469,0-1 242,0-7 65,0-1 0,0-9 11,0-3 1,0-9-90,0-11 1,2-3 141,3-1 1,1-2 70,4-4 0,3 3 10,-3-8 0,2 6 16,-3-5 0,4 6 114,-3-1 1,3 4-24,2 6 0,-2 2 124,-3 8 1,1 4 108,-6 0 243,7 7-363,-4-4 0,5 9 36,-3 3 0,3 8 138,-3 7 0,-2 6-195,2-2 1,-5 4-179,4 1 0,-4 1 99,5-1 1,-5 1-158,5-1 1,-7-1 49,2-3 0,2 1-101,-2-7 1,1 6-658,-1-5 363,-3-1 193,4-4 197,1-7 206,-6-1 1,6-19-242,-7-2 0,5-11-31,0 0 0,5-2 105,-6-3 0,3 1 10,-2-1 0,-3-4 39,2 0 0,3-6-96,-2 6 194,6-7 1,-7 10-1,4-2-55,-2 7 1,6 5 20,-2 6 0,-2 2-40,2 3 1,-5-1 106,4 6 0,-4 0-16,5 5-62,0 0 1,3 6 148,-3 4 0,1 10 71,-6 4-247,7 4 1,-11 8-1,4 2 68,-3-1 0,-1 11-23,4-4 0,-3 2-208,3-7 0,1 2-313,-1-7 0,7 6-1,-2-6 0,-2 0-299,2-4 1,-1-2-246,6-4 1,2-4 972,2-10 0,4-4 0,7-6 0</inkml:trace>
  <inkml:trace contextRef="#ctx0" brushRef="#br0" timeOffset="11201">7997 3078 7569,'9'-8'1338,"-3"3"-486,-6 10 0,0 5-284,0 9 1,0 4-28,0 7-487,0 6 0,0 1 1,0 8 280,0-1-476,0 0 0,0 5 0,0 0 230,0-1 1,0-8 93,0 0 1,2-8-1018,3 3 0,-4-6 72,4-4 1,-3-4-1237,-2-6 1998,0 0 0,6-7 0,3-2 0</inkml:trace>
  <inkml:trace contextRef="#ctx0" brushRef="#br0" timeOffset="11784">8424 3093 8519,'-8'21'2596,"-3"4"-1863,6 9 1,-5 4-275,5 6 0,0 2-286,5 3 0,-1-3-142,-4 3 1,3-8 71,-3-2 1,4-5-101,1 5 1,0-11-72,0 2-448,6-11-160,-4 3 405,4-14 0,-6-3-38,0-10 1,2-5 55,3-10 0,-4-4 19,4-11 1,2-2 42,-2-7 1,1 3-23,-1-3 1,-1 3 222,5-8 1,-4 3 46,5 2 0,-5 4-14,5 1 0,0 6 7,4-1 1,-1 5 230,-3 4-185,3-3 1,-9 13 254,5 1-142,-5-1-76,9 13 1,-10-3-11,7 10 1,-7 10 119,2 10 1,2 6-195,-2 8 0,4 2-6,-4 13 0,2-2 7,-2 2 1,-2 3-15,7-3 1,-5-1-111,5 1 1,-1-12 148,6 3 0,0-11-22,0 0 1,4-4-299,1-6 0,1-2-18,-1-8 0,-4-6 66,4-3 0,-2-5 156,1-5 0,-2-4-11,2-11 1,3-3-17,-3-6 1,1-1-17,-5 1 1,-6-2 54,1-4 1,-6 3 17,0-8 0,0 1-63,1-5 0,-4-2 3,4-3 0,-5-2-81,-5-3 0,-1-3 87,-4 3 1,-2 8-9,8 2 1,-8 8-91,2-3 1,4 11-164,1-2 0,3 11 162,2-1 1,0 4 49,0 1 0,8 2-793,7 3 907,0-3 0,13 11 0,-5-4 0</inkml:trace>
  <inkml:trace contextRef="#ctx0" brushRef="#br0" timeOffset="12244">9485 2857 7569,'10'-10'640,"-1"1"-331,-5-1 1,2-5 227,-6 0 0,0 1 1,0-1-105,0 0 1,-5 5-239,0 1 0,-6 0 304,1 0-152,-3 2 0,-3 7 12,-4 0 0,4 7-42,-4 2 1,-1 11-73,1 5 1,-4 9 29,4 5-45,0 4 1,2 3 0,2 1 192,3 2-326,1 0 0,3 2 0,0 1 96,3 1 1,1-3-163,5-6 0,5 1-45,0-1 0,6-2-287,-1-2 0,8-4-258,2-7 0,4-1 127,-4-4 218,6-2 0,-8-9 1,5-2-200,-2-1 355,5-7 0,-8 4 0,5-7-144,-1 0 1,-3-2 41,-4-3 0,5-4 596,-1-11 0,1 4-91,-5-4 1,-1-1 4,1 1 0,-2 0-123,-3 6 0,1-1-69,-6 0 1,5 5-151,-5 1-200,0 5 1,-3-2-126,2 6-76,-2 0 0,6 0 192,-3 0 0,-3 6 37,3 4 1,1 5 20,-1 4 0,0 4-86,-5 7 210,7-1 1,-6 6 0,4-1-198,-3-1-106,4 4 0,-2-6 0,4 2 34,-2-7 1,4 1 193,-5-8 1,5 1-850,-5-5 1,6-6 160,-1 1 1,-2-7 781,2 2 0,0-10 0,5-3 0</inkml:trace>
  <inkml:trace contextRef="#ctx0" brushRef="#br0" timeOffset="12413">9632 3417 7569,'-23'-7'3493,"7"1"-3030,6-4-9,7-3 1,-2 11 633,10-3 1,4 4-1206,11 1 1,11 0 118,13 0-2,7 0 0,8 0 0,0 0 0</inkml:trace>
  <inkml:trace contextRef="#ctx0" brushRef="#br0" timeOffset="13426">178 825 7883,'-8'-23'52,"-4"2"0,7 6-52,2 0-653,-5 7 1292,6 2-695,-4 6 61,-1 0 0,6 1-9,-4 4 0,-2-1 14,2 5 0,-5 1-1,5 5 1,1 1 141,4 4 1,-2 3 202,-3 6 0,3 7-134,-3 4 1,-1 9-109,1 5 0,-2 9-113,3 6 1,2 13-169,-3 1 0,2-32 0,-1 0 263,0 47 1,-1-45 0,0 0-113,2 1 1,1 0-1,-1 2 1,-1 0-130,2 2 0,-1 1 0,3 4 0,-1 0 89,-2-1 0,1-1 0,1 2 1,0 0 37,1-6 1,0-1 0,0 2-1,0 0 78,0 1 0,0 0 0,0-2 0,0-1-52,0 1 0,0-1 1,2-4-1,1 1 72,0-2 0,-1 1 0,1-1 0,-1-1 19,-2 43 1,5 4-54,0-9 1,6-3 33,-1-11 0,-2-2-110,2-3 0,-5 1 26,5-6 0,-5 0-5,4-5 0,-4-4-133,5-6 0,-5 0 55,5-9 1,-7-6-16,2-5 1,-2-1-97,2-8 0,-3-5 77,3-6-391,-4-5 274,-1 2 1,0-19-101,0-7 340,0-6 0,7-10 0,1-1 0</inkml:trace>
  <inkml:trace contextRef="#ctx0" brushRef="#br0" timeOffset="15084">16 369 7569,'6'-9'-135,"-2"3"-34,6 6 1,1-2 327,9-3 0,3 4-49,6-4 1,2-2-100,3 2 0,9 0 78,6 5-70,7-6 0,-2 4 0,10-4 44,4-1 1,6 5-15,4-2 1,6-3-282,9 2 1,-1-1 298,6 1 1,-46 3-1,1 0 0,3-2 1,1-1 0,3 0 0,2 1-284,2 0 0,0-1 1,1-2-1,1 0 261,0 2 1,0 1-1,2 0 1,0-1 13,-2 1 1,1-1-42,7 0 0,1 0 0,-8 0 0,1 0 0,7 1 0,1 0 35,-4 0 1,0 1 0,-1 0-1,0 0-13,0 0 0,1 1 0,1 1 0,1 0-22,4-1 0,1-1 0,-2 0 0,0 0-45,-4 0 0,1 1 1,2-1-1,0-1-17,0 2 0,0-1 0,3 3 1,-1-1-1128,-1-2 1,-1 1 1144,0 1 0,0 0 0,-1-1 0,0-1-56,-1 1 1,0-1-1,3 0 1,1 0-170,-4 0 1,-1 1 0,5 1 0,0-1 233,-2-3 1,0 0 0,-1 2 0,0 1 27,-4-3 0,1 0 0,4 3 0,2-1-30,-5-2 1,1 0-1,2 3 1,0 0 19,-7-3 0,-1 0 0,3 2 1,-1 1-66,-4-3 1,1 0 0,2 3 0,1 1 109,-6-2 0,-1 1 0,4-1 0,1-1-31,-4 2 0,-1-1 0,-1 1 1,1-1 26,-2 3 1,0 0 0,-1 0 0,0 0-48,-1 0 0,-1 0 0,1 0 0,0 0 12,0 0 1,0 0-1,-1 0 1,-1 0-59,-3 0 0,0 0 0,3 0 0,0 0 53,-3 0 1,0 0 0,0 1 0,0 0-28,0 2 0,0-1 1,-1-1-1,-1 0 343,-1 1 1,1 1 0,-1 0 0,1 0-327,0 0 1,-1-1 0,1 1-1,-1-1 7,1-2 1,-1 0 0,46 5 6,-4 0 0,0 0 72,-4-5 1,2 5-52,-7-1 1,-4 1 395,-2-5 0,-2 2-411,-3 3 1,-4-3-125,0 2 1,-12 0 481,2 1 1,-3-4-405,3 4 1,-2-2 384,-3 2 0,-3-3-500,-7 3 1,-2-2 409,-2 2 0,0-3-311,-5 3 1,-1 1 284,-4-1 0,-1 0-284,0-5 1,-4 5 144,0 0 1,-7 5-79,1-6 1,-2 8-23,-3-2 1,1-2-56,0 2 31,-1 0 1,0 4-84,-5 1 0,4 0 58,-3-1 0,-3 1 66,-2 0 0,1 5-46,-1-1 1,7 2 148,-3-1 1,0-2-41,0 7 0,1-6-35,5 6 1,0-6-24,-1 6 1,0-5 19,-5 4 1,4 1-1,-3 4 0,3 2-2,2 4 0,-2 2-27,-3 7 1,3 7 18,-3 3 1,3 3-153,2 2 0,-2 5 34,-3 0 0,1 11 33,-6-1 0,5 3 86,-5-4 1,0 4-8,-5-3 1,5 8-22,-1-9 1,1 4 109,-5-3 0,0 4 63,0 1 1,0 4-79,0-4 1,0 4-82,0-4 1,0 4 4,0-4 1,0 4-3,0-4 1,-1 4 54,-4-4 0,3 4-14,-3-4 0,-1 4-138,1-4 0,-7 4 49,3-4 0,0-2 191,0-9 1,5 8-85,-1-8 0,-1 6 67,1-10 1,-2 0-168,2-5 0,2 0 37,-7-1 0,5-4 54,-4 0 1,4-1 11,-5 1 1,2-3-59,-2-7 1,-2-5 34,8 0 0,-6-4-94,5 4 0,-5-11 238,5 1 0,-5-3-200,5 4 1,-4-7 0,2-2-104,-1 0 0,0-4 61,-2 2 0,-3-4-33,3-5 1,-3 3 66,-2-3 0,0-2-18,1 2 1,-6-5 43,0 4 0,-6-5 92,2 1 0,-6-4-91,-4-1 1,3 2 14,-4 3 0,-2-4-120,-3 4 0,-2-3 102,-2-2 0,-2 0-129,-3 0 1,-3 0 28,-7 0 77,-7 0 1,4 0 0,-5 0-30,1 0 0,-4 0-9,1 0 1,-3 0-1073,-1 0 1221,-1 0 1,0 0 0,1 0-157,-1 0 0,-1 0 64,-4 0 1,4 0-10,-3 0 0,-4 0 27,-2 0-71,4 0 1,-8 0 0,3 0 33,-2 0 1,-10 0-14,9 0 1,-8 0-31,2 0 0,-4 5 8,5 0 0,41-2 1,-1-1-144,2-2 0,-1 0 0,-1 0 0,0 1 168,1 2 1,1-1-1,-2-1 1,1 0 11,-2 1 0,0 1 1,1-2-1,0-1-19,-4 0 0,1 0 48,3 0 1,-1 0-1,-4 3 1,0-1 0,2 1-1,-1-1-30,-1 0 0,0-1 35,-1 0 0,0 0 1,-2 0-1,0 0 1,-2 0-1,1 1-31,-1 0 1,0 1 0,3 0 0,-1 0 8,0 0 0,-1-1 0,-3-1 0,0 0-209,-2 1 1,1 1 0,0 0 0,1 0 205,1 0 1,0-1-37,1 1 1,-1-1-1,-1 1 1,1-1 0,-2 1-1,1-1 40,-2 0 0,0-1-15,-1 0 0,0 0 1,-1 1-1,0 1 1,1-1-1,0 1 3,3-1 1,0-1 34,-8 0 0,0 0 1,8 1-1,1 1 1,-8-1-1,0 1-10,1-2 0,1 1 0,3-1 0,0 1-6,-2 1 0,0-1 0,-1-1 0,0 0 5,-2 1 0,1 1 1,2-2-1,-1 1-7,1 0 1,1 1-24,0-3 1,2 1 0,1 3 0,0-1 0,1-3 0,1 0 5,1 0 1,-1 0-1,-2 0 1,1 0-7,7 0 0,1 0 1,-4 0-1,1 0 100,2 0 1,1 0 0,1-2-1,0-1-63,1 1 0,0-1 0,2 0 0,0 0-25,0 0 0,0 1 0,-44 0-5,3-3 0,8 2 195,1-2 1,9 3 208,1-3 1,7-1-239,8 1 1,7-5 145,3 5 1,5-1-338,4 1 1,1 3 505,10-3 0,-2-1-651,11 1 0,0 0 467,6 5-819,-1-7 0,5 6-552,0-4 1076,7 3 0,-10 9 0,5 1 0</inkml:trace>
  <inkml:trace contextRef="#ctx0" brushRef="#br0" timeOffset="16006">11326 2371 7799,'-9'-6'1565,"3"4"-1244,6-4 93,0 6 1,1-5-141,4 0 0,5-2-100,10 2 1,6-1-80,13-4 0,1-3 122,9 3-237,3-3 1,0 3-1,7 2 251,0 1-384,0-4 0,0 9 0,-2-4 40,-3-1 1,2 6-50,-7-4 0,-2 3-180,-7 2 0,1 0 155,-7 0 0,-5 0-6,-4 0 0,-7 0 59,2 0 210,-11 0-112,4 0 276,-11 0-858,5 0 1,-20-6-1,-4-3 1</inkml:trace>
  <inkml:trace contextRef="#ctx0" brushRef="#br0" timeOffset="16295">12342 2018 7912,'9'0'597,"1"0"-413,0 0 0,6 0-21,4 0 1,-2 0-30,7 0 0,-6 6-186,6 4 1,-1 3 51,6 2 1,-1 0-82,1 0 1,-3-1 137,-2 1 0,1 5 41,-6-1 1,4 3-173,-4-3 1,-2-1-157,-8 7 1,-4-7 263,-6 1 1,0 3-37,0-3 0,-13 6 112,-6-6 0,-9 1 20,-7-5 1,-4-1 101,-10 1 0,2 0-66,-7 0 0,5-2 87,-5-3 1,8 1-196,2-6 1,6 1-137,9-1 0,6-3-607,3 3 1,9-3 104,1-2 580,6 6 0,4 2 0,9 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2:01.97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15 177 7230,'-8'-8'344,"2"2"0,12 28-253,4 8 0,-4 7 63,-1-2 1,2 1-84,-2 3 1,0 3-1,-5-2 0,4 0-3,1 0 1,0 0-75,-5-5 1,0 4 58,0-5 1,5 0-86,0-4 1,0-6 60,-5 1-4,0-7-131,0 10 164,0-12-7,0 5-43,0-13-36,0-1-157,-7-20 157,6-10 0,-6-13-2,7-3 1,0 3-81,0 6 0,0-1 80,0-3 0,0-3-4,0-7 0,0-2 12,0-3 1,0 3-8,0-3 1,0 5 50,0 5 0,0-2 9,0 7 1,0-1-26,0 6 1,5 4 3,0 1 1,7 6 33,-3-2-42,4 4-7,2 1 0,1 2 8,4 3 1,-2 4 0,6 6 0,-4 6-6,5 4 0,-6 5-4,6 5 1,-1-1 42,6 11 0,-6-4 4,1 8 1,-1 4 5,5 1 1,-4 3-67,-1 2 1,-6 2-2,2 3 0,-4-3 39,-1 3-10,0-10 0,-2 3 0,-2-2-2,-1 2 1,-7-3-6,2 0 0,-3-6 9,-2 1 0,-5-7-6,0-3 0,-6-6 101,1 2 1,-3-4-20,-2-1-92,0-1 0,-7 1 52,-8 0-71,7-1 0,-13-4 6,7 0-173,0-7 72,-14 4-264,5-7 222,1-7 1,8 4 74,9-7-658,10 0 371,4-4 159,6-7 0,1-1 0,4-2 214,5 4 0,3-3 0,2 0 0</inkml:trace>
  <inkml:trace contextRef="#ctx0" brushRef="#br0" timeOffset="333">956 221 7569,'-8'15'111,"1"6"1,7 4-1,0 8 47,0 1 0,0 0-43,0-4 1,0 1 134,0 3 0,2-3-67,3 3 0,-2 2-36,7-2-4,0 7 0,-1-5 1,1 3 127,2-4-415,1-4 1,1-2-1,1-1 137,0-4 1,1 2-38,4-6 0,-2 5-34,6-6 1,-4 1-33,4-6 0,1-4 10,4 0 0,1-7-37,-1 2 1,0-3-146,1-2 0,-1-2 61,1-3 1,-1-3-90,0-7 1,-4-1 61,-1-3 0,-4 1-71,5-7 1,-8 2 318,3-1 0,-4-4 0,-1 5 0</inkml:trace>
  <inkml:trace contextRef="#ctx0" brushRef="#br0" timeOffset="535">1118 618 7144,'29'-5'12,"0"0"1,-4-6-94,-1 1 0,-1 2-13,2-2 1,1 1-112,-6-6 1,4 0 73,-4 0 1,-1 1 130,-4-1 0,0-6 0,-1-2 0</inkml:trace>
  <inkml:trace contextRef="#ctx0" brushRef="#br0" timeOffset="733">1088 148 8240,'30'0'-52,"-1"0"1,0 0-38,1 0 0,-1 0-196,1 0 1,4 0 80,0 0 0,5 0-82,-4 0 1,6 0 75,-2 0 210,-3-7 0,0 6 0,-7-6 0</inkml:trace>
  <inkml:trace contextRef="#ctx0" brushRef="#br0" timeOffset="1333">1882 339 7569,'10'16'0,"-2"4"0,-2 4 0,4-1 18,-5 2 1,5 4 58,-5 6 1,5 0 194,-5 0 1,4-4-128,-4 3 0,5-3-58,-5-2 0,2-4 186,-3-1 0,-2-6-143,5 10-184,-7-18 321,6 10 170,-4-19-507,4 6 1,-6-25 16,0-7-43,0-6 0,0 0 0,2-1 78,3-3-15,-4-6 1,11 10-1,-6-3 50,3 3 1,0 3-29,6 4 1,-5 3-29,0 6 0,-1 0-78,6 1-124,0 5 213,6 3-58,2 6 1,1 8 41,1 7 51,-7-1 0,3 9 1,-6-3-56,0 4 0,-1-1-2,1 2 1,-5-7-125,0 1 15,-1-2-28,6 4 114,0-11 305,-7 9-246,-2-17 241,1 4 1,0-14-153,2-6 0,3-3-57,-7-7 1,4 4 32,-4-4 1,7 1 17,-2-2 1,-2-1-135,2 7 1,-1-8 54,6 3-66,0 3 0,-1-5 0,1 6 52,0 2-23,0-5 1,1 7 10,3-4-163,-9 10 151,10-3 14,-5 12 181,1 7 0,3 15-101,-9 14 0,2 1-46,-7-2 1,4 4-2,-4 6 142,7-7 0,-6 6 1,6-6-2,-2 1-198,-7 4 1,10-9 0,-5 4 16,0-1 0,5-6-94,-3-6 1,3-1-321,2 2 1,-5 1-355,-1-7-129,1 1 938,5-5 0,6-7 0,2-2 0</inkml:trace>
  <inkml:trace contextRef="#ctx0" brushRef="#br0" timeOffset="1748">3322 295 8070,'-21'-15'920,"8"7"-554,-6 3 0,9 10-356,-10 5-18,14 9 0,-12-1 104,13 7 0,-5-1 17,5 6 0,-5 4-1,5 0 1,1 6-22,4-6 0,1 7-93,4-2 0,-2-3 6,7-2 0,5 2-90,4-2 1,6-1 68,-6-8 0,8 1-66,-3-7 0,4 1 90,1-5 0,6-6 49,-1 1 1,2-7-7,-2 2 1,-3-8-52,3-2 0,-3-11-14,-1 1 0,-2-9 99,-4-1 1,2-4 171,-6-6 1,-1 4-92,-4-3 0,-7-2 60,-3 2 0,-3-7-108,-2 2 1,-2-4-19,-3-1 1,-8 0 8,-6 0 1,-7 0-128,1 0 0,-3 6-218,-1 4 1,-1 10-87,1 4 1,1 4-300,4 1 0,-4 5 249,4 0 373,2 7 0,-12 3 0,3 8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9:19.124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353 280 7569,'-13'-20'-51,"3"1"1,-3-1-7,3 5 1,2-1 229,-1-4 0,-1 2 47,-5-6 1,5 6 25,0-2 1,1 1 104,-6 4 1,0-3 20,1 8 1,-1-1-141,0 1 1,0 3-38,1 7 0,-1 0 26,0 0 0,1 7-11,-1 3 1,0 9-17,1 6 1,5 9 0,4 5 0,4 10 85,1 5 1,1 8 13,4 2 1,4 5-276,5-6 1,6 6-47,-1-5 1,1 1 58,-5-1 1,-1-9-227,1 4 1,0-10-300,0 0 1,-2-5 353,-4-5 1,0-3 40,-5-6 1,-2-8-925,3-2 0,-3-9-1175,-2 3 2197,9-8 0</inkml:trace>
  <inkml:trace contextRef="#ctx0" brushRef="#br0" timeOffset="217">0 677 7569,'0'-9'1455,"0"3"-1007,0 6 1,7 0 237,3 0 0,8 0-262,1 0 1,7 0-36,-1 0 1,3-5-313,1 0 0,2 0 94,3 5-615,-3 0 1,4 0 0,-9 0 158,-2 0 1,1 2-116,4 3 1,-6-4 239,-3 4 12,3 3 1,-7-6 0,4 5-1134,-4-1 1,-1-4 1280,-1 3 0,1-4 0,0-1 0</inkml:trace>
  <inkml:trace contextRef="#ctx0" brushRef="#br0" timeOffset="764">882 618 7498,'2'-8'-213,"3"3"480,-3 3 1,6-3 1095,-3 0-363,-4 0-516,6 5 0,-7 7-113,0 3 0,-5 8-144,0 1 1,-6 12-175,1-1 1,-3 4-100,-2 0 0,0 2-79,1 3 0,-1 2 222,0-6 1,-4 1 33,-1-2 0,2-3-883,8 3 0,-3-9 99,3-6 1,2-2-1354,-2-3 1121,7-6 885,-3-1 0,-1-7 0,-1 0 0</inkml:trace>
  <inkml:trace contextRef="#ctx0" brushRef="#br0" timeOffset="948">647 677 7569,'0'-9'2634,"0"3"-2184,0 19 1,2-2-97,3 14 0,5-1 45,9 6 0,-1 4-185,7 0 1,-3 7-246,3-2 1,3-3-246,-4-1 0,2-4-154,-1-2 0,3-4-460,-4-1 1,6-6 384,4 2 505,-3-4 0,11-1 0,-4-1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9:14.252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16 427 5748,'0'14'0</inkml:trace>
  <inkml:trace contextRef="#ctx0" brushRef="#br0" timeOffset="689">30 368 7569,'-8'-2'157,"3"-3"167,4 4 234,-6-6-354,5 7 377,-4 0-285,6 7 0,5 2-205,0 11 0,4 3 62,-4 6 0,2 7-40,-2 3 0,-4-1-9,4 1 0,2 5-133,-2 5 0,0 0 159,-5-5 0,1-1 0,4-4 0,-3 2-137,3-7 1,-4 5-181,-1-4 0,0-6 84,0-5 0,0-6 83,0 2 65,0-4-24,0-7-14,0-3 0,0-8-70,0-2 1,0-11-123,0-10 0,0-14 85,0-5 0,0-5 26,0 0 1,0-2-51,0-2 1,0-10 76,0 5 0,0-9-14,0 3 1,2 0 54,3 6 0,-4 5 122,4 4 1,-3 5-40,-2 5 1,5 5 118,0 9 0,5 4 34,-5 6-37,6 1 1,-3 0 0,7 5 1,-5 2-65,-1 7 0,1 7-15,5 2 1,0 11 0,-1 5 0,1 2-27,0 3 0,4 6 15,1 3 1,0 3-4,-6 2 0,1 2-43,0 3 0,-1-3-82,1 3 1,0-5-45,-1-5 1,-4 2 36,0-7 1,-2 5-165,2-4 0,-2-1 21,-3-5 1,-3 1 13,3-1 0,1-4-20,-1-1 0,0-6-168,-5 2 0,0-9-30,0-1 1,2-2-671,2 2-90,-2-3 444,5-7 694,-7 0 0,0 0 0</inkml:trace>
  <inkml:trace contextRef="#ctx0" brushRef="#br0" timeOffset="880">354 809 7569,'0'-8'0,"0"-1"573,0 4 849,0 4-1127,0-6 1,1 2-104,4 0 0,8-4-211,7 4 0,4-7 74,-4 3 0,11 0 140,-2 0 0,4 4 103,-4-5-1355,1 7 1,4-9-1,0 6 350,-1-3 1,1 5 337,-4-6 0,7 5 369,-7-5 0,-4 0 0,-5-4 0</inkml:trace>
  <inkml:trace contextRef="#ctx0" brushRef="#br0" timeOffset="1114">986 559 7682,'0'-8'569,"-2"1"-336,-3 7 1,3-2 280,-2-2-277,-5 2 0,6-5 108,-7 7 0,5 0-179,-4 0 0,4 7 109,-5 3-209,7-4 0,-5 12 0,4-1 135,-1 4 0,-4 0-70,4 8 1,0-2-18,5 7 0,0-3-107,0-2 1,0 1-140,0-1 0,1 0 85,4 1 1,8-2-328,7-4 0,1-3 76,-1-6-110,-4 0 0,12-7 0,-4-3 43,4-4 1,2-2 200,-1-4 1,0-10-256,1-9 1,-1-6 418,1-4 0,5-4 0,3-6 0</inkml:trace>
  <inkml:trace contextRef="#ctx0" brushRef="#br0" timeOffset="1355">1368 118 7569,'-8'-15'815,"-5"0"-173,4 7-290,1 2 1,2 7-42,6 4 0,1 5 20,4 10 1,3 3-149,7 6 0,0 5-67,0 1 0,-6 7-127,1 2 0,0 0 78,5 5 0,-1-1-141,1 1 0,-5-7 13,0 7-193,-7-7 1,8 4 0,-6-8-12,-2-2-83,6-2 1,-8-1 0,4-4 32,-3-6 1,-2-5 135,0-3 0,0-6-1299,0 1 1478,0-7 0,0 4 0</inkml:trace>
  <inkml:trace contextRef="#ctx0" brushRef="#br0" timeOffset="1561">1441 544 9487,'15'0'506,"1"0"-355,4 0 1,-2 0-328,6 0 0,-4 0 102,5 0 0,-3 0-373,3 0 1,3 0 100,-4 0 0,-1 0-59,2 0 1,-8 0 96,3 0 0,1 0-41,-1 0 1,-5-2 348,-6-2 0,1 2 0,5-11 0,0 5 0</inkml:trace>
  <inkml:trace contextRef="#ctx0" brushRef="#br0" timeOffset="1744">1882 500 7399,'0'10'1045,"0"0"-424,0 1-392,0 2 1,2 2 41,3-1 0,-2 3-88,7 2 1,0-2-72,4 2 0,-4 4-12,0 2 0,-2 2-71,2 3 0,1-6 42,-6 1 0,5-1-220,-5 6 0,2-1-25,-3 1 1,-2-8-155,3-2 1,-3 1 96,-2-1-411,0-1-834,0-10 1476,-7-3 0,5-12 0,-4-3 0</inkml:trace>
  <inkml:trace contextRef="#ctx0" brushRef="#br0" timeOffset="1911">1853 206 7569,'-15'0'257,"1"0"-366,5 7-214,3 1 67,6 6 1,6 1 23,4 0 1,5-5-335,4-1 566,-2 1 0,11 5 0,-6 0 0</inkml:trace>
  <inkml:trace contextRef="#ctx0" brushRef="#br0" timeOffset="2222">2206 485 7630,'0'15'153,"0"0"0,5 4 203,-1 1 0,3 4-37,-2-4 1,-2 4-137,7-4 1,0 6 105,4-1 1,1 2 190,0 3 0,0-1-207,-1 1 1,1-6-69,0 1 0,-1-2-37,1 1 1,0 2-1,-1-6 1,-4-1-105,0-4 0,-7-5 91,2 0 1,-1-7-90,0 2 223,-2-4 72,5-1-314,-7-13 0,0-3-147,0-13 0,0-7 16,0-3 0,0 1-167,0-1 1,0-4-293,0-1 0,4-2 272,1 12 0,5 0-449,-5 4 0,5 3 181,-5 2 1,6-1 16,-1 6 1,3 6 38,2 4 1,-1 2 482,1-2 0,6-3 0,2 5 0</inkml:trace>
  <inkml:trace contextRef="#ctx0" brushRef="#br0" timeOffset="2639">2941 544 8618,'-7'-15'757,"5"7"-326,-11-5 1,7 10 253,-4-7-306,-3 7-212,5-4 1,-5 9 0,3 3 0,-3 3-101,3 7 0,2 6 89,-2 3 1,7 4-124,-2 2 0,-2-1 111,3 0-250,-1 1 0,5-1 1,1-1 40,4-4 1,2 3-55,3-8 1,3 1-28,-4-6 1,4-4-211,2 0 1,0-7 9,0 2 1,-1-10 74,1-4 0,0-5 221,-1 0 1,1-7-147,0-4 248,-7-3 0,5 1 1,-5 0-133,0 3 0,4 4-12,-7-4 1,0 6 204,-5-2 0,4 9 744,1 1-259,0 7-175,-5-4-484,0 7 99,7 7-116,-6 1 1,12 11 0,-4 3 87,-1 1 0,5 1 19,-3 5 1,3 1-472,1-1 1,6 1-130,0-1 1,-1-4-176,-4-1 1,5-6 286,-1 2 1,6-11 458,-6-4 0,7-3 0,-3-2 0</inkml:trace>
  <inkml:trace contextRef="#ctx0" brushRef="#br0" timeOffset="2895">3382 0 7804,'-15'0'1343,"7"0"-1253,1 7 1,7 6 237,0 6 0,2 9 125,3 2-234,-4-1 0,17 12 1,-3-4 20,1 6 0,1-2-78,-3 8 0,3-4-69,2 0 0,-6-1-163,7 0 0,-12-2-72,7-3 1,-5 2 119,-1-7 0,3 1-386,-7-6 0,5-4-66,-6-1 0,1-11-885,-5 2 887,0-4 472,0-2 0,-6-3 0,-2-6 0</inkml:trace>
  <inkml:trace contextRef="#ctx0" brushRef="#br0" timeOffset="3078">3396 427 7569,'-14'0'895,"5"0"-415,3 0 0,8-2-303,2-3 0,5 3-96,5-3 0,6 2-316,0-2 0,6 4-402,-2-4 1,4-2-385,1 2 1021,1-6 0,-1 9 0,0-4 0</inkml:trace>
  <inkml:trace contextRef="#ctx0" brushRef="#br0" timeOffset="3289">3867 353 7891,'0'10'1055,"0"0"0,0 1-818,0 9 1,0-4 6,0 4 1,5 2 87,-1 3 0,6 3-138,-5 1 1,7 5-60,-3 1 1,-2 1-269,-2-2 0,1-3-28,-1 3 0,0-3-102,-5-1 1,0-7-116,0-4 1,0-3-1027,0-1 816,0-7 0,0-3 588,0-10 0,0-9 0,0-9 0</inkml:trace>
  <inkml:trace contextRef="#ctx0" brushRef="#br0" timeOffset="3514">3896 162 7569,'-15'-8'1422,"6"1"-1474,-1 7-115,0 0-146,2 0 141,1 7 0,14-1-193,3 4 1,3 2 42,1-8 0,8 6-60,2-5 0,4 7 382,1-3 0,-1 0 0,-3 0 0,2 1 0,-4 5 0,7 0 0</inkml:trace>
  <inkml:trace contextRef="#ctx0" brushRef="#br0" timeOffset="3737">4175 294 7569,'9'0'-70,"2"2"63,-6 3 1,0-2 216,-5 7 0,0-5 140,0 5 1,0-6 15,0 6 0,0 0-69,0 5 1,-5 4 26,0 1 1,0 1-44,5-1 0,0-2-47,0 6 1,0 1-64,0 4 1,0 0-17,0 1 0,0-1 0,2 1 12,3-1-117,-4 0 1,12-4 0,-3-2-68,3-2-21,2-1-133,0-12 0,-1 3 0,1-6 0,0-2 102,-1-1 1,1-5 35,0-7 1,-2-1-102,-3-14 0,1-3 62,-6-1 0,0-9-99,-5 9 0,0 1 73,0 4 0,0-1 42,0-4 1,-2 4-173,-3 1 1,2 6-30,-7-2 1,5 4-46,-4 1 1,5 5-33,-1 1 14,4 5-34,1-2 1,0 6-1</inkml:trace>
  <inkml:trace contextRef="#ctx0" brushRef="#br0" timeOffset="4039">4631 529 7569,'5'23'0,"0"-2"573,-2 1-327,-1-6 0,-1 5 0,3-6 16,1 0 0,-1-1 13,-4 1-100,0 0 0,0-5 184,0-1-270,0-5-36,0 2 1,0-17-71,0-4 1,0-9 175,0-1 1,0 2 22,0-1 3,0-1 1,7-4 0,3 1 27,3 4 0,-3-3 28,-1 8 0,3-6-39,7 6 1,-2-1 126,2 5 1,-2 7-64,-3 3 1,8-1-97,2 1 0,-1 2-5,2 8 1,-1 3 155,5 6-521,1 8 0,-1-3 0,-1 9 184,-4 3 1,-1 8 140,-3 0 1,-4-1-1558,4 1 0,-5-5 1432,-6 6 0,11-8 0,-4 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9:30.257"/>
    </inkml:context>
    <inkml:brush xml:id="br0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30 0 7569,'-8'0'1192,"-5"0"-1052,11 0-341,-4 0 500,6 7-116,6-5 1,2 6 92,7-3-276,-7-4 0,5 12 0,-5-5 0</inkml:trace>
  <inkml:trace contextRef="#ctx0" brushRef="#br0" timeOffset="143">148 191 7569,'-9'0'624,"3"0"-1679,6 0 1055,0 7 0,6 1 0,3 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0:56.375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16 30 7569,'-9'-7'1410,"3"6"-1029,6-12 1,2 11-162,2-3 1,5 3-26,5 2 0,1 0-54,0 0 0,4 0-197,1 0 1,4 0-68,-4 0 0,1 0-191,-1 0 0,-2 0-830,6 0 1144,-6 7 0,10 1 0,-5 7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1:00.063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 15 7838,'0'-8'1302,"0"1"-1158,0 20 1,0 5 61,0 17 1,0-3-56,0 8 1,0-1-64,0 5 0,0 0-25,0 0 1,0 0-1,0 0 1,0 0-56,0 0 0,0-1-41,0-4 0,0-1 0,0-6-26,0 3 0,0-3 0,0-6 0,0-3-280,0-1 305,0-3-226,0-4-252,6 0 148,-4-1-287,5-6 58,-7-1-3,6-7 397,-4 0 1,9-7 198,-6-2 0,6-4 0,-2-2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1:01.45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337 30 7569,'-1'-13'154,"-4"3"0,-3 3 283,-7 7 0,0 0-150,1 0 1,-1 0-37,0 0 0,-4 7 40,-1 3 1,-4 8-76,4 1 0,-5 2 77,6-1 0,-6 3 70,6 6-220,-1 1 1,5-1-1,2 1 67,4-1 0,-3 4-46,7-4 0,2 4-28,8-9 1,3 4-71,7 1 0,6-6-69,3-3 0,9-1 19,1-4-48,7 3 0,3-11 0,10 2 129,3-4-115,2-3 1,-5-2-1,-2-2 106,-1-3 1,-2 2-37,-5-7 0,-8 5-265,-7-4 1,-2 4-310,-13-5-890,4 7 793,-16-4 619,-2 7 0,-15 0 0,-8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1:00.662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1 118 7293,'0'15'1048,"0"6"-704,0 4 1,0 3-200,0 1 0,0 0-9,0 1 0,0 4-104,0 0 1,0 2 47,0-1 0,0-6-110,0 0 0,0 1 73,0-6 0,0-2-228,0-3 54,0-2 128,0-3 28,0-6-34,0-1 8,0-7-31,0-13 1,0 1-70,0-12 1,0 4 64,0-4 1,0-1-8,0-4 0,5-5-53,0-1 0,5-5 74,-6 0 1,8-2-109,-2-2 1,1 1 44,-1 4 0,3 3 46,-3 7 0,3 6 31,2 3 0,1 4 4,3 1 0,-2 5 3,2 1 0,-2 5 9,-3-1 1,6 4-41,0 1 0,-1 5 62,-4 0 0,0 6 108,-1-1 1,-4 8-75,0 1 1,-7 3-35,2-3 1,2-2-1,-3 2 1,1 2 2,-5-1 1,0 0 25,0-6 1,-6 3-1,-4 2 1,-3-2-25,-2 2 1,1-2-8,-1-3 0,0 3 102,1 2 1,-1-2-40,0 2 0,0-3-32,1-1 1,4 0 0,0 0 0,7-1 13,-2 1 0,3-5-94,2 0 0,0-1-168,0 6 0,7-5 8,3 0 1,3-5 84,1 4 1,3-4-35,2 5 1,3-7-109,2 2 1,4-3-161,-4-2 1,4 0-11,1 0 0,6 0 408,-1 0 0,7-7 0,-4-1 0</inkml:trace>
  <inkml:trace contextRef="#ctx0" brushRef="#br0" timeOffset="405">942 265 7569,'-9'-14'71,"-4"-1"102,4 0 1,0 6 84,0-1 1,0 5 94,0-5 1,-4 7-119,3-2 1,2 3-21,-2 2 0,0 0-170,-5 0 1,1 2 87,-1 3 1,0 5-94,1 9 0,-1 2 5,0 4 1,5 3 67,1-4 0,4 6-64,-5 4 0,7-5-106,-2 1 0,5 2-5,5-7 0,3 4-112,6-9 1,3-1-37,2-4 1,3 0 99,2 0 1,-1-7 56,-3-3 0,1-4 30,3-1 0,2 0-3,-6 0 0,5-8 15,-6-7 0,6 1 24,-6-6 0,6-1-17,-6 1 1,1-6 81,-5 2 0,-2 2-29,-3 3 1,1-4-41,-6-2 1,0-2-115,-5-3 1,-2 1 19,-3-1 1,-3 3-68,-7 2 1,2-1 37,3 6 1,-3-1-163,4 2 1,-4 9 32,-2 0 1,0 2-153,0 3 0,1 2-436,-1 8 831,7-4 0,-5 19 0,5-4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6:00:58.41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15 118 7569,'-8'0'-26,"1"-2"1161,7-3-712,0 3-467,0 9 1,0 4 112,0 14 0,0-1 61,0 6 0,0 1 0,0 3 1,0 2-46,0 3 1,0 2-73,0-7 0,0 6 33,0-6 0,0 0-120,0-4 0,0-3 79,0-2 1,0 1-82,0-6 0,0-6-87,0-4 196,0-7 20,0 4 1,5-23-108,0-4 0,0-11-123,-5 2 0,5-1 113,0-4 1,1-4-14,-1-1 0,-2-3-67,7-2 1,-5-1 92,5 1 0,-5 2 71,5 3 0,-1-2-99,6 7 121,0-1 0,-1 12 0,1 4-71,0 2 0,1 4 24,4 4 0,-4 2 21,4 7 0,-2 0 13,1 0 0,-2 3 61,2 7 0,-2 2-52,-3 12 1,1-4 72,0 4 1,-1 1-83,1 4 64,0 7 1,-5-5 0,-2 3-25,-2-3 0,4-1-23,-5-1 1,1 1-7,-1-1 0,-3 0 1,3 1 1,-3-6-164,-2 1 0,1-7 103,4 1 0,-3-2-314,3-3 0,-4-4 42,-1 0-293,7-7 1,-6 5 216,4-3 1,-1-3 366,0 3 0,5-4 0,5-1 0</inkml:trace>
  <inkml:trace contextRef="#ctx0" brushRef="#br0" timeOffset="227">309 294 7569,'-8'-6'150,"1"4"14,7-5 1,0 6-1,2-3 78,3 0-364,3-1 0,13 5 0,2 0-17,0 0 0,5 5-86,-4-1 1,4 6 156,1-5 0,6 5 68,-1-5 0,0 6 0,-4-3 0</inkml:trace>
  <inkml:trace contextRef="#ctx0" brushRef="#br0" timeOffset="622">838 162 7338,'0'-10'197,"0"0"0,0 5 377,0-5-196,0 7 56,0-10-73,0 11 1,0 17-162,0 10 1,0 9-53,0-10 1,0 4-47,0 2 0,0-1-108,0 0 1,0 1-19,0-1 0,5-4-119,0-1 0,6-4 31,-1 4 1,0-6-111,5 2 0,-4-9 44,9-1 0,-4-7 65,-1 2 1,6-5-32,3-5 1,-1-4 53,2-11 0,-6 2-36,6-6 1,-7 6 87,1-2 1,-4-1 89,-5 1 0,1-4-41,-6 4 1,0-4 134,-5 4 1,0-1-22,0 1 1,0 4-130,0-4 1,0 4 160,0 1 0,0 5 41,0 1-180,0 5 0,2-2 34,3 6-123,-4 0 1,7 6 141,-3 4 0,-1 3-11,5 2 0,-5 6-69,1 4 1,1-3 24,-1 3 1,1-5-90,-1 4 0,-3-4 12,3 4 0,1-4-103,-1 4 0,5-6-1,-5 2 0,5-4-166,-5-1 0,5 0-34,-6-1 0,8-4-502,-2 0 867,3-7 0,1 4 0,1-7 0</inkml:trace>
  <inkml:trace contextRef="#ctx0" brushRef="#br0" timeOffset="939">1896 118 7569,'-14'0'-85,"4"0"1,0 0 515,-1 0 1,-2 0-36,-2 0 0,0 1-162,0 4 1,-1-2-66,-4 7 0,4 0 12,-3 5 0,-3 4 50,3 1 1,-1 1-12,5-1 0,1-2 76,-1 6 1,5-4-102,0 4 0,7-6-19,-2 2 1,4 1-42,1-1 0,6 1-90,4-1 1,3-4-47,2 4 0,6-9-187,3-1 1,6-2-130,4 2 1,-1 1-374,6-6 0,0 0-458,5-5 1,0 0 89,1 0 1058,5 0 0,2 0 0,7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52:43.270"/>
    </inkml:context>
    <inkml:brush xml:id="br0">
      <inkml:brushProperty name="width" value="0.17143" units="cm"/>
      <inkml:brushProperty name="height" value="0.17143" units="cm"/>
      <inkml:brushProperty name="color" value="#66CC00"/>
    </inkml:brush>
    <inkml:brush xml:id="br1">
      <inkml:brushProperty name="width" value="0.17143" units="cm"/>
      <inkml:brushProperty name="height" value="0.17143" units="cm"/>
      <inkml:brushProperty name="color" value="#F6630D"/>
    </inkml:brush>
    <inkml:brush xml:id="br2">
      <inkml:brushProperty name="width" value="0.17143" units="cm"/>
      <inkml:brushProperty name="height" value="0.17143" units="cm"/>
      <inkml:brushProperty name="color" value="#FFC114"/>
    </inkml:brush>
    <inkml:brush xml:id="br3">
      <inkml:brushProperty name="width" value="0.17143" units="cm"/>
      <inkml:brushProperty name="height" value="0.17143" units="cm"/>
      <inkml:brushProperty name="color" value="#33CCFF"/>
    </inkml:brush>
    <inkml:brush xml:id="br4">
      <inkml:brushProperty name="width" value="0.17143" units="cm"/>
      <inkml:brushProperty name="height" value="0.17143" units="cm"/>
      <inkml:brushProperty name="color" value="#FF0066"/>
    </inkml:brush>
  </inkml:definitions>
  <inkml:trace contextRef="#ctx0" brushRef="#br0">706 2631 7137,'0'-14'-397,"0"-1"618,0 0 24,0 7-136,0 2 1,0 4 94,0-3 3,0 3 217,0-4-237,7 6 11,-5 0-79,4-7-7,-6 6 135,0-6 0,5 14-183,0 3 1,0 4 15,-5 6 0,0 3-38,0 6 0,5 1 3,0-1 1,0 0-46,-5 1 1,4 4 59,1 0 0,2 2 3,-2-1 1,-4 2-40,4 7 0,-3-1-18,-2-4 1,0-3-13,0-7 0,0 1-76,0-1 1,0-6 55,0-4 1,0 3-10,0-3 1,0 1-1,0-5 1,0-1-45,0 1-66,0-7 0,0 5 61,0-3 1,0-2-78,0 2-36,0-7-906,0 4 0,5-9 822,0-3 0,0-8 281,-5-6 0,6-8 0,-4 5 0,4-8 0</inkml:trace>
  <inkml:trace contextRef="#ctx0" brushRef="#br0" timeOffset="725">1000 2705 7307,'0'-8'492,"0"3"-379,0 10 1,5 5 103,0 9 1,0 4-70,-5 6 1,5 1 3,0-1 0,0 6-106,-5-1 0,0 5 126,0-5-174,0 7 1,0-10 0,0 3 112,0-3 1,0-3-14,0-3 1,0 1-82,0-7 1,0 1-128,0-5 0,0-5 79,0-1-95,0-5 69,0 2 1,-2-19 0,-1-5 38,-2-3 0,-1-7 16,1 4 0,3-4-59,-3-2 0,3-4 0,2 0 0,-4 0 41,-1 4 1,0-2-20,5 2 46,0-3 1,1 17 0,3-3-61,1 2-15,-1 3 1,-2-1 41,3 0 0,-2 5 3,7 1 1,-5 5-74,5-1 0,-5 4-39,4 1 216,1 6 1,5 7-134,0 7 61,-1 0 0,1 1 1,0 3-63,-1 4 90,1 1 0,0 6 0,0-1-47,-1-1 0,1-2 14,0-2 0,-1 0 14,1 1 0,0-6 40,-1 1 1,0-7-138,-5 1 1,4-2-9,-3-3 73,3 1 0,0 0 0,-1-2-2,-2-3 28,-7-4-45,10 1-3,-5-6 175,0 6 1,4-9 22,-7-3 1,-1-3-11,-4-6 1,5-6-124,0 0 0,0-4 5,-5 4 1,0-6-32,0 2 1,0-4-10,0-2 0,0-4 80,0 0-155,-6-7 0,2 10 1,-4-3 57,2 3 1,-4 6 4,5 1 1,-5 6 35,5-2-81,-6 4 1,8 3-310,-7 3 64,6-3-366,-2 11 351,6-4 103,0 6-512,6 0 732,3 0 0,5-7 0,1-1 0</inkml:trace>
  <inkml:trace contextRef="#ctx0" brushRef="#br0" timeOffset="1302">1691 2705 7590,'0'15'27,"0"1"0,0 2 73,0 2 0,5 6 32,0-2 0,7 4-22,-3 1 1,0 6 14,0-1 0,-1 7-28,2-2 0,2-3-3,-7-2 1,4-3-56,-4-1 0,5-1-69,-5 0 1,2-4 62,-3-1 0,-2-6-94,3 2 1,-3-4 113,-2-1 0,0-5 89,0 0 18,0-7-135,0 3 1,-5-7 22,0-4 0,-5-3 18,5-7 1,-5-3-329,5-6 0,-4-1-148,4-9 230,-7-4 1,4-1 0,-5-10 113,3-5 1,-3-3-22,3-2 0,4 0 11,1 1 0,-2 5 184,3 4 0,-1 5-126,5 5 0,0 3 75,0 7 0,5 4-88,-1 1 1,8 7-1,-2 3 1,3-1-36,1 5 0,1 4 53,0 1 0,1 3 0,4 2 1,-4 0-18,4 0 1,-2 7 1,1 2 0,-2 4-7,2 2 0,-2 5-9,-3-1 0,1 7 113,0-1 0,-1-2-56,1 1 1,-5 1 114,0 4 1,-7 1-77,2-1 0,-4-4-39,-1-1 0,-1-4-31,-4 4 1,0-4-9,-10 4 1,4-6 25,-9 2 1,4-4-6,1-1 1,-1 0-11,-4-1 1,4-1-51,-4-3 1,6-2-198,4-3 219,-3-3 4,5 4-347,-1-6-37,3 0 1,12-6 422,4-4 0,3-10 0,2-2 0</inkml:trace>
  <inkml:trace contextRef="#ctx0" brushRef="#br0" timeOffset="1852">2265 2720 7569,'0'-10'0,"0"0"0,0 5 184,0-5 250,0 7-275,0-3 0,4 12 48,1 4-120,0 3 0,-5 2 1,0 1 76,0 4 1,0 2-41,0 8 0,2 1-44,3 3 1,-4-1-4,4 6 1,-3-5 0,-2 5 1,5-6-91,0 1 1,6-3-67,-1-1 0,1-1 84,-1 1-118,3-7 1,-5-2 0,7-8 50,0-3-77,6 3 1,-5-12 0,4 4 42,-4-3 1,-1-9 41,0-2 0,-1-6-161,1-5 1,0 2 84,0-6 0,-2 1 149,-4-2 0,3-7-62,-7 2 85,6-2 1,-9 2 0,3 1-115,-4 0 132,-1-7 0,0 5 1,0-4-16,0 4 1,0 2 2,0-1 1,0 8 74,0 2 63,0 4 0,0 6-27,0 0-100,0 7 1,2 13 50,3 9-133,-3 11 0,6-8 0,-5 8 80,2-1 0,1 1-22,-1-1 0,-1 0 2,5 1 0,0 4-16,0 0 1,3 1-98,-7-6 0,6-4-46,-1-1 1,-2-6-145,2 2 1,-2-4 54,2-1 1,3-2-130,-3-3 0,3 1 142,1-6 1,1-2 50,0-8 1,0 2-302,-1-7 0,-1-1 447,-3-9 0,10 4 0,-4-5 0</inkml:trace>
  <inkml:trace contextRef="#ctx0" brushRef="#br0" timeOffset="2134">3058 2705 7569,'0'-15'-232,"0"1"1,0 4 0,0 0 788,0-2-36,0 6-30,0-1-106,0 7 1,2 12-244,3 3 1,-3 7-22,2-2 0,3 6-70,-2-1 1,1 4 51,-1 5 0,-3-3-123,3 4 1,-2 1 133,2-2 0,-3 0-13,2-4 1,-2-1-255,-2 0 1,0-1-28,0-3 1,5-4-163,0-6 25,0-1 36,-5 1 1,1-7-231,4-3 112,-3-3 1,5-9 15,-7-3 1,1-4 382,4-6 0,-3 4 0,4-6 0</inkml:trace>
  <inkml:trace contextRef="#ctx0" brushRef="#br0" timeOffset="2360">2853 2587 7704,'9'0'421,"1"0"1,2 0-1,7 0-86,6 0 0,-2 0-328,1 0 0,2 0-45,8 0 1,-3 0 164,4 0 1,-4 0 15,-2 0 0,-4 0-380,-1 0 0,-4 0-503,4 0 1,-6 2 507,2 3 1,-4-4 231,-1 4 0,0 4 0,-1-1 0</inkml:trace>
  <inkml:trace contextRef="#ctx0" brushRef="#br0" timeOffset="3417">3896 2602 7088,'-8'0'869,"-5"0"0,10 0-589,-7 0 0,5 0-42,-5 0 0,0 0 0,-4 0 0,-1 2-39,0 3 1,1-2 10,-1 7 1,-5-1-55,1 6 1,-1 0-13,5 0 1,-1-2-50,-4-4 0,9 4 22,-4-3 1,6 3-144,-1 2 0,3-5-2,7 0 0,0-5-145,0 4 1,0-4 133,0 5 1,7-7 63,3 2 0,3-3-207,1-2 0,6 0-185,-1 0 1,6 0 174,-5 0 0,4 1 67,-4 4 0,4 2-21,-4 3 1,4 8 79,-4-4 1,6 9 80,-1-3 0,1 6-55,-2-2 1,4 4 63,-4 2 1,-2-6-28,-3 1 0,-4-3 15,-5 3 0,1 3 58,-6-4 1,0-3-97,-5-1 1,0-4 122,0-1 1,0 0-4,0-1 0,-7-4-33,-2 0 1,-6-5-52,-5 5 1,2-7-1,-6 2 1,1-3 27,-1-2 0,-4 0 6,3 0 1,-3 0 4,-1 0 1,5 0 44,-1 0 0,2 0-41,-1 0 1,-2 0-66,6 0 0,0 0-73,6 0 0,4 0-75,0 0 1,7-2-709,-2-3 415,3 3 1,2-11-760,0 4 1212,7 2 0,8-13 0,7 4 0</inkml:trace>
  <inkml:trace contextRef="#ctx0" brushRef="#br0" timeOffset="14702">1941 1367 9055,'-8'7'395,"2"-4"-232,6 7 1,0 1 0,0 7-17,0 2 0,0 4-33,0-4 0,0 6-13,0-1 1,0-1-122,0 6 0,0-4-8,0 8 0,0-3 101,0-2 0,0 1 11,0-1 0,0 1-84,0-1 1,6-1-91,4-4 1,-2-1 46,2-3 1,0-4-56,4 4 1,1-4 58,0-1 1,4-6-128,1 1 0,1-6 51,-1 0 1,3-2 4,6-2 8,0-6 1,-1-4-1,-2-8-7,-1-2 1,-2-1 1,1 1 0,-3 2 15,-6-6 0,0 4-14,-1-4 1,-4 6 41,0-2 1,-7-1 6,2 1 1,-3-4 58,-2 4 1,-2 1-123,-3 4 143,-3 0 1,-7 5 0,1 2-105,-1 2 1,0 1 23,1 5 1,-1 0-9,0 0 1,-4 6-6,-1 4 0,0 3 20,6 2 1,4 0-2,0-1 0,7 1-88,-2 0 1,3-1 43,2 1-46,0 0 0,2 0 0,1-1-42,2 1 1,7-2 35,-3-3 1,9-2 7,2-3 139,0-3 0,1 4 0,2-6 0</inkml:trace>
  <inkml:trace contextRef="#ctx0" brushRef="#br0" timeOffset="15211">2691 1426 7569,'0'-8'894,"0"-5"-363,-7 11-302,6-4 0,-7 7-34,3 4 0,3-2 3,-3 7-109,3 0 0,-2 5-65,-1-1 0,0 1 142,5 0-280,0 0 1,0-1 188,0 1-157,6 0 1,-2-1 0,5-1 83,3-3 1,1 3 38,2-3 1,1-2-164,3 2 0,-2-5-10,2 5 0,3-5 12,-3 4 1,6-4 21,-6 5 44,1 0 1,-5 0 0,-1 0-18,1 1 48,-7 2 1,5-3 0,-5 0-30,1 1 1,-3 2 4,-6 2 0,0-5 106,0-1 1,0 1-71,0 5 1,-6 1 135,-4 4 0,2-4-53,-2 4 0,-5-4 32,-4-1 1,-1 0-48,5-1 0,1 1 12,-1 0 0,0-6-65,0 1 0,1-5 13,-1 5 15,7-7-144,-5 4-608,11-7 370,-4 0 1,6-7-151,0-3 0,1-3 93,4-1 407,-3-1 0,17-13 0,-2-3 0</inkml:trace>
  <inkml:trace contextRef="#ctx0" brushRef="#br0" timeOffset="15461">2750 1353 7569,'14'0'1276,"1"0"1,1 0-859,4 0 1,3 0-253,6 0 1,-1 0-135,-3 0 1,2 0-71,-2 0 1,-2 0-259,1 0 0,-6-5-59,2 0 1,1 0-1059,-1 5 1413,-1-7 0,-4 6 0,0-6 0</inkml:trace>
  <inkml:trace contextRef="#ctx0" brushRef="#br0" timeOffset="16646">30 1250 7276,'-6'-8'315,"-2"1"-203,-1 7-6,3 0 32,6 7 0,0 1 401,0 6-379,0 1 1,0 5-52,0-1 1,0 3 16,0-3 1,5 6 51,0 9-173,0 3 0,0 9 0,-1 3 79,0 5 1,-1 5-108,2 5 0,-4-2 111,4 6 0,-3 1-31,-2 4 0,5 2-319,0 4 0,1-4 149,-1 3 0,-1-4 32,5-5 1,-1 1 10,2-7 1,3 6 35,-3-5 0,-2-1-70,2-4 0,-2 5 66,2 0 1,2-1-7,-8-4 0,6-5 1,-5 0 1,5 0 13,-5 5 1,5-7 10,-5-3 0,-1 0-34,-4-5 0,2 3 182,3-8 1,-3-3-186,2-1 0,-2-4 88,-2-2 1,0-1-61,0-4 0,0 3-9,0-8 0,0 6-3,0-6 1,-5 1-246,0-5 70,0-1-42,5 1 39,0-7-208,-6-1 239,4-7 0,-4-2-80,6-3 0,0-5 266,0-9 0,-7-4 0,-1-7 0</inkml:trace>
  <inkml:trace contextRef="#ctx0" brushRef="#br0" timeOffset="18746">104 1059 6949,'15'-2'192,"-1"-3"0,6 3-6,-1-2 1,8-3-124,-3 2 0,5-1-7,6 1 0,-1 3 166,10-3 0,-6 4 239,11 1-413,-7 0 0,10 0 0,-4 0 93,1 0 0,11 0-12,-1 0 0,3 0-72,-3 0 1,0 0-121,-1 0 0,3 0 167,3 0 1,-4 0-24,4 0 0,3 0-111,1 0 1,4 0 100,2 0 1,-4 0-129,3 0 0,-2-2-943,7-3 910,-3 3 0,-3-4 0,-2 6-16,-1 0 0,-6-5 107,6 0 0,-10 0-7,5 5 1,-9-5-27,4 0 0,0 0 51,-5 5 1,-2-4-19,2-1 0,-2-5-118,2 5 1,1 0 26,-6 5 197,7-7 1,-4 4-1,7-5-69,0 2 0,0-4-29,-1 5 1,4-5-47,-3 5 0,3 0 4,-8 5 0,2-1 9,-2-4 0,1 3 560,-6-3 0,0 4-540,-5 1 1,0 0 14,0 0-18,1 0 1,-3 0 0,-1 0 94,-2 0 1,-1 1-111,1 4 1,0-3 4,-10 3 0,4 1 7,-8-1 0,1 0 12,-2-5 0,-3 5-5,-6 0 0,5 0 14,-1-5 1,1 0-22,-5 0 37,-1 0 0,1 0 0,0 0-31,-1 0 8,1 6 0,0-4 1,0 3-12,-1-4 1,1-1-1,0 0 1,-1 0-62,1 0 1,0 0 64,-1 0 0,-4 0-24,0 0 1,0 0 13,5 0-2,-1 0 1,1 0-15,0 0 57,-7 0-45,5 0 0,-10 0-1,7 0 111,-7 0-40,10 0-57,-11 7 0,6-6 9,-3 4-18,-3-3 0,4 0 21,-6 3-14,0-4 1,2 7 6,3-3-8,-4-3 44,6 11 0,-7-5 5,0 7 0,0-5 42,0-1 1,0 1-67,0 5-22,0 0 0,0 4 1,0 2 41,0 2-4,0 2 0,0 4 0,0 1 0,0-1 1,0 7-7,0 3 1,0 4-22,0 1 0,0 0 23,0 0 0,1 2 78,4 3 0,-3-2-81,3 7 1,3-5 4,2 5 0,-2 0 16,2 4 0,-5 0-1,5-4 1,-2 1-12,1-6 0,5 5-6,-5-5 0,3 2 48,-2-2 1,1-5-38,-6 0 1,5 0-18,-5-5 0,0 2 49,-5-2 1,4 4 4,1-4 0,0 2-67,-5-2 1,0 2-68,0-7 0,0 7 81,0-2 1,0-1-9,0 1 1,0 0 5,0 5 0,0-5-58,0 0 1,0-1-28,0 1 1,0 2 30,0-7 1,0 5-8,0-4 0,2-1 14,3-5 0,-4 6 8,4-1 0,-3-1-35,-2-9 0,5 4-149,0-4 0,0-2 72,-5-3 1,0 3 56,0-3 0,1 1 16,4-6 1,-3 1 71,3 0 0,-4 4 122,-1 1 0,0 0-157,0-6 1,0 1-60,0 0 33,0-1 17,-6 1 69,4-7 0,-4 0-71,6-3 64,-7-3 1,4 5-21,-7-7 72,7 0 0,-5 4-39,3 1 0,1 0 212,-5-5-130,5 0-59,-9 0 1,10 0-49,-7 0 0,5 5 79,-4 0-63,-1 0 0,-5-5 35,0 0 0,1 0 0,-1 0 0,0 0-45,1 0 0,-3 2 2,-2 2 0,1-2-7,-7 3 1,1-3-5,-6-2 0,1 5 9,-1-1 0,-5 3 10,-5-2 1,-2-3-5,-2 2 1,0 3 45,0-2 1,3 0 4,-3-5 0,3 5-59,-8 0 1,-2 1 6,2-1 0,-1-3-35,1 3 1,3-4-8,-3-1 1,3 5 73,2 0 1,-2 0-18,-3-5 50,10 0 0,-10 0 1,10 0-51,-4 0 1,4 0-11,0 0 1,0 0-35,-5 0 1,0 1-73,0 4 0,-1-3 61,1 3 0,0-3-10,0-2 0,-5 1 60,0 4 0,-1-3-17,1 3 0,1-4 158,-6-1 1,5 2-113,-5 3 1,10-4-46,-5 4 1,7-3-5,-7-2 1,3 0 14,2 0 1,2 0-24,2 0 1,-2 0-12,3 0 0,-4 0-10,-1 0 0,5 0 31,0 0 1,-1 0-22,-4 0 1,7-5 34,3 0 1,-2 0 16,1 5 1,-1 0-71,2 0 1,3 0-3,-3 0 0,3 0 39,1 0 1,1 0-1,0 0 1,1 0-90,3 0 1,-3 0 83,4 0-32,3 0 0,-5 0 0,4 0 24,0 0-152,-3 0 0,-3 0 1,2 0 126,2 0 1,4-1 175,-4-4 0,4 3-142,-5-3 1,7 4-27,-1 1 1,-2 0 23,1 0 0,-4 0-18,4 0-27,-6-7 1,8 5 0,-5-3 36,2 4-45,-5 1 0,8 0 0,-5 0 6,2 0 0,-6 0-28,3 0 1,1 0 56,-1 0 0,4-2 12,-5-3 1,6 4 11,-6-4 1,7 3-47,-1 2 32,2 0 0,-2 0 1,-1 0-29,2 0-23,2 0 0,1 0 0,1 0 34,-1 0 1,0 0 4,0 0 1,4 2-41,-4 3 1,9-4-13,-9 4 0,4-3 66,-4-2 1,0 0-42,1 0 47,-1 6 0,0-4 0,1 3-55,-1-3 105,0-2 1,0 0-79,1 0 70,-1 0 0,0 0-42,1 0-6,-1 0 0,0 0-160,1 0 102,5 0-339,3 0-197,-1 0-454,6 0-1861,-6 0 2897,27 0 0,-2-7 0,18-1 0</inkml:trace>
  <inkml:trace contextRef="#ctx0" brushRef="#br1" timeOffset="79176">6807 1117 7190,'7'8'126,"-6"5"107,4-3 1,-3 3-35,-2 2-99,0 0 1,0-1 0,0 1 18,0 0 0,0-1-21,0 1 0,0 6-12,0 4 1,0 3 3,0 1 0,0 0-105,0 1 1,0 4 139,0 0-116,0 7 1,0-6 0,1 5 135,4 1-137,-3 5 1,6-4 0,-5 7 63,2-1 0,2-2-28,-2-2 0,-2 1-29,7 4 1,-7-1-2,2 6 0,1-5-10,-1 4 1,0-4 35,-5 5 1,0-5-90,0 5 1,5-5 93,0 5-72,0 0 0,-5 3 0,0-1 49,0-2 1,0 0-14,0 4 1,0 0 14,0-5 0,0 3-1,0-7 1,0 0-39,0-5 0,2 5 26,2 0 0,-2 0-23,3-5 1,-3 7 26,-2 3 28,0-4 0,4 6 0,1-6-19,-1 3-1,-3-6 1,-1 9 0,0-7-14,0-2 0,0-1 0,0-2 0,0 6-24,0 4 0,0-1 38,0 0-35,7-5 0,-6 2 1,4-5 11,-3-1 1,0 0-8,3 0 1,-4 0-21,4 0 1,-2 5-5,2 0 0,-3 0 56,3-5 0,1 0 0,-1 0 0,0 0 1,-5 1 1,5-1-26,0 0 11,0 0 0,-5-3 0,1 1-6,4 4 1,-3-4 1,3-2 1,-4-1 6,-1 5 29,0 0 0,5-5 0,0-1-31,-1-2 0,-3 3-6,-1-5 1,0 7-53,0-2 1,0-1 55,0 1 0,2 0-30,3 5 1,-4 0 36,4 0 0,-3-3 1,-2 3 0,0-8 8,0 8 1,-2-8 4,-3 3 0,4-1-31,-4 1 1,3 2 2,2-7 1,0 6-2,0-6 0,0 2-6,0-2 1,0-3 0,0 3 1,0-3-2,0-1 0,0 1-4,0 3 1,2-3 17,3 3 0,-4-1 0,4 1 1,-3-3-5,-2 4 0,0-3 6,0 3 0,5-3-13,0 8 1,0-8 6,-5 3 0,0 0-27,0 0 1,0 4 18,0-5 0,0 1-2,0-6 1,1 2 6,4 3 0,-3-3-2,3 4 1,-4-3-6,-1 3 1,0-6 1,0 0 0,0 1 1,0-6 0,0-1 2,0 2 1,0-6-101,0 6 0,0-7 2,0 1 0,0-2-265,0-3 101,0 1-296,0 0 9,0-1-286,0-5 236,0-3 1,0-7 595,0-4 0,0-10 0,0-8 0</inkml:trace>
  <inkml:trace contextRef="#ctx0" brushRef="#br1" timeOffset="81847">6866 1000 7134,'-7'-9'10,"6"-4"197,-6 12-144,7-6 0,0 6 129,0-4-158,0 3 339,0-5-308,7 7 1,-4 0 5,7 0 1,-5 0-49,4 0 0,-4 0 46,5 0 1,0 0-106,5 0 1,-1 0 57,1 0-55,0 0 0,4 0 0,1 0 17,-2 0 1,3 0-1,-1 0 0,4 0 32,-4 0 0,6 0-17,-2 0 1,3 5 69,-3 0 1,4 0-71,-4-5 1,4 0 1,1 0 1,1 0-12,-1 0 0,1 5 1,-1 0 0,0 0 7,1-5 0,-1 0-3,1 0 0,-3 0 42,-2 0 0,4 0-4,1 0 1,-1 0 27,5 0 0,-3 0-54,-1 0 0,-1 0 6,1 0 1,-1 0-10,0 0 0,-1 0 4,-3 0 1,2 0-27,-2 0 1,1 0-10,-1 0 1,1 0 12,-7 0 1,6 5-9,-6 0 1,6 0 13,-5-5 0,1 4 2,-2 1 0,-1 2 6,7-2 0,-7-4-9,1 4 1,-1 2-1,2-2 1,-4 5 19,4-6 1,-2 1 1,1-5 0,-2 5-27,2 0 0,-1 0 0,2-5 0,-4 0 12,4 0 0,-4 0-29,-1 0 1,0 0-42,-1 0 1,1 0 65,0 0 0,-1 0-1,1 0 1,0 0 4,-1 0 1,-4 0 4,0 0-2,0 0 0,5 0 5,-1 0 1,-4 0 19,0 0-27,0 0 4,4 0 20,1 0-12,0 0 0,-5 0-8,-1 0 1,-4 0 5,5 0-8,-7 0-1,10 0 1,-9 0-43,5 0 29,-5 7 1,4-6-17,-3 4 17,-4-3-5,12-2 4,-11 0 1,5 0 10,-1 0 4,-4 0 232,4 0-207,1 0 51,-5 6 7,4-4 25,-6 4 4,0 1-96,0 1 11,0 7 0,0 0 0,0-1 0,0 1-19,0 0 1,0-1-9,0 1 0,2 0 24,3-1 1,-4 6-2,4 0 0,-3 6 17,-2-2 1,0-1 3,0 2 0,0-1-34,0 6 1,0-1 26,0 0-24,0 1 1,0-1-1,0 2 16,0 3 1,0-2-12,0 2 0,0-3 11,0-2 1,0 6-1,0-1 0,0 2-32,0-2 0,0-1-1,0 6 0,1-5 17,4 5 1,-3-1 2,3 1 1,-4 4-1,-1-4 1,0 0-19,0 5 0,2-8-5,3 8 0,-3-3 29,3 3 0,-4 0 0,-1 0 0,0 0-18,0 0 1,0 1 1,0-1 1,0 0 1,0 0 0,0-2 8,0-2-24,0 2 1,0-6 0,0 5 21,0-2 0,0 0-6,0 5 1,0 0-5,0 0 0,5-4 0,0-1 0,0 0 15,-5 5 0,0-1 3,0-4 1,0 3-36,0-3 1,0-1 26,0 1-24,0 0 0,0 1 0,0-1 28,0 2-8,0-5 0,0 11 0,0-3 8,0 2 0,0 3-2,0-5 1,0 3-18,0-8 0,5-1 1,0 1 1,0-5-9,-5 6 0,0-3 6,0 2 0,4 2-2,1-6 1,0 5 14,-5 0-20,7-4 1,-6 4-1,6-4 9,-1 2 1,-4-4-6,3 5 1,-3-6-1,-2 1 0,1 2 2,4-1 1,-3 0 0,3 0 0,-4 1 0,-1 3 0,0 3 0,0-9 0,0 6 0,0 2 35,0-5 0,0 5 1,0-5-31,0 1 0,0-4 2,0 1 0,0 2 3,0-2 0,0 2-8,0-1 1,0 2 43,0 7 0,0-1-30,0-4-9,0 4 1,0-8-1,0 6-3,0-2 1,0-1-8,0 1 1,0-1 12,0-4 0,0-3 3,0 3 1,0-3-33,0-1 1,0 4 23,0 0 1,0 2 43,0-1 0,-1 2-25,-4 7 0,3-1 2,-3-4 0,2 2-16,-2-7 0,3 5-1,-2-4 0,-3 1-4,2-2 1,-1-3 3,1 3 0,3-3 7,-3-1 0,2-1-2,-2 0 1,3 6-57,-3-1 1,4 0 38,1-4 0,0 1-1,0 3 1,0-3 1,0 3 0,-5-6 1,0 2 0,0-9 1,5 8 0,0-3-1,0 4 0,0-3 0,0-2 0,0 1 1,0-6 0,0 6 58,0-2 1,0-1-54,0 2 0,0-2 12,0 1 1,0 4-16,0-4 0,0 2-3,0-1 1,0 3 11,0-4 1,0 2 1,0-1 1,0 1-46,0-6 1,-1 1-10,-4-2 1,3-2 35,-3 2 1,3-2 5,2-3 0,0 1 5,0 0 0,0-1-11,0 1 0,5 0-6,0 0-59,0-1 32,-5 1 0,5 0 26,0-1-7,0-5-128,1 4 102,-4-12 14,5 6 1,-7-6 21,0 4 33,0-3-164,0 4 140,0-19 0,0 8 5,0-9-12,0 9 5,0-2 0,0 6 6,0-4-2,0 3-277,0-4 234,-7 12-20,5-4-935,-11 4 996,12-6 0,-12 7 0,4 1 0</inkml:trace>
  <inkml:trace contextRef="#ctx0" brushRef="#br1" timeOffset="83199">7160 7982 7569,'-8'0'-653,"1"0"1934,7 0-1075,7-7 0,-4 5-8,7-2 69,-7 2-203,10 2 60,-5-7-172,0 6 218,-1-6 279,-7 7-399,6 0 1,-2 2 69,5 3-72,-5-4 0,10 6 0,0-7 61,3 0 0,5 0-70,-3 0 1,4 0-1,7 0 0,-1 0 18,0 0 0,2 2 17,4 2 1,-4-2 46,3 3 0,7-3-37,-2-2 1,5 1 0,-10 4 0,11-3-46,-6 3 0,6-4 3,-5-1 1,-4 0 28,-2 0 1,2 5 2,-2 0 1,0 0-53,-4-5 1,2 0-115,-2 0 0,3 0 72,-9 0 0,4 2 28,1 3 0,-1-4 0,-4 4 1,4-3-5,-3-2 0,2 0 2,3 0 0,-6 0 0,1 0 0,-1 0-2,6 0 1,-6 0 11,1 0 0,-6 0-2,6 0 1,-2 0-4,1 0 1,2 0 1,-6 0 0,4 0 2,-4 0 1,5 0-17,-6 0 1,1 0-1,-6 0 0,1 0 12,0 0 0,0 0 0,-1 0 0,1 0-80,0 0 0,-6 0 49,1 0 1,-5 0 8,5 0 1,-5 0 2,5 0 2,-1 0 0,1 0-1,0 0 1,-5-2 0,5-3 1,-7 2-58,2-7-2,3 7 15,0-10-8,7 11-82,-7-11 34,5 11-12,-11-4-57,4 6-348,-6 0 421,0 6 102,-6-4 0,-2 11 0,-7-5 0</inkml:trace>
  <inkml:trace contextRef="#ctx0" brushRef="#br1" timeOffset="84651">7998 1676 7569,'-15'6'4,"5"-4"1,2 4-267,1 1 40,3-5 598,4 11 1,0-10 0,1 5-157,4-1-300,-3-2 1,11-5-296,-3 0-149,3 0 1,0 6 523,-4 4 0,5 3 0,-6 2 0</inkml:trace>
  <inkml:trace contextRef="#ctx0" brushRef="#br1" timeOffset="84866">8056 2514 7569,'-8'6'136,"-5"9"1,12-4 0,-4 4 103,3-2 1,2-5-46,0 2 0,0-5-307,0 5 1,0-5-424,0 4 0,2-4 58,3 5 0,-2-5 100,7 5 377,-7 0 0,10 4 0,-5 1 0</inkml:trace>
  <inkml:trace contextRef="#ctx0" brushRef="#br1" timeOffset="85091">8130 3307 7871,'-7'15'1021,"4"0"-745,-7-1-164,7-5-132,-3 4 18,6-12-444,0 6 453,6-7 0,1 1 267,2 4-700,4-3 1,-9 6-738,6-3 1163,-7-3 0,10 17 0,-5-2 0</inkml:trace>
  <inkml:trace contextRef="#ctx0" brushRef="#br1" timeOffset="85318">8174 4322 7569,'-13'6'43,"3"4"9,4 3 1,6-3 440,0 0 1,0-6-335,0 6-418,0-6 1,0 4 85,0-3 1,1-4-150,4 4 0,-3-2 92,3 2 87,3-3 1,-5 9 142,7-6 0,-7 13 0,4-1 0</inkml:trace>
  <inkml:trace contextRef="#ctx0" brushRef="#br1" timeOffset="85516">8203 5071 7569,'-6'20'667,"-4"-1"-1058,4 1 0,-6-5 706,7-1-301,0 1 1,5-5-490,0 0 169,0-7 28,0 10 1,5-10 53,0 7 224,0 0 0,2 11 0,1 2 0</inkml:trace>
  <inkml:trace contextRef="#ctx0" brushRef="#br1" timeOffset="85750">8218 6115 7569,'-8'8'361,"1"-1"-496,7-1-180,0-4 107,0 11-78,0-12 0,0 8-96,0-5-13,0-2 395,0 5 0,0-1 0,0 2 0</inkml:trace>
  <inkml:trace contextRef="#ctx0" brushRef="#br1" timeOffset="85927">8233 6659 7569,'-18'23'0,"2"-4"0,2-2 1,8-3-13,-4 1 1,7-5 2,-2 0 0,3-6-71,2 6 0,0-5-454,0 5 0,0-5 534,0 5 0,7-1 0,1 6 0</inkml:trace>
  <inkml:trace contextRef="#ctx0" brushRef="#br1" timeOffset="86135">8277 7541 7309,'6'-9'-752,"1"1"405,3 3 347,3 4 0,-5-12 0,7 5 0</inkml:trace>
  <inkml:trace contextRef="#ctx0" brushRef="#br1" timeOffset="106154">21403 5057 7569,'0'-15'0,"0"7"-918,0-5 345,0 11 573,0-11 0,0 11 0,0-4-136,0-1 69,0 6 1,0-8 136,0 4-31,0 4 1,0-7 170,0 3-176,0 3 245,0-4-208,0-1 194,0-1-121,0 0-14,0-5-67,0 11 0,0-6 64,0 3 204,0 3-35,0-4-192,0-1 604,0 6-331,0-6 1,0 19-298,0 2-107,0 4 0,0-3 0,2 1 158,3 4-133,-4-4 1,6 12-1,-5-4 51,2 4 0,-2 2-23,3-1 1,-3 0 12,-2 1 0,0-1-10,0 1 0,0-1-1,0 0 1,0-1 16,0-3 0,0 1-7,0-7 1,0 1-8,0-5 0,0 4 3,0 1 1,0-1-27,0-4 1,0 0 7,0 0-1,0-1 0,0 1-7,0 0 0,0-6-147,0 1 108,0-6-164,0 2 109,0 1-216,0-6-1241,0 6 1,4-19 1542,1-2 0,0-11 0,-5 2 0</inkml:trace>
  <inkml:trace contextRef="#ctx0" brushRef="#br1" timeOffset="107345">21447 4939 7569,'0'-10'-447,"0"0"0,0 5 405,0-4 0,2 5 453,3-1-356,-4-3 1,6 5 49,-7-7 500,0 7 447,0-4-781,0 1 11,0 4-148,0-4-111,7 6 1,-4 0 4,7 0 0,-6 0-19,6 0 1,-5 0 26,5 0-17,0 0 1,4 0 6,1 0 1,0 0 46,0 0 0,-1 0-4,1 0 0,5-2-5,-1-3 0,7 4-37,-1-4 1,-2 3 1,1 2 1,1-2 10,4-3 1,-4 4 6,-1-4 0,-4 3-179,4 2 1,-4 0-29,4 0 0,-6-5 63,2 1 1,-4-1 69,-1 5 1,0 0-8,-1 0 0,1 0 13,0 0 15,-1 0 23,1 0 0,-5 0 38,0 0 139,-7 0-114,3 0 64,1 0-106,-5 0 25,4 0-41,-6 6 1,0-3-29,0 7 0,0-5 16,0 5 0,0-5 1,0 5 0,0-5 5,0 4 1,0-4 7,0 5 4,0 0 0,0 5 1,0-1 0,0 1-18,0 0 1,0 4 0,0 1 0,0 1-17,0-1 0,0-2 29,0 6-35,0 1 0,2 2 0,1 0 27,2-3 1,0 1-11,-5 4 1,5 0-31,0 1 1,0-1-6,-5 1 0,1-6 44,4 0 0,-3-4-9,3 5 0,-4-6 35,-1 6 1,2-7-37,3 1 19,-4-2 1,6-3 0,-7 1-16,0 0 1,0-1-1,0 1 1,0-5-10,0 0 1,0-5-4,0 4-12,0-5 28,0 9-21,0-12 1,-2 8 12,-3-5-11,4-2 0,-7 5 6,3-7 1,3 1 0,-3 4 0,2-3 0,-2 3 1,3-2 0,-3 2 0,2-4-18,-2 4 1,4-1-10,-4 1 24,3-4 0,0 6-2,-2-7 75,2 6-75,-5-4 2,1 4 0,3-6 83,-7 0-33,7 0 1,-6 2 15,5 3 0,0-3-24,-6 2 45,7-2-49,-10-2-25,5 0 0,-2 0 45,0 0-44,7 0 1,-10 0 2,3 0 1,2-2-7,-2-2 1,5 0-17,-4-6 1,4 7 19,-5-2 0,0-1-28,-5 1 1,6-5 29,-1 5-29,0 0 1,-5 0 0,1 0 23,-1 2 0,0-3-6,0 1 1,-1 0-5,-3 5 1,2-5 0,-2 0 0,1 0 17,-2 5 1,4 0-16,-4 0 0,4-5 13,1 0 1,-5 0-8,1 5 56,-1 0 0,6-4 1,-1-1-39,0 1-46,-6 3 1,10 1 0,-4 0-49,2 0-11,0 0-464,-2 0 169,7 0-838,1 0 938,7 0 0,7-7 0,1-1 0</inkml:trace>
  <inkml:trace contextRef="#ctx0" brushRef="#br1" timeOffset="107823">21800 5145 7361,'-15'-7'-358,"7"6"0,0-6 596,3 7 271,3 0 722,-4 0 1,6 7-956,0 2 1,0 4-169,0 2-50,0 6 1,0-3-1,0 5-199,0-2 1,0 4-30,0-5 0,0 4-242,0-4 1,2-1-380,2-4 791,-2 0 0,18-1 0,-4 1 0</inkml:trace>
  <inkml:trace contextRef="#ctx0" brushRef="#br1" timeOffset="125941">7219 103 7517,'0'-15'-249,"0"7"468,0 2 129,0 6-184,6 0-45,-4 6 1,9 2 15,-6 7 0,2 0-22,-2-1 0,-4 1-24,4 0 1,-3 4 14,-2 1 0,5 4-72,-1-4 0,1 5-103,-5-6 0,0 6 78,0-6 0,0 6-91,0-6 0,0 6 94,0-6 0,0 1-77,0-5 1,0-1-33,0 1 0,0 0 32,0 0-78,7-7 0,-5 5 34,2-3 48,-2-4-92,5 1 1,-4-7-162,7 0 0,-5 0 18,4 0 298,1 0 0,5-13 0,0-4 0</inkml:trace>
  <inkml:trace contextRef="#ctx0" brushRef="#br1" timeOffset="126291">7601 44 7512,'0'-15'-142,"0"7"614,6-5-596,-4 12 1,6-6 53,-3 7 206,-3 0 0,9 2-27,-6 3 20,6 3 1,-9 6 0,5 1-27,-1 0 0,-3 0-48,7-1 0,-7 6 14,2-1 0,-3 6-27,-2-5 0,2 6-61,2-2 1,-2-1 124,3 2-138,-3-8 1,-2 10 0,0-6 136,0 2-155,0-5 0,0 8 0,0-7 77,0-1 1,0-1-20,0-3 1,0 6-129,0 0 0,0-6-39,0-4 0,0 0-56,0 5 1,0-6-35,0 1-346,6-7 274,-4 11-192,4-6 513,-6 0 0,0 5 0,0-5 0</inkml:trace>
  <inkml:trace contextRef="#ctx0" brushRef="#br1" timeOffset="126526">7366 426 7468,'-9'-6'182,"3"3"359,6-7-363,0 6-260,6-2 0,3 6 25,5 0 1,1 0 44,0 0 1,-1 0-124,1 0 1,0 0 26,-1 0 0,6 0-182,0 0 0,-1 0 42,-4 0 1,0 5 247,-1 0 0,1 0 0,0-5 0</inkml:trace>
  <inkml:trace contextRef="#ctx0" brushRef="#br1" timeOffset="126926">8042 368 7569,'-8'-9'568,"1"3"0,7 4-126,0-3-83,0 4-191,7-6 1,-4 7 314,7 0-391,-7 0-139,10 0 0,-10 0 43,7 0 1,-7 7 36,2 2 0,2 5 19,-2 0-128,0 1 1,-4 0 79,4-1 1,-3 1-6,3 0 1,-4-1-529,-1 1 0,5 0-153,0 0 0,2-1 682,-3 1 0,5 0 0,5-1 0</inkml:trace>
  <inkml:trace contextRef="#ctx0" brushRef="#br1" timeOffset="127825">11246 764 7545,'0'-8'252,"0"2"0,0 4 117,0-3-84,0 4-453,0-6 1,0 18 210,0 4 1,0 3-15,0-3 0,5 4-28,0 1 0,1 6-17,-1-1 0,-3-3 19,3 3 1,-2-2-73,2 1 0,-3 4 54,3-3 1,1-3-10,-1 3 0,2-7-71,-3 2 0,-2 1-3,3-2 1,2 1 33,-3-5 0,1-1 27,-5 1-194,0 0 1,5-5 21,0-1 15,0 1-324,-5-2 518,0 5 0,7-11 0,1 5 0</inkml:trace>
  <inkml:trace contextRef="#ctx0" brushRef="#br1" timeOffset="128144">11643 779 7569,'-8'-15'-192,"1"7"161,7-5-46,7 12 113,1-6 0,2 14 98,0 2 0,-7 4-83,2 2 0,-2 0 87,2-1 0,-3 8-76,2 2 0,-2-1 6,-2 2 0,2-1-66,3 5 0,-4-1 38,4-3 1,-3 3-7,-2-4 0,0-1-20,0 1 1,0-1-114,0 2 0,0-2 118,0-4 1,0-2-13,0 2 1,0-3-485,0-1 165,0 0 0,0 0 82,0-1 1,0-4-200,0 0 429,0-7 0,0 10 0,0-5 0</inkml:trace>
  <inkml:trace contextRef="#ctx0" brushRef="#br1" timeOffset="128358">11320 1117 6438,'1'-8'996,"4"3"1,3 3-1011,7 2 0,-5-4 156,0-1 0,1 0 53,9 5 0,-4 0-713,4 0 1,-2 0-36,1 0 1,-1 1-138,7 4 690,-7-3 0,9 4 0,-4-6 0</inkml:trace>
  <inkml:trace contextRef="#ctx0" brushRef="#br1" timeOffset="128783">11893 1044 6818,'15'-8'-127,"-6"1"264,1 7 1,0-2 247,5-3 0,4 4-202,1-4 0,-1 2-93,-4-2 1,5 3 162,-1-3 1,1 4-20,-5 1 0,4 0-267,1 0 0,-5 0 114,-6 0-230,1 0 1,0 1 137,0 4 0,-7-2-118,2 7 118,-3-7-212,-2 11 195,0-6 1,-2 6-9,-3 1 0,-2-5 50,-2 0 1,-4-5-44,3 4 75,-3 1 1,3 0-1,0-2-9,-1-1 1,3 2 64,-2-4-75,6 7-9,-9-4 0,12 7 99,-4-1 0,3-4-82,2 0 21,0-7 1,0 10 14,0-3 24,0-3 0,7-1 1,4-4-40,7 3 0,0-4-19,7 4 1,1-3-242,8-2 1,-1-5-725,6 0 928,-6 0 0,16 5 0,-4 0 0</inkml:trace>
  <inkml:trace contextRef="#ctx0" brushRef="#br2" timeOffset="165656">23329 7658 7569,'0'-14'0,"0"-1"-260,0 0 195,0 7 1,0 0 1213,0 3-422,0 3 600,0-4-1172,0 19 1,0-3 23,0 9 1,0 2-38,0-1 0,0 6 40,0-1 1,0 2-20,0 3 1,0-1-32,0 1 1,0-1-186,0 0 1,0 2 97,0 4 1,0-4-97,0 3 0,0-3 152,0-1 0,0 1-22,0 3 1,1-3-62,4 3 0,-3-3-84,3-1 1,-4-1-65,-1 0 0,0 1 6,0-1 1,0-4 83,0-1 1,0-1 2,0 2 0,0-4-67,0-6 0,0-1 1,0 1-145,7 0 169,-5-1-19,4-6 165,-6-1 1,2-7-113,3 0 1,-4-2-2,4-3 0,3 2 58,2-7 1,-2 2 138,2-2 0,0-3-144,5 4 0,-1 0 17,1 0 1,0 5-113,-1-1 1,1-1 37,0 1 0,0 0 38,-1 5 1,1-2-17,0-2 0,-1 2-10,1-3 1,0 3-47,-1 2 1,1 0-84,0 0 1,0 0 122,-1 0 0,1 0-11,0 0 0,-1 0-150,1 0 1,-5 5-194,0 0 1,-1 0 86,6-5 0,0 0-40,0 0 1,-1 0-527,1 0 415,0 0 462,-1 0 0,-6 7 0,-1 1 0</inkml:trace>
  <inkml:trace contextRef="#ctx0" brushRef="#br2" timeOffset="166173">24255 7982 7540,'-8'-15'-57,"-4"5"195,7 0 0,-1 7 263,1-2 0,2 4-164,-7 1 0,5 0-34,-5 0 1,5 1-62,-5 4 0,2-2 6,-2 7 0,-3 5-27,4 4 1,0 3 37,0-3 0,4-1 10,-5 7 0,7-6-57,-2 6 0,1-6-139,0 6 1,2-5 155,-3 4 0,5-4-6,5 4 1,-2-6-238,7 2 0,-2-2-38,2 1 0,8-2-9,-3 2 1,3-7 12,-4-3 29,8 1 1,-6-2 0,5-3 57,0-3 0,-3-2 18,7 0 0,-7 0 9,1 0 1,-2-7-4,-3-2 0,1-6-7,0-5 1,-1 4-3,1-4 0,-5 2 5,0-1 0,-7 1-16,2-7-24,-3 7 0,-2-5 0,0 6-6,0-3 1,-2-5 4,-3 6 1,-1-6 19,-4 6 0,-3-1-11,3 5 0,-2 1-241,3-1 0,-4 5-28,3 0 1,2 7-500,-2-2 304,7 4 537,-4 1 0,7 6 0,0 2 0,0 7 0</inkml:trace>
  <inkml:trace contextRef="#ctx0" brushRef="#br2" timeOffset="166640">24887 7908 7098,'-8'-6'151,"1"4"1,1-5 252,-4 7 1,2 0-186,-2 0 0,-2 2-25,-7 3 0,1 2 61,-7 2 1,7 4-101,-1-3 0,2 3 58,3 2 0,-1-5 51,0 0-283,7-1 0,-3 1 0,6 0 164,2 1 0,1-2 11,2 0 0,7-1-248,2 2 1,6 2-88,5-7 1,-2 4-57,6-4 0,1 5-41,4-5 166,7 6 0,-5-7 1,2 6-6,-7 1 94,1-5 1,-10 8-1,2-5-45,-2 4 0,-3 2 9,1 0 1,-7 0 114,-3-1 0,2 1-53,-2 0 1,0-1 11,-5 1 0,-2 0-45,-3-1 35,-3 1 0,-7 0 0,0 0-30,1-1 35,-1 1 1,0-5 0,1-2-26,-1-2 1,-5 4-7,1-5 55,-1 0 0,5-3-59,1 3-400,-1-4-139,0 6-174,7-7 402,2 0 0,6-2-436,0-3 770,6-3 0,2-7 0,7 1 0</inkml:trace>
  <inkml:trace contextRef="#ctx0" brushRef="#br2" timeOffset="167059">25460 7952 7557,'-5'-10'-12,"0"1"1,0 4 416,5-5 130,-6 7 0,-2-4-204,-7 7 1,0 0-141,1 0 0,-3 0 47,-2 0 0,2 2-32,-2 3 1,2-2 160,3 7-257,-1 0 0,2 4-67,3 1-10,4 0 0,6-1-161,0 1 1,1 0 55,4-1 0,3-4-131,7 0 0,5 0-2,-1 5 1,6-1 69,-6 1 1,6 0 29,-6-1 1,6 1 41,-5 0 1,1-1 4,-2 1 0,-7 1 18,2 4 1,-2-4 73,3 4 1,-7-2-44,-3 2 0,1-4 109,-1 3 1,0-1-15,-5 2 0,-2-9-55,-3 4 0,-1-3 57,-4 2 1,-3-4-42,3 0 1,-3-7 6,-1 2 0,-1 2-27,0-2 1,-4-1-3,-1-4 0,0 0-37,6 0 1,-1 0-128,0 0 0,1 0-164,-1 0-468,0 0 410,0 0 361,1 0 0,-1 0 0,0 0 0</inkml:trace>
  <inkml:trace contextRef="#ctx0" brushRef="#br2" timeOffset="168248">26739 7688 7569,'0'-15'-227,"0"0"0,0-4 0,0-1 534,0 2 1,0 2-70,0 1 0,0 0 119,0 1 0,0-1-107,0 0 0,-5 1-30,0-1 0,-5 5-71,5 0 0,-4 5 218,4-4-311,-7 5 1,4-2 49,-7 6 0,1 0-104,-1 0 1,5 8 89,0 7 1,1 6 3,-6 8 0,5 7 5,0 3 1,7 5 1,-2 5 0,4-1 4,1 6 0,0-5-9,0 5 0,1-2-123,4 2 1,-2 1-8,7-6 0,-5 0-138,5-5 0,-2 1 10,2-1 0,1-5-184,-6 0 1,5-6 179,-5 1 0,0-5 70,-5-4 1,0-2-717,0-4 1,0-7-511,0 2 1320,-7-2 0,-1 3 0,-7-1 0</inkml:trace>
  <inkml:trace contextRef="#ctx0" brushRef="#br2" timeOffset="168809">26416 8187 7569,'0'-14'107,"1"1"-11,4 3 0,3-2 108,7 8 1,1-1 362,4 5 0,-2-2-562,6-3 1,-4 3 41,4-2 1,1 2 55,4 2 1,1 0-309,-1 0 1,1 5-470,-1 0 1,0 1 372,1-1 0,-6-3-58,1 3 0,-6-4 175,6-1 1,-7 0 70,1 0 0,-2 0 333,-3 0 0,-4 0-115,0 0 825,-7 0 1459,4 0-2073,-7 7 1,0 1-93,0 7 1,0-1-74,0 1 0,5 5-133,0-1 0,0 6-13,-5-6 1,4 6 21,1-5 0,2 4-10,-2-4 0,1 4 23,4-4 1,3-1-105,-3-4 1,-2 0 1,2-1 1,0-4-130,4 0 1,1-7-52,0 2 1,0-3 98,-1-2 0,1 0-50,0 0 1,4-7 66,1-3 0,-1-4 31,-4-6 1,0 4 43,0-4 1,-2-1 85,-4 1 0,4-4-45,-3 4 1,-3-4 140,-2 4 0,1-4 46,-1 4 1,2-1 33,-2 1-11,-4 4 1,7-4-42,-3 11 1,-3 0 0,3 4-113,-4 4 0,-1-4-75,0 10 0,0 3 53,0 7 0,0 4-9,0 1 1,5 4-199,0-4 0,0 5 62,-5-6 0,7 6-411,2-6 1,0 6 43,0-6-8,1 7 0,0-9 1,0 2-2,1-2 1,2-3 495,2 1 0,6 0 0,2 0 0</inkml:trace>
  <inkml:trace contextRef="#ctx0" brushRef="#br2" timeOffset="169201">27680 8320 7569,'0'-15'-53,"0"0"987,0 7-585,0 2 1,0 17-1,0 5-108,0 6 0,0-4-46,0 1 0,0 2-47,0-1 0,0 0-60,0-6 0,1 1-113,4 0 113,-3-1-303,4 1 90,-6-7 28,0-1 0,2-7 139,3 0-178,-3-7 0,11-1 0,-5-7 14,0 1 1,5-6 49,-3 1 0,-2-8 16,2 3 0,0 1 14,4-1 1,-4 1 114,0-2 0,0 2-31,4 4 0,-4 2 130,0-2 1,-2 7-115,2 3 15,3 5 0,-10-2-12,7 6-17,0 0 0,0 6 2,-1 4 0,-5 8-1,1 2 1,-2 1-80,2-2 1,-4-1-60,4 7 0,3-7-161,2 1 1,-2 3-63,2-3 1,0 1-220,5-5 0,-1-1 294,1 1 1,0-2 240,0-3 0,6 3 0,2-5 0</inkml:trace>
  <inkml:trace contextRef="#ctx0" brushRef="#br2" timeOffset="169501">28518 8232 7676,'0'-15'435,"0"0"-124,0 0-155,0 1 0,-5-1 133,0 0 1,-2 7 205,2 3 1,2 4-230,-7 1 1,5-5-84,-4 0 1,-1 2-65,-5 7 0,0 0 45,1 6 1,1 1-73,3 9 0,-3-4 59,3 3 0,2 3-129,-2-3 1,7 6 9,-2-6 1,3 8-45,2-3 0,0-1-22,0 1 0,7-4 75,2 5 0,5-8-317,0 3 1,6-4-59,-1-1 0,8 0-183,-3 0 1,9-6 78,1 1 1,2-7-245,-2 2 1,-1-3 188,6-2 1,-5-2 492,6-3 0,-8-3 0,4-6 0</inkml:trace>
  <inkml:trace contextRef="#ctx0" brushRef="#br2" timeOffset="169748">29105 7791 7569,'-14'-15'1998,"6"7"-1688,1 1 0,7 9-96,0 3 1,0 4 39,0 11 0,0 3-71,0 6 1,0 2 65,0 4 1,0-3-100,0 8 0,5-1-67,0 5 1,1-2-55,-1-3 1,-3 4-282,3-4 0,-4 2-90,-1-2 1,0 2-321,0-7 0,0 6-315,0-6 1,0 0 65,0-4 911,0-1 0,-6-6 0,-2-2 0</inkml:trace>
  <inkml:trace contextRef="#ctx0" brushRef="#br2" timeOffset="169941">28900 8173 7569,'0'-8'775,"0"-6"0,1 13-783,4-4 0,0 3 15,10 2 1,-4 0-321,9 0 0,3 0 49,1 0 0,4 2-55,1 3 0,-4-2 5,-1 7 1,-1-5-418,2 5 731,3-7 0,-12 10 0,5-5 0</inkml:trace>
  <inkml:trace contextRef="#ctx0" brushRef="#br2" timeOffset="170135">29370 8232 7469,'7'-9'-143,"-4"-2"1144,7 6-679,-7 0 1,10 7-105,-3 3 1,-2 3 91,2 7 0,-7-1-127,2 1 1,1 0-1,-1-1 1,2 6-26,-2 0 0,-4 4-120,4-4 0,-3 1-19,-2-2 0,0-2-212,0 2 1,5-2-413,0-3 1,0-4 331,-5 0 1,0-5-590,0 5 1,0-5 861,0 4 0,0-5 0,0 2 0</inkml:trace>
  <inkml:trace contextRef="#ctx0" brushRef="#br2" timeOffset="170660">29488 7967 7569,'-8'-7'819,"1"6"1,7-7-779,0 3 1,7 3 41,2-3 1,4 4-258,2 1 0,1 0 142,4 0-348,3 6 0,1 1 0,-1 4 178,-2-1 0,6 0 238,-3 4 0,4 1-202,1 0 0,-1-1-342,-3 1 1,1-2 308,-7-3 1,6 3 198,-6-3 0,6-2 138,-6 2 1,-4-7-14,-5 2 850,-7-3-550,10-2 736,-11 0 363,4 0-1442,-6 6 0,-4-3 70,-1 7 0,-7-5 103,2 5 0,-3 0 21,-1 4-187,5 1 0,-2 0 0,5 1 156,-3 4 0,6-2-64,-2 6 1,4 1-82,1 4 0,0-1-150,0-4 1,6 4-69,4-3 0,3-2 109,2 1 1,4-6-185,1 2 1,6-4 53,-2-1-45,-2-1 0,4-6 1,-5-3-23,2-3 99,-5-2 1,8-7 0,-6-2-5,-2-4 1,-4-7 13,-4 0 0,2-6 116,-8 2 1,3 1-62,-2-2 0,-4 1 88,4-5 0,-5-6-41,-5 1 0,4 1-23,-4 9 0,-2-2-73,3 6 1,-3 0-91,2 6 0,3-1 47,-2 0 41,2 7-1641,2 2 1220,0 6 0,5 1 9,0 4 1,5 3 504,-6 7 0,8 6 0,-4 2 0</inkml:trace>
  <inkml:trace contextRef="#ctx0" brushRef="#br2" timeOffset="170966">30311 8379 7569,'0'19'-76,"0"1"131,0-1 0,5-4 1,0 0 594,-2-1-299,-1 1-161,4 0 16,-4-7 1,6 3 252,-3-6-387,-4 0-53,12-5 1,-9-1-29,6-4 0,-6 1 94,6-5 1,-2-1-168,2-5 1,3 0 7,-3 1 1,-2-3 116,2-2 0,0 2-6,5-2 1,-1-2-28,1 1 1,0 0 175,-1 6 0,1-1 298,0 0 0,4 1-237,1-1 0,-1 7-39,-4 3 0,5 3 216,-1 2 1,6 0-113,-6 0 1,6 7-20,-5 3 1,4 4-186,-4 6 1,4-2-113,-4 6 0,-2 1-6,-8 4 1,1 1-238,-6-1 0,5-4-436,-5-1 1,-1 1 373,-4 4 0,0-5-293,0 1 1,0-6-49,0 6 650,-6-1 0,-9 6 0,-8-1 0</inkml:trace>
  <inkml:trace contextRef="#ctx0" brushRef="#br1" timeOffset="176228">23211 5409 6153,'0'-8'167,"0"2"135,0 6-38,0-7 128,0 5 504,0-4-987,-6 6 159,4 0 60,9 0 0,4 5-44,13 0 1,3 0-33,7-5 1,7 0-10,13 0 1,1 0 3,14 0 0,-1 0 18,6 0 0,4 0-217,1 0 0,6 0 113,-2 0 1,2-2 55,-2-3 0,2 3-60,-7-2 0,1 2 0,-6 2 0,-6 5-76,-3 0 1,-5 4 72,-5-4 1,1 5-3,-6-5 1,0 5 30,-5-5 0,0 1 2,0-1 0,-4-2 9,-1 7 0,-6-5 208,1 5 1,-3-5-125,-2 5 0,1-1 22,-1 6 0,-4-5-44,-1 0 1,-6 0-57,2 4 1,-4 1-3,-1 0 1,-1 1-9,1 4 1,-2-4-79,-3 4 1,1 1 87,-6-2 1,5 8-11,-5-3 1,0 4 41,-5 1 0,1-1-3,4-4 1,-3 9 9,3-4 0,-3 4-34,-2-3 0,-2-1 8,-3 0 0,3 1 7,-3-1 1,-1 1 0,1-1 1,-2 0 2,3 1 1,2-2-29,-3-4 1,3 2-74,2-6 1,-4 4 57,-1-4 1,0 4-27,5-4 17,0 0 1,0-6-1,0 1 1,0-5-97,0 0-14,0-7-1359,0 3 1180,-7 1 0,1-4 317,-4 7 0,-3 0 0,5 4 0</inkml:trace>
  <inkml:trace contextRef="#ctx0" brushRef="#br1" timeOffset="176692">25122 6424 7097,'-8'-7'235,"1"5"76,7-4 96,0 6 0,5 1-304,0 4 0,2-1-98,-2 5 1,-2-4 72,7 5 0,-5 0-22,4 5 1,-4-1-22,5 1 0,0 0-2,5-1 0,-1 6-8,1 0 1,-2 4-79,-3-4 1,3 1-9,-3-1 1,3-2 88,1 6 0,1-6-49,0 2 1,-5-2 29,-1 1 0,0-7-9,0 2 1,4-4 98,-3 0 6,-3 3-27,6-11 0,-10 4 116,7-6 1,-5 0-107,5 0 0,-5-6-28,4-4 1,-4-3-53,5-2 0,0 0 62,5 1 0,-1-6 4,1 0 0,-4-1-97,4 2 0,-8 2-170,7-2 0,-2 2-88,2 3 1,1 1-766,0 3 1046,-7 3 0,5 7 0,-5 0 0</inkml:trace>
  <inkml:trace contextRef="#ctx0" brushRef="#br2" timeOffset="198449">31457 8379 7569,'-6'-15'93,"4"0"-153,-3 0 235,4 7 1,2 2-170,4 6 372,-3-7 1,16 4-176,-4-7 0,4 7 0,-1-2-61,2 3 0,4-3-245,7 1 0,-6-1 65,1 5 0,-1 0 102,6 0 1,-3 0-265,-2 0 0,1 5 200,-6-1 0,-1 8 0,-4-4 0</inkml:trace>
  <inkml:trace contextRef="#ctx0" brushRef="#br2" timeOffset="198649">31472 8511 7569,'-15'0'744,"1"0"222,5 0-542,3 0-376,6 0-91,13 0 0,-3 0 79,9 0 0,4 0-593,2 0 0,3 0 557,1 0 0,7 6 0,1 3 0</inkml:trace>
  <inkml:trace contextRef="#ctx0" brushRef="#br3" timeOffset="-180912.73">10584 9506 7401,'-1'-13'-44,"-4"3"293,3-3 0,-9 10-49,6-7 117,-7 7-120,4-3 1,-7 6-68,1 0 0,-1 0 0,0 0 0,-1 6-64,-4 4 1,4 3 38,-3 2 1,-3-1 14,3 1 1,-3 5 94,3-1-211,3 7 0,-6-3 1,8 7 48,-1-1 1,5 0 1,0 1 0,7 4-20,-2 0 1,4-1-137,1-8 1,0 2-9,0-2 0,6-2 80,4 1 0,8-6-63,1 2 0,6-4 28,-6-1 35,8 0 0,-5-7 0,8-3 13,-1-4 1,2-1 0,4 0 0,-4-6-8,3-4 0,-5-3 0,-4-2 1,3-4 80,-4-1 0,-3-1-46,-1 1 1,-4-3 22,-1-6 1,-2-1-36,-3 1 44,-4 0 1,-6-1-1,0 1-33,0-1 0,0 1 1,0 0 1,-6-1-45,-4 1 1,-3 4-31,-2 1 0,1 6 1,-1-2-369,0 4 324,0 8 1,6 1-347,-1 7 1,0 0-4,-5 0 51,7 7 1,-3 3-1,6 9 404,2 6 0,1 2 0,2 3 0</inkml:trace>
  <inkml:trace contextRef="#ctx0" brushRef="#br3" timeOffset="-177747.73">14303 9492 7569,'15'-10'20,"0"0"0,-1 7 385,1-2 0,5 3-217,-1 2 0,2 0-212,-1 0 0,-4 0-23,4 0 0,-4 0 134,-1 0 8,0 7 1,-2-4 15,-3 7 25,-4-7 1,-4 5-35,3-3 1,-4-2 40,4 7 80,-3-6 319,-2 2-538,-7-6 119,6 0-608,-6 0 534,1 0-169,4 0 132,-11-6-29,5 4 0,-2-6 10,0 3 0,0 3-19,-4-3 0,-1 4 88,0 1 98,0 0 0,1 0-155,-1 0 0,2 1 23,3 4 1,-3-2-45,3 7 1,-3-2 16,-1 2 1,4 3-2,0-3 0,2 3-42,-2 2 0,2-5-51,3-1 76,3 1 12,-4 5 1,12-5-134,4 0 0,3-7 66,2 2 1,4-4-54,1-1 1,6 0 4,-1 0 0,-2 5 4,1 0 0,1 0 67,4-5 0,-1 7-13,-4 2 0,2 0 18,-6 0 0,1 1 6,-1 5 1,-6 0 40,1-1 0,0 6-65,-5-1 1,-4 1 113,-1-5 0,-3 4 6,-2 1 0,0 0 78,0-6 1,-8 1-106,-7 0 1,0-6 70,-4 1 0,1-5-96,-2 5 0,2-5-4,-6 5 1,6-7-19,-2 2 1,-1-4 46,1-1 0,1 0-98,4 0 0,5 0-54,0 0 0,2-1-138,-2-4 1,4 2-58,6-7 0,0 5-678,0-5 994,6 7 0,9-10 0,8 5 0</inkml:trace>
  <inkml:trace contextRef="#ctx0" brushRef="#br3" timeOffset="-177006.73">14921 9742 8512,'14'-9'358,"1"-2"-167,0 6 0,6 0-62,3 5 1,4-5-110,2 0 1,-3-4-30,-2 4 1,3-5 97,-4 5 0,-3-6 53,-1 1 0,-4 2-25,-1-2 0,0 0-13,-1-5 1,-1 1-111,-3-1 0,-2 0 12,-3 0 0,-3 6 41,3-1 0,-4 0-78,-1-5 0,-6 6-24,-4-1 1,-5 6 74,-4 0 0,1 2-49,-7 2 1,2 0 83,-1 0 0,-4 5 8,4 0 0,-2 6-5,1-1 1,-1 8 105,6 2 1,-4 4-106,4-4 0,2 6 6,8-2 0,-1 4-30,6 1 1,0 1 33,5-1 0,2 1 5,3-1 0,5 0-33,9 1 0,-1-6-92,7 1 1,-1-7-26,6 1 0,-1-2-164,0-3 1,2 1-52,4 0 1,-4-7-187,3-3 1,-3-3-150,-2-2 1,-1 0 225,-3 0 0,1-5 57,-7 0 1,6-7 135,-6 2 0,1-3 39,-5-1 0,-1-1 168,1 0 0,-2 1 0,-3-1 0,1 0-6,-6 1 1,0-1-91,-5 0 0,5 0 410,0 1-202,0-1 415,-5 0-170,0 7-157,0 2 0,0 7-26,0 4 0,5 3 130,0 7 1,0 0-165,-5-1 1,1 6-33,4 0 1,-3-1-76,3-4 0,-2 0 97,2-1-180,-3 1 0,4-5 1,-4-2 220,3-1-52,-4-3-119,6-4 1,-7-6 67,0-4 1,0-8 6,0-1 1,0-3 137,0 3 1,0-4-98,0-7 1,0 1 115,0 0 1,-2-1-26,-3 1 0,4-1-79,-4 1 0,3 0 125,2-1 1,0 1 190,0-1 1,0 3-206,0 2 0,2-1-172,3 6 0,3 1-290,6 4 0,1 5 123,0 1-359,0 5 0,1-4 0,2 5 67,1-2-382,8 0 0,-6 12 1,5 2-210,-2 4 983,1 2 0,4 6 0,1 2 0</inkml:trace>
  <inkml:trace contextRef="#ctx0" brushRef="#br3" timeOffset="-180353.73">11040 9830 7482,'0'-8'167,"6"1"0,-2 7 124,6 0 1,-6 7-148,6 2 0,-6 1 5,0 5 0,3 3 4,-2 11 1,0 1 67,-5-1 0,5 7-105,0 3 1,-1 4-9,-4 1 0,2 0 20,3 0 1,-3-2-97,3-2 0,-2-3 80,2-3 1,-4-4 15,4-1 1,2-1-237,-2-8 1,0-1-75,-5-4-45,6-7 282,-4-1 106,4-7 0,-6-7-120,0-3 1,0-9-2,0-6 1,0-3-1,0-1 0,0-7 24,0-3 1,0 1-69,0-1 1,0-5 28,0-5 0,0-7-252,0 3 1,0-5 36,0 0 0,0 0-57,0 5 1,0 2 110,0 7 0,2 5 41,3-1 0,3 13-2,7-3 0,4 11 1,1-1 0,6 10 70,-2 5 1,4 4-67,2 1 1,-6 1 84,1 4 1,-3 3-49,3 7 1,-2 5 0,-4-1 1,-7 7 38,3-1 1,-6 1 1,1-1 1,-3 2 18,-7-2 1,0 1 2,0-1 0,-7 1-47,-3-7 1,-3 2 4,-1-1 1,-1-5 138,0-1 1,-1 0-52,-4-10 1,4 3-41,-4-2 0,4-3-87,1 2 1,6-2-129,-1-2 0,6-2-260,0-2 14,2 2 1,2-6 445,0 3 0,6-3 0,3-7 0</inkml:trace>
  <inkml:trace contextRef="#ctx0" brushRef="#br3" timeOffset="-180045.73">11878 9301 7609,'1'-9'-84,"4"5"-57,-3-5 1,5 9 376,-7 0 0,4 7-57,1 8 1,0 1-124,-5 4 0,0 2 74,0 8 1,-5 4 121,0 0 1,-4 2-84,4-1 0,-5 1-22,5 3 0,-5 2-58,5-7 0,0 5 30,5-5 0,0 1-157,0-6 0,0 0 87,0 1 0,7-2 52,3-4 0,3 2-123,2-6 0,6-1-181,3-4 1,2-5 20,-1 0 1,3-7-82,-4 2 0,4-3 24,1-2 0,1-5-167,-1 0 1,-6-7-159,-3 2 0,-4-1 564,-1 1 0,-1-9 0,1 2 0</inkml:trace>
  <inkml:trace contextRef="#ctx0" brushRef="#br3" timeOffset="-179865.73">11775 9697 7679,'0'-9'351,"0"-1"0,6 7-96,4-2 1,3 3-411,2 2 0,5 0 67,-1 0 0,7 0-320,-1 0 0,3 0 167,1 0 0,0 5 80,1 0 161,-7 6 0,4-3 0,-4 7 0</inkml:trace>
  <inkml:trace contextRef="#ctx0" brushRef="#br3" timeOffset="-179612.73">12422 9668 7569,'0'-8'799,"0"1"445,0 7-1059,6 13 1,-4-3-42,3 10 0,-2-2 19,2 1 1,-3-2-216,2 2 1,-2 4 77,-2 2 0,5-2 148,0 1 1,0-6 59,-5 2-944,6 2 0,-4-5 1,3 2 299,-4-2 0,-1-7 1,0-1-197,0-5 606,0 2 0,7-12 0,1-3 0</inkml:trace>
  <inkml:trace contextRef="#ctx0" brushRef="#br3" timeOffset="-179486.73">12289 9492 7609,'-5'-15'20,"1"0"-419,-1 1 0,6 5-154,4 5 450,3 2 1,7 3-1,1 4 103,4 5 0,-4 3 0,6 2 0</inkml:trace>
  <inkml:trace contextRef="#ctx0" brushRef="#br3" timeOffset="-178920.73">12730 9712 7569,'9'8'-2,"-3"5"1,-1-9 0,1 5 76,3 3 1,-6 1-4,2 2 0,1 1 46,-1 4 0,7-4 7,-3 4 0,0 1-23,0-2 1,-4 6 208,5-6-156,0 1 1,3-5-163,-3-1 0,-2-5 151,-3-5-103,-3-2 0,6-2 29,-3 0 1,-4-6-86,4-4 0,2-5 80,-2-4 1,4-3-22,-4-2 1,7-2 25,-3 6 0,5-4-22,0 4 0,1-5-82,0 6 0,-1-1-63,1 6-113,6-1 127,2 0 1,0 7 42,-3 3 1,-9 8 44,-1 2 1,-5 12-1,5-3 1,-7 4-30,2-3 0,1 5 1,-1-1 1,5 1 117,-5-6 0,1 1-90,-1 0 17,-3 0-52,11-1 9,-5-6 1,2-1 21,0-7 1,-5-2-4,4-3 1,-4-3-20,5-6 0,0-3-1,5-2 1,-2 1 11,-4-7 1,5 7-2,-5-1 1,3-3-29,-2 3 1,3-6 19,-4 6 0,3-1-3,-2 5 1,3 6 19,-3-1 1,-2 5 0,2-5 66,-7 7-27,10-4 1,-7 14 97,4 3 0,-2 3-80,-3 1 1,-3 3-33,3 2 0,1-2 10,-1 2 1,5 2 1,-5-1 0,5 5-106,-5-6 1,6 2-180,-1-1 1,3-4-33,2 4 1,-2-4-193,-4-1 0,5 0-142,-5-1 1,4-1 614,2-3 0,0 3 0,-1-5 0</inkml:trace>
  <inkml:trace contextRef="#ctx0" brushRef="#br3" timeOffset="-178689.73">13774 9697 7569,'0'-14'189,"0"-1"43,0 0 0,2 7 3,3 3 1,-2 4 234,7 1-397,-7 0 0,8 6 122,-6 4 0,5 3 0,-5 2 0,0 4-65,-5 1 0,1 1-95,4-1 0,-3-2 18,3 6 1,-2-6-246,2 2 1,-3-2-83,3 1 1,-4-2-218,-1 2 0,0-7-225,0-2 1,5-6 58,0 6 657,0-6 0,-5 2 0,0-6 0</inkml:trace>
  <inkml:trace contextRef="#ctx0" brushRef="#br3" timeOffset="-178529.73">13730 9345 7569,'-7'-15'-336,"6"0"474,1 7 1,8 2-67,7 6 1,-1 0-620,1 0 0,6 6 547,4 4 0,-4 3 0,0 2 0</inkml:trace>
  <inkml:trace contextRef="#ctx0" brushRef="#br3" timeOffset="-175928.73">16626 9800 7569,'-9'0'102,"-4"-6"407,5 4 575,0-11-572,2 11-360,6-4 0,0 4 10,0-3 0,6 4 21,4-4 1,3 3 11,2 2 0,1 0-107,4 0 0,1 0-186,3 0 1,4 0 180,-3 0 0,-3 0-1,3 0 0,-6 0-883,6 0 0,-7 5-178,2 0 1,-4 5 978,-1-5 0,-1 6 0,1-3 0</inkml:trace>
  <inkml:trace contextRef="#ctx0" brushRef="#br3" timeOffset="-175645.73">16582 10065 7712,'-9'-7'1782,"4"4"-1190,10-7-481,10 7 1,3-3-1,8 4 126,5-3 1,5 2-55,8-7 0,-5 7-207,1-2 0,-8 3-344,3 2 0,0 0 368,0 0 0,-7 7 0,-7 1 0</inkml:trace>
  <inkml:trace contextRef="#ctx0" brushRef="#br3" timeOffset="-161142.74">11893 10756 7781,'-5'-10'708,"0"0"-266,0 7-22,5-10-184,0 11 1,0-6 163,0 3-32,0 4 651,0-6-961,0 20 0,0-3 84,0 9 1,5-1 10,0 2 0,0-4-147,-5 4 1,0 1-173,0-1 0,0-1-296,0-4 0,1 5-484,4-1 0,-3 1 946,3-5 0,3 6 0,0 2 0</inkml:trace>
  <inkml:trace contextRef="#ctx0" brushRef="#br3" timeOffset="-157191.74">15905 10697 7569,'0'-8'1069,"2"-4"-154,3 7 0,-3-1 3,2 1-434,-2 3 0,3-2-95,0 8 0,0 5 41,-5 5 0,0 3-357,0 2 1,0 4 68,0 6 1,-2 1 52,-3-1 0,2 1-767,-7-1 0,2 5 572,-2 1 0,-3-1 0,5-5 0</inkml:trace>
  <inkml:trace contextRef="#ctx0" brushRef="#br3" timeOffset="-159369.74">12569 10932 7569,'0'-15'83,"0"7"1,0 3-1,0 10 69,0 5 0,0 10 238,0 4 0,5 4-195,-1 1 1,1 6-47,-5-1 0,2 7-56,3-2 1,-3-1 20,2 1 1,3-5 14,-2 5 1,0-8-36,-5-1 1,0-1-199,0-4 1,5-4 74,0-2 89,-1-2 51,-4-3-76,0-5 0,2-3-176,3-6 0,-3-6 1,3-4 0,-4-5 43,-1-4 0,5-3 83,0-2 14,0-4 0,-5 4 1,0-9-19,0-1 1,1-2 1,4 1 1,-3-2-14,3-7 0,1 0-1,-1-1 1,7 3 57,-2 3 0,-2 3-42,2 6 1,-1 3 120,6 2 1,0 4-113,-1 6 105,-5 7 0,4 2 0,-4 6-18,5 0 1,0 3 60,1 7 0,0 1-88,-1 14 0,-4 1 20,0 8 0,0-3 125,4 3 1,1 4-67,0 1 1,-2-3-140,-3-2 0,3 2 90,-3-1-123,3-1 1,1-5 0,-1 1 87,-3-1 0,2-1-4,-7-4 1,4-2-241,-4-8-86,7 7 1,-6-4-165,4 2 0,-3-7-83,-7-2-151,0-7 1,0 5-3,0-3 680,0-3 0,6 4 0,2-6 0</inkml:trace>
  <inkml:trace contextRef="#ctx0" brushRef="#br3" timeOffset="-159177.74">12892 11300 7569,'0'-9'1817,"2"1"-1679,3 3 0,3 4 183,6-4-462,8-3 1,1 6 0,6-3 182,0 4-504,1 1 0,-1 0 0,1 1 257,-1 4 1,0-2 222,1 7-18,-1-7 0,1 10 0,-1-4 0</inkml:trace>
  <inkml:trace contextRef="#ctx0" brushRef="#br3" timeOffset="-158658.74">13656 11226 7569,'-8'0'0,"-5"-5"0,3 0 0,2 0 44,-2 5 472,7-6 1,-10 4-87,3-3 1,-3 4-198,-2 1 0,6 0-23,-1 0 0,0 5-15,-5 0 0,2 6 0,4-1 0,-5 3-48,5 2 0,2 4 22,2 1 1,-1 6-65,1-2 0,0-1 77,5 2 1,5-2-236,0 1 1,6-3-92,-1-6 0,5 3-86,4-3 1,-2 3 47,2-9 0,2-2-60,-1-2 1,4-3 106,-4-2 1,6-7 34,-1-3 0,-4-3-116,-1-2 0,-4-6 23,-1-3 0,-2-4 266,-4-1 1,3-1 38,-7 1 1,0-2 87,-5-4 0,5-2-126,-1-7 0,1 0 30,-5 0 0,0-1-79,0 1 1,0-3-4,0 3 1,0 3 150,0 12 0,0 6 11,0 3 61,0 4-194,0 8 1,-5 3-5,1 10 1,-1 9 49,5 11 0,0 3 87,0 1 1,0 5-63,0 1 1,0 6 75,0-2 1,1 2-199,4-2 0,-2 3 100,7-3 0,-2-1-163,2 1 1,3-6-117,-3 1 1,3-3-265,2-1 1,-2-3 303,-3-2 1,3-4 38,-3-6 0,3-1-607,1 1 0,1-5 707,0 0 0,-1-7 0,1 4 0</inkml:trace>
  <inkml:trace contextRef="#ctx0" brushRef="#br3" timeOffset="-158110.74">14362 11153 7569,'-15'-9'0,"2"1"900,3 3-406,-3 4 0,5-7-27,-7 3 0,1 3 107,-1-3-324,0 4 0,1 2-35,-1 4 0,0 2 74,1 2 1,0 4-77,5-3 1,-3 8-31,7 2 1,-4 1-79,4-1 0,0 1 13,5 3 0,0 4-76,0-3 1,1 1 5,4-2 1,-1 2-211,5-6 0,1 0-21,5-6 1,0 1-163,-1 0 0,1-2-75,0-3 1,1-4 185,4-6 1,-4 0 74,4 0 0,-6-1 13,-4-4 1,3-4-22,-3-5 1,1-1 137,-1 0 0,2-4 215,-8-1 1,6-1-75,-5 1 0,2 2 47,-2-6 0,-4 6-12,4-2 1,2-1-80,-2 1 1,1 2-61,-1 9 0,-3-4 36,3 3-46,-4 3 58,-1 1-31,0 6 143,7 0 31,-6 6 0,6 2-72,-7 7 1,0 0-71,0 0 0,0-1 23,0 1 0,5 5 36,0-1-384,6 1 1,-8-6 0,7 3 10,2 2 1,-1-2-5,-1 2 1,5-2-155,-1-3 1,1-4-346,4 0 0,-2-2 214,-2 2 1,-1 1-598,1-6 1143,-7 0 0,5-5 0,-5 0 0</inkml:trace>
  <inkml:trace contextRef="#ctx0" brushRef="#br3" timeOffset="-157511.74">14862 11241 8294,'8'6'868,"-3"4"0,-2 3-348,2 2-338,-3 0 1,4 1 0,-6 2 230,0 2-265,7-1 0,-6-3 0,4 2 234,-3 2-215,-2 0 1,0-6-194,0 1 0,5-5 141,0 0-292,0-7 1,-4 3 66,4-6-43,-3 0 1,9-6-1,-4-4-4,1-3 50,2-2 1,4-4 0,-1-1 44,-3 2 1,3-5 14,-3-1 1,3 3 82,2 1 1,0 4-74,-1 1 0,-1 0 158,-3 1 1,3 5-46,-3 4 52,-4-3 1,3 7 0,-6-3-22,2 8 0,0 4-21,-5 7 1,0 1-30,0 3 1,1-1 21,4 7 0,-3-7-138,3 2 1,-2-3-49,2 3 1,-3-8-148,2 2 84,5-2-256,-8-4 228,12-2 201,-11-6 0,9-1 0,-4-3-80,1 0 0,-3-10-8,5 0 1,-2-1 129,2-5 1,3 3 7,-3-3 0,1 4 53,-1-4 1,3-1-19,-3 1 0,-2 1 27,2 4 0,-2 0 69,2 0-14,3 1 0,-5-1 164,7 7-154,-1 1 1,-4 14-59,0 3 1,-5 3-87,5 1 0,-7 3-16,2 2 0,1 3-124,-1 2 0,2 4-63,-2-4 0,-2-2-284,7-3 1,-5 2 37,4-1 0,-4 0-1091,5-6 207,-7 1 693,10 0 604,-11-1 0,11-5 0,-5-3 0</inkml:trace>
  <inkml:trace contextRef="#ctx0" brushRef="#br2" timeOffset="-211003.73">25945 9599 7569,'0'-15'1049,"0"0"-433,0 0-414,0 7 1,7 0 0,3 5 55,3-2 0,1-2-873,1 3 1,0 2 309,-1-3 1,6 3 92,0 2 212,-1 0 0,2 0 0,2 0 0</inkml:trace>
  <inkml:trace contextRef="#ctx0" brushRef="#br2" timeOffset="-210668.73">26871 9260 8217,'-10'-8'1043,"1"3"-731,-3 4 1,-2 7-37,-6 4-131,4 3 0,-12 2 0,5 0 96,0-1 0,-3 3-35,6 2 1,-3-1-42,9 7 1,-7-6-12,11 6 0,-5-6-176,10 6 0,0-2 62,5 1 0,0 4-273,0-4 1,2-1 109,3 2-174,3-7 1,8 3 0,4-5 82,4 4 1,4-9 137,2 4 0,-1-8-330,0 2 1,6-5-446,-1 1 1,0-4 850,-4-1 0,-1 0 0,0 0 0</inkml:trace>
  <inkml:trace contextRef="#ctx0" brushRef="#br2" timeOffset="-210062.73">27253 9422 8549,'0'-8'1791,"0"1"-1577,0 21 0,0-5-56,0 11 0,5 1 163,0-1-261,0-1 0,-5 1 1,0 0 305,0-2-369,0-2 0,0 3 106,0 1 1,0 0-150,0-6-158,0-6 79,0-1-7,0-7 22,-6 0 0,4-2-141,-3-3 1,-1-3 52,1-6 85,0-1 1,5-5-1,0-1 2,0-2 1,0 4 24,0-6 1,0 1 9,0-6 0,1 1-13,4-1 0,-1 1-34,5 0 0,1 4 35,5 1 1,1 6 25,4-2 1,-4 4 40,4 1 1,1 7-3,-1 3 1,4-2-1,-4 3 1,4-1 100,-4 5 0,-1 1-38,-4 4 0,-2-2-38,-3 7 145,3 0 0,-11 5 26,2-1 1,-2 1 19,-2 0 1,-2-5-135,-2-1 0,-3 1 26,-3 5 0,-3 0 74,3-1 1,-3 1-23,-1 0 0,1-1-33,3 1 0,-2 0-7,7 0 0,-4-1-152,4 1 0,0 0 94,5-1 1,0 3-165,0 2 1,6-2-106,4 2 1,8-2-107,2-3 1,1 1-67,-1 0 1,1-2-238,3-4 0,4 5 120,-3-5 519,2-2 0,3 6 0,-1-5 0</inkml:trace>
  <inkml:trace contextRef="#ctx0" brushRef="#br2" timeOffset="-209721.73">28032 9481 7569,'-14'-15'-120,"-1"1"0,5 4 0,0 2 691,-1 1 0,-2 2-219,-2 5 0,1 0-21,-1 0 0,0 2-13,0 3 0,2-2-135,4 7 1,-4 1 11,3 9 0,3-4 16,2 4 0,4-2 3,1 1 1,0-2-62,0 2 0,1 2-84,4-1 1,3 0 22,7-6 0,0 1-149,-1 0 0,3-7-64,2-3 1,-1 1 86,7-1 1,-7 0 99,1-5 0,3-6-136,-3-4 0,2-3-130,-1-2 0,-5 0 75,-1 1 1,0-6-48,-10 0 0,6-4 15,-5 4 0,0-1-111,-5 2 1,0 2-83,0-2 1,-6-3 106,-4 3 1,-3-1-257,-2 5 0,0 1 104,1-1 1,4 5-309,0 0 360,0 7 343,2-3 0,1-1 0,7-1 0</inkml:trace>
  <inkml:trace contextRef="#ctx0" brushRef="#br2" timeOffset="-209343.73">28518 9334 7569,'0'-8'1116,"-7"0"-863,-3 3 0,-3 3 64,-2-3 0,1 4 152,-1 1 0,-1 1-145,-4 4 0,4-2 17,-4 7 0,5-5-207,6 5 1,-3 0 48,7 4 1,0 1-340,5 0 0,0-1 173,0 1-294,7 0 0,1-4 0,8 1 95,4-1 1,-2 5 64,7-6 1,-1 3-42,5 2 1,-1 0-63,-3-1 0,1 1 34,-7 0 0,1 0 68,-5-1 0,-7 1 131,-3 0 0,-4-1-84,-1 1 143,0 0 1,0-5 0,-1-1-38,-4 3 1,-5-4-25,-10 2 0,4-7 9,-3 2 1,1 1 16,-2-1 0,4 0-196,-4-5 1,4 0 60,1 0 0,0 5-128,1 0 0,4 0-80,0-5-730,7 0 613,-4 0 1,14-5 422,3 0 0,3-13 0,1 2 0</inkml:trace>
  <inkml:trace contextRef="#ctx0" brushRef="#br2" timeOffset="-208976.73">28929 9349 7706,'0'-9'2565,"0"-4"-1929,0 12-216,0-6-305,-6 14 0,2 1 0,-5 7 72,-3-1 1,-1 1-23,-2 0 0,1-1 18,-1 1 1,5 0-1,0 0 1,7-1-536,-2 1 1,4 0 100,1-1 24,6 1 1,2 0 0,7-1-6,0 1 0,4-2-29,1-3 1,1 3 108,-1-3 0,-4 3 7,4 2 1,-4-1 115,-1 1 0,-1 0-77,1-1 1,-2 1 158,-3 0 0,-4 0-74,-6-1 269,0 1 1,0 0-144,0-1-34,-6 1 1,-2-2-1,-7-1-101,0-3 1,-1-4-65,-4 5 1,4-7-323,-4 2 0,4 2 179,1-2 0,1 0-636,-1-5 482,0 0 0,6 0-44,-1 0 1,6-7 434,0-3 0,8-3 0,5-2 0</inkml:trace>
  <inkml:trace contextRef="#ctx0" brushRef="#br2" timeOffset="-208692.73">29355 9407 8320,'0'-6'944,"0"6"1,0 6-640,0 9 1,0 1-87,0 4 1,-5-2-24,1 7 0,-6-1-13,5 5 1,-7-1 22,3-3 1,0 2 85,0-2 1,1 1-110,-2-1 1,3 1 2,7-7 1,0 6-92,0-6 0,2 1-140,3-5 1,3-2-24,7-3 1,6 1-275,3-6 1,-1 5 16,2-5 0,-1 0-335,6-5 0,-1-2 379,0-3 1,1 2 46,-1-7 1,-4 5-594,-1-5 1,-6 2 826,2-2 0,-4-3 0,-1 5 0</inkml:trace>
  <inkml:trace contextRef="#ctx0" brushRef="#br2" timeOffset="-208512.73">29399 9628 7569,'-8'0'614,"-3"-2"65,6-3 89,0 4 1,5-7-340,0 3 0,3 3-136,7-3 1,-3 4-261,12 1 1,-6 0-248,7 0 1,-4 0-291,-1 0 0,5 0 53,-1 0 0,1 0-1240,-6 0 1691,1 0 0,0-7 0,0-1 0</inkml:trace>
  <inkml:trace contextRef="#ctx0" brushRef="#br2" timeOffset="-208359.73">29546 9349 7569,'-9'-5'1139,"-1"0"-79,7 0-627,-4 5-301,7 0-142,7 6 1,1 3-214,6 5 1,3 1-488,2 0 1,-2-1 709,2 1 0,4 6 0,0 2 0</inkml:trace>
  <inkml:trace contextRef="#ctx0" brushRef="#br2" timeOffset="-207868.73">29840 9540 8845,'0'14'1156,"0"1"-627,0 0 1,2 1-264,3 4 1,-3-2-172,3 6 0,-4-4 45,-1 4 1,0-6-121,0 2 0,0-4 214,0-1-235,0 0-137,0-1 0,-1-6-12,-4-3 174,3-3-104,-11-2-62,5-7 0,0-6 43,3-6 1,3-2-160,2 1 0,0-3 138,0-6 1,0 4 71,0 1 0,7 1 101,2-2 1,0-1-112,0 7 1,0-1-85,0 5 1,4 1 64,-3-1 42,-3 7 1,6-4-57,-3 7 63,3 1 1,0 5 51,-3 4 0,-2 5 99,-3 9 0,-2-1 42,7 7 0,-2-2-113,2 1 1,3 4-23,-4-3 0,5 1 29,0-2-133,1 4 1,0-12 0,1 4 38,4-4 1,-4-6 7,3 0 1,-2-7-55,-2 2 13,-1-3 1,1-4 248,0-3 0,-6-3-73,1-7 0,-7 1-5,2-1 0,-3 0 0,-2 0 0,0-1-5,0-4 1,0 3-26,0-8 1,-7 5 21,-2-4 0,1 4-130,-2-4 1,5 1-197,-5-2 1,7-1-389,-2 7 1,3-6 291,2 6 0,0-1-491,0 5 1,0 6 817,0-1 0,7 6 0,1-2 0</inkml:trace>
  <inkml:trace contextRef="#ctx0" brushRef="#br2" timeOffset="-207612.73">30487 9481 9053,'7'10'665,"3"0"0,-2-6-106,2 6-348,-1 7 0,6-1 0,0 5 49,-1 0 1,-4 1-78,0 2 1,-7 4-69,2-4 1,-2-1-159,2 2 0,-3-2-205,3 1 1,-4 2 175,-1-6 1,0-1-347,0-4 1,0 0 77,0 0-1007,0-7 94,0-2 6,-6-6 1247,4 0 0,-11 0 0,5 0 0</inkml:trace>
  <inkml:trace contextRef="#ctx0" brushRef="#br2" timeOffset="-207429.73">30296 9378 7569,'0'-15'3016,"0"1"-2417,0-1 0,8 5 85,7 0 1,3 7-493,11-2 0,1 4-418,14 1 1,-3 0-368,8 0 0,1 1 275,-1 4 318,0 3 0,-5 7 0,0 0 0</inkml:trace>
  <inkml:trace contextRef="#ctx0" brushRef="#br2" timeOffset="-206746.73">30899 9613 8108,'0'15'-226,"0"0"0,0 4 1110,0 1 1,0-1-548,0-4 1,0 5-152,0-1 1,0 1-24,0-5 1,0-1-112,0 1 1,0-5 73,0 0 162,0-7-22,0 3 1,-5-14-275,0-6 1,0-1 46,5-5 0,-2-3-30,-2-1 1,2-4 105,-3-1 1,3-2-13,2-4 1,0 3-291,0-7 0,0 1 84,0-1 1,7-4-191,3 4 0,4 2 93,6-3 1,-4 9-13,4 2 0,1 1 116,-1 9 1,4 1-124,-4 8 0,6-2 110,-1 7 0,2 1 1,3 4 1,-6 1 142,1 4 0,-1 3-37,6 7 0,-6 0 88,1-1 1,-7 6-72,1 0 1,-4 1-31,-5-2 1,-4-1 18,-6 7 0,-1-6 8,-4 6 0,-8-7 37,-7 2 0,-5-4 99,6-1 0,-7-1 62,1 1 1,-3-2-77,-1-3 0,1 1 17,4-6 0,-2 5-42,6-5 0,0 5-5,6-5 0,4 4-103,0-4 1,7 7-165,-2-3 1,3 0 24,2 0 0,4 1-208,5 5 1,1 1-314,10 4 0,3-4 288,1 4 1,-1-4-901,2-1 1271,6 0 0,6-1 0,7 1 0</inkml:trace>
  <inkml:trace contextRef="#ctx0" brushRef="#br2" timeOffset="-206384.73">31634 9525 7569,'-8'-15'229,"-5"7"0,9-3 112,-6 6 1,1 0-67,-6 5-108,7 0 0,-5 2 1,3 4 77,-3 9 1,-2 1-35,0 9 1,2-1 14,4 6 0,-3-1-12,7 0 1,0 1-129,5-1 0,0 1 109,0-1 0,7 0-234,3 1 0,3-7 25,1-4-93,1-2 1,5-8 0,-1-1 99,-1-1 0,4-2 63,-3-5 1,2-7-130,-1-2 0,-4-4-183,4-2 0,-5-5 165,-6 1 0,3-8 55,-7 3 1,0-4 154,-5-1 1,0-1-45,0 1-93,-7 0 1,4-1 0,-7 1 25,-1-1-165,-2 1 0,3 5 1,2 1-37,1 1 1,-3 3-356,5 4-1270,0 0 1818,5 7 0,7-5 0,1 5 0</inkml:trace>
  <inkml:trace contextRef="#ctx0" brushRef="#br2" timeOffset="-205893.73">31942 9643 7569,'-8'6'475,"2"2"0,6 9 69,0 2 1,0-2-210,0 2 0,0-2-10,0-3 1,1 6-126,4-1 0,-3 1-23,3-5 0,-2-1-23,2 1 0,-3-5-36,2 0 1,-2-5 248,-2 4 0,0-5-2,0 2-449,-6-19 0,4 3 14,-3-9 0,-1-2 1,1 1 1,0-6 92,5 1 0,-5-2-3,0-3 0,0-6 32,5-3 1,0-3 4,0-3 1,0 1-54,0 0 0,0 0 33,0 0 0,2 2-248,3 2 0,3 4-67,6 7 0,3 1-89,2 4 1,-2 3 94,2 6 0,-2 2-62,-3 3 0,6 3 144,0 7 0,-1 0 107,-4 0 0,0 2 18,-1 3 0,1 3-82,0 7 0,-1 0 265,1-1 0,-2 3-44,-3 2 0,1-1 67,-6 7 0,0-6-80,-5 6 0,0-6 19,0 6 1,-6-2-3,-4 1 1,-3-1 88,-2-3 0,0-4-105,1 4 1,-1-4-16,0-1 1,1-6-187,-1 1 0,0-5-394,0 5-344,1-7 494,-1 10 382,7-11 0,1 11 0,7-5 0</inkml:trace>
  <inkml:trace contextRef="#ctx0" brushRef="#br2" timeOffset="-205653.73">32295 9422 7569,'0'-15'767,"2"6"-432,3-1 41,-4 7 239,12-4 0,-6 9-153,3 3 1,3-2-376,-3 7 1,3-1-10,1 6 1,-1 0-57,-3 0 0,5-1-169,0 1 1,-1 0-272,6-1 0,-9 1 319,-1 0 0,0-7-179,5-3-1211,-1 3 1489,1-6 0,0 4 0,-1-6 0</inkml:trace>
  <inkml:trace contextRef="#ctx0" brushRef="#br2" timeOffset="-205409.73">32663 9349 7569,'0'-15'162,"0"0"1,-2 1 283,-3-1 1,4 5 566,-4 0 310,3 7-925,-5-4 0,6 14-52,-4 3 1,3 9-35,2 6 1,0 4-13,0 6 1,0 2 157,0 7 0,0 7-220,0 3 0,0-2-42,0 2 0,0-2-259,0 2 0,-6 2 92,-4-7 0,2 0-178,-2-5 1,-5-7 84,-4-2 1,-3-6-53,3-5 1,1 3 19,-7-8 1,3-4 31,-3-5 1,-3-7-831,4 2 1,-4-4-58,-1-1 0,-1 0-192,1 0 1,-2 0 1142,-4 0 0,-2 0 0,-7 0 0</inkml:trace>
  <inkml:trace contextRef="#ctx0" brushRef="#br2" timeOffset="-214135.73">22153 9422 7628,'0'-15'622,"0"7"1,0-5-338,0 12 143,0-6 1,5 18-205,0 4 0,0 5-6,-5-1-182,0 4 0,0 2 0,1-1 119,4 2 1,-3 2-138,3 2 0,-4-1 45,-1 0 1,0 1-146,0-1 0,0-4-39,0-1 1,0-6 50,0 2 0,0-4-89,0-1 164,0-1-37,0 1-11,0-7 28,0-1 1,0-9 32,0-3 1,5-3 14,0-7 1,0-1-107,-5-4 0,0 3 73,0-8 0,0 5-37,0-4 1,0-1 22,0-4-65,0-7 1,0 3-1,0-4 39,0 1 0,0-3-14,0 4 0,0-5-5,0 0 1,0 4 23,0 2 0,0 8 162,0 2 1,5 6-108,0-2 1,5 4 99,-6 1 0,8 7-39,-2 3 3,3 3 0,1-3 0,3 0 12,2 2-40,-2 2 0,10 5 0,-4 3-4,0 1 0,3 2-15,-6 5 1,4 1-93,-4 4 1,0-4 60,-6 4 1,1-3-133,0 3 0,-7-4-30,-3 4 68,-4-4 1,-1-1 60,0 0 0,-6-1-15,-4 1 1,-8-5 44,-1 0 0,-8-5 15,3 4 0,-4-5 48,-1 1 0,4 1-81,1-1 1,6 0 129,-2-5 0,4 2-106,1 2-309,7-2 233,1 5 0,9-7-69,3 0 1,3 0 103,7 0 0,4 5-1,1-1 0,6 1 63,-1-5 0,-2 7-83,1 3 0,1-2 99,4 2 1,-5 1-69,1 9 1,-2-4 10,1 4 0,-2 2 2,-8 3 1,-1-2-14,-3 1 0,1-4 28,-6 4 1,0-4-3,-5 5 1,0-8 63,0 3 1,-1 1-79,-4-1 0,-3-5 137,-7-6 1,0 0-70,1 0 1,-6 3-35,0-7 0,-4 0-24,4-5 0,-4 0-78,4 0 0,-4 0 72,4 0 1,0 0-84,6 0 0,-1 0 86,0 0 0,6 0-152,-1 0-195,6-7 1,-2 4-36,6-7 0,0 5-187,0-5 1,2 5 571,2-4 0,11-8 0,8-6 0</inkml:trace>
  <inkml:trace contextRef="#ctx0" brushRef="#br2" timeOffset="-213897.73">22800 9422 7569,'8'-15'519,"5"7"0,-10 2 100,7 6-468,0 0 0,3 1-53,-3 4 1,1 8 41,-6 7 1,0 1-121,-5-1 0,0-2 20,0 6 0,0-4 57,0 4 1,0-4-95,0 4 1,-5-4-195,0 5 0,-2-8-142,3 3 1,2-4-419,-3-1-483,3 0 1234,2 0 0,7-1 0,1 1 0</inkml:trace>
  <inkml:trace contextRef="#ctx0" brushRef="#br2" timeOffset="-213329.73">23123 9496 8701,'0'14'482,"0"1"-277,0 0 1,0 4-12,0 1 1,2 1-42,3-1 1,-4-2 40,4 6 1,-3-6-160,-2 2 0,0-4 22,0-1 1,5-5-18,-1-1 226,1 1-86,-5-2-271,0-1 1,0-9-250,0-3 0,2-3 91,3-6 1,-3-6 91,2 0 0,-2-1 79,-2 1 1,0 3 53,0-8 1,5 2-5,0-1 1,0-4 9,-5 3 1,0 3 1,0-3 0,5 5-25,0-4 1,4 6 11,-4-2 1,7 9 65,-3 1 0,0 7-58,0-2 0,-4 3 105,5 2 1,-2 2-55,2 3 1,2 3 6,-8 7 0,6-1 1,-5 1 1,7 6 17,-3 4 0,0-2-17,0 1 1,0 1-9,0 4 0,4 1 10,-3-1 1,3 0-25,2 1 0,0-6-52,-1 1 1,1-7 57,0 1 0,-1-2-11,1-3 1,0-1-9,0-3 0,-1-3 3,1-7 0,0 0 113,-1 0 43,-5 0 0,2-7-23,-6-3 1,1-8-60,-1-1 1,-3-2 71,3 1 0,-4-3 25,-1-6-154,0 6 1,-4-5-1,-3 4 34,-1-4 1,3-3-106,-5-3 1,5 2-105,-5-2 0,7 3-320,-2 2 0,2 6-212,-2 3 0,3 4-65,-2 1-538,2 1 1286,2 5 0,6-4 0,3 5 0</inkml:trace>
  <inkml:trace contextRef="#ctx0" brushRef="#br2" timeOffset="-212872.73">23858 9510 7569,'0'15'120,"0"-5"78,0 0 0,0-1 141,0 6 1,0 0 24,0 0-311,0-1 1,2 6 0,1-1 198,2-1 1,0-1-70,-5-3 1,1-4 91,4 0-560,-3-7 544,4 10-106,-6-11 0,0 3-248,0-10 56,0-3-30,0-7 1,0-1 0,0-2 166,0-2-188,0-6 0,0 3 1,0-6 104,0-1 0,2 1 8,3 0 1,-2-6-193,7 1 0,-5 0-4,5 4 0,-1 3 154,6 2 0,0 4-19,0 6 1,-6 2 75,1 3 1,0 2-29,5 3 0,-1 4 106,1-4 0,0 5-64,-1 5 1,-4 3 115,0 6 0,0 1-60,5 0 0,-1 4 34,1 1 1,-5 6 75,0-1 1,-2 2-43,1 3 0,5 4-22,-5 0 1,-2 1-64,-2-6 0,3 1-69,2-1 1,-2 0 89,2 1 0,-5-6 13,4 1 1,-4-6-126,5 6 1,-5-7-184,5 1 0,-5-4-672,4-5 1,-5 3 415,1-3 0,-4-2-1292,-1 2 862,0-7 869,0 4 0,-13-7 0,-3 0 0</inkml:trace>
  <inkml:trace contextRef="#ctx0" brushRef="#br2" timeOffset="-212680.73">24005 9510 7569,'-2'-13'656,"-3"3"-287,4 4 1,-4 6 32,10 0 0,3 0-317,7 0 1,1 0-176,4 0 0,-4 6-47,3 4 0,4 2-322,2-2 0,-2 3-335,1-4 0,-4 4 160,4 2 634,-6-7 0,10 5 0,-5-4 0</inkml:trace>
  <inkml:trace contextRef="#ctx0" brushRef="#br2" timeOffset="-212080.73">24519 9481 7684,'7'-15'1404,"-5"7"-1220,11 2 1,-12 7 10,4 4 1,2 5-1,-2 9 0,-1-1-19,-4 7 1,0-2 46,0 1 1,0 4-18,0-3 1,2-3-12,3 3 0,-3-7 195,3 1-195,-4 4 0,-1-6-399,0 2-93,7-2 194,-6-9 80,6-2 0,-7-7-65,0-4 1,0-3 9,0-7 0,0-5-73,0 1 0,-2-3 66,-3 3 1,4-4 36,-4-6 1,3-1-27,2 1 0,0-2-12,0-3 1,0 1-103,0-6 1,0 4 80,0-4 1,5 6 33,0-1 1,6 3 59,-1 2 1,3 6-6,2 3 0,0 9-69,-1 1 0,6 7-5,0-2 0,-1 3 288,-4 2 1,4 2 24,1 3 1,0 3-85,-6 7 1,1 1-117,0 4 1,-2-4 31,-3 4 0,1-3-24,-6 3 0,0-4-5,-5 4 0,0-4-29,0-1 1,0-5-10,0 0 0,0-1 5,0 6 0,-7-5-6,-2 0 0,0-5 23,0 4 1,-1 0-15,-5 0 0,0 3-15,1-7 0,-1 6 22,0-1 1,1-2-3,-1 2 1,5-2 0,0 2 2,7 3 41,-4-5 0,7 7-42,0 0 1,2-6-8,3 1 0,3-2 14,7 2-55,0 3 1,-1-10-1,3 6 47,2-3 1,2-1-5,4-5 0,1 0-177,-6 0 0,6 5-240,-2 0 1,-2 0-13,-3-5 1,2 0-698,-1 0 1130,0 0 0,-6 6 0,1 2 0</inkml:trace>
  <inkml:trace contextRef="#ctx0" brushRef="#br2" timeOffset="-211846.73">25166 9319 7675,'0'-14'2140,"0"5"-1205,0-4-369,7 12-556,-6-6 1,11 9 0,-6 1 51,2 2 1,-3 6-166,5-1 0,-5 3 244,5 2 0,-5 5 33,5-1 1,-6 2-724,6-1 1,-5-4-423,5 4 0,-2-2-610,2 1 1581,3-9 0,-11 10 0,4-12 0</inkml:trace>
  <inkml:trace contextRef="#ctx0" brushRef="#br2" timeOffset="-211610.73">25445 9275 7569,'9'-6'0,"-1"4"0,-3-3 55,-4 3 1,7 2 437,-3 0 1,-1 0-1,4 4 60,-2 6 0,4-1-196,-5 11 1,0 3 7,-5 1 1,-2 9-183,-3 1 1,2 2-1,-7-2 1,1-2-27,-6 2 0,0 2-122,0-2 0,1 0 72,-1-4 1,0-1-92,1 1 1,-1-6-749,0 1 1,5-8-89,1 3 0,4-4 820,-5-1 0,7 0 0,-4 0 0</inkml:trace>
  <inkml:trace contextRef="#ctx0" brushRef="#br2" timeOffset="-199149.73">22344 10333 7569,'-15'-6'-49,"7"4"1,0-4 170,3 6 0,3-2 140,-3-3-29,4 4-77,1-6 0,6 5-77,4-2 1,8 0 58,2-6 1,6 6-68,-2-6 1,9 5-116,1-5 1,7 7 92,-2-2 0,4-2-129,1 2 0,2-1-5,3 1 1,-2 3 83,7-2 0,0 0-84,5-1 0,-1 4 116,1-4-56,0 3 1,3 1 0,0-3 19,0-1 1,2 0-7,9 5 1,1 0-97,-1 0 1,2 0 108,4 0 0,-4 0-21,3 0 0,1 0 16,4 0 1,-6 0-63,6 0 0,0 0-1188,1 0 1231,-4 0 0,5 0 1,-7 0 1,-1 0 0,0 0-157,1 0 0,-3 0 204,4 0 1,-8-4 8,3-1 1,-9 0 9,9 5 0,-9-5-48,4 0 0,-6 0 12,6 5 0,-7-5 4,2 0 59,-4 0 0,-1 5 0,-2 0 43,-3 0 1,1-5-86,-6 1 0,7-1 582,-2 5 0,-3 0-607,-2 0 1,1 0 140,-1 0 1,0 0-125,-5 0 0,5 5-7,0-1 1,5 1 1,-5-5-32,7 0 0,-6 0 1,6 0 11,-2 0 1,0 0-5,4 0 0,0 0 4,-5 0 1,5 0 2,-4 0 0,3 5 2,2 0 0,-1 0-4,1-5 0,5 0-2,-1 0 1,1 0 3,-5 0-15,0 7 1,1-6 0,2 4 10,2-3 3,6-2 1,-9 0-1,2 0-4,-2 0 0,2 0-1,1 0 1,1 5 85,-1 0 0,-3-1-77,2-4 0,4 0-4,2 0 0,3 0-1036,1 0 1045,1 0 0,-6 0 0,1 0-129,1 0 1,4 0 144,4 0 0,-8 0 11,4 0 0,-4 0 0,3 0 1,-1 0 60,-3 0 1,1 0-70,-6 0 1,4 0-40,-4 0 0,5 0 6,-6 0 1,-4 2-7,-5 3 1,0-3-7,5 3 1,5-2-9,-1 2 1,4-4 29,-8 4 0,8-3-14,-8-2 1,3 0-9,-3 0 1,-1 5 5,1 0 0,5 0 16,0-5 1,1 0 6,-1 0 0,-4 0 2,4 0 1,3 0 13,1 0 1,-2 0 3,-3 0 0,1 0-17,-5 0 0,3 0 1,-8 0 0,1 0 8,-1 0 0,0 0-8,-10 0 1,4 0 507,-9 0 0,-3-5-523,-2 0 0,0 0 158,-4 5 1,2 0-172,-7 0 1,-2 0 0,1 0 0,-6 0 24,2 0-6,-4 0-182,-1 0 156,-7 0 126,-2 0-375,-6 0 1,-17 2-305,-8 2 0,-8 5 572,-1 5 0,-4 8 0,-6 0 0</inkml:trace>
  <inkml:trace contextRef="#ctx0" brushRef="#br0" timeOffset="-76542.73">28400 13082 7569,'8'-6'2359,"-1"4"-1997,-1-4 1,2 6-65,7 0 1,0 0-119,-1 0 1,1 0 25,0 0 1,-5 4-192,-1 1 0,1 7-107,5-2 0,-5 3-96,0 1 0,-1 1-68,6 0 1,0-1-1025,-1 1 769,1 0 1,0-2-294,0-3 0,-1 1 804,1-6 0,0 0 0,-1-5 0</inkml:trace>
  <inkml:trace contextRef="#ctx0" brushRef="#br0" timeOffset="-76303.73">28900 13009 7689,'0'-8'1456,"0"1"1,0 9-1090,0 3 1,0 8-73,0 6 1,-2 9 44,-3 1 1,4 2-219,-4 9 0,-2-3 84,2 2 1,-5 4-131,6-4 0,-8 3-48,2 3 1,-3-8-91,-1-3 1,-1 2-142,0-1 1,-4-1-275,-1-5 0,-6 1 101,1-1 0,2-4-281,-1-1 0,6-6-332,-2 2 1,-1-4 55,2-1 933,5-1 0,-5 1 0,3 0 0</inkml:trace>
  <inkml:trace contextRef="#ctx0" brushRef="#br0" timeOffset="-79134.73">24755 12641 7569,'0'-10'-67,"0"1"845,0-3-382,0 6 0,1-1-172,4 7 1,-2 8-37,7 7 0,-7 6 18,2 9 1,2 6-179,-2 3 1,0 3 8,-5 2 1,0 0-78,0 1 1,5-1 142,-1 0 0,1-2 26,-5-3 0,0 4-577,0-4 1,5-3-90,0-2 1,0-3 338,-5-1 0,5-6-66,0 1 0,5-12 264,-5 1 0,6-2 0,-3 3 0</inkml:trace>
  <inkml:trace contextRef="#ctx0" brushRef="#br0" timeOffset="-78725.73">25372 12935 7569,'-15'0'83,"1"0"177,-1 0 1,0 2 86,0 3 1,1-2-154,-1 7 1,0 0-33,1 4 0,-1 6 21,0 0 1,5 1 11,1-2 0,5-1-143,-1 7 1,4-7-52,1 1 1,0 3-42,0-3 1,0 1 49,0-5 1,6-1-18,4 1 0,-2-5-39,2 0 1,2-7-38,7 2 1,-2-4 14,2-1 1,-1-1-77,2-4 1,-4-3 60,4-7 1,-4 0 26,-1 1 0,-1-1 142,1 0 1,-5 0-80,0 1 1,-7-1-38,2 0 1,-4 1 78,-1-1 0,5 5 317,0 0-299,0 7 1,-5-5 116,0 3-155,0 3 1,0-3-151,0 10 1,0 4 108,0 5 1,0 1 27,0 0 0,0 4-270,0 1 1,0 4-21,0-4 1,5 1-23,0-1 1,6-2-94,-1 6 0,-2-6 389,2 2 0,6 3 0,7-1 0</inkml:trace>
  <inkml:trace contextRef="#ctx0" brushRef="#br0" timeOffset="-78225.73">25784 12641 7618,'0'-14'235,"0"5"1,4 4 97,1 10 1,0 4-70,-5 5 1,5 6 118,0-1 1,2 12-291,-3-1 0,-2 4 52,3 0 0,-3 4-157,-2 6 1,4-5 114,1 1 0,0-6 56,-5 5 0,0-5-77,0 6 0,0-8-110,0 2 1,0-4-51,0-6 0,0-2-53,0-8 1,0 1-178,0 0 170,0-7-19,0-2 0,0-7 44,0-4-95,0-3 1,0-7-1,2 0 12,3 1 1,1-6 68,4 0 0,3-4 48,-3 4 1,3-4-4,2 4 0,4 1 127,1 4 0,0 0-51,-6 1 1,6 0 161,-1 5 0,3-3 34,-3 7 3,-2 0 0,4 5 0,-6 2-56,-1 3 0,-1 5-64,-3 9 0,3-1 58,-3 7 0,-3-1-49,-3 6 0,-2-1-121,-2 1 1,0-1 73,0 0 1,0 1-81,0-1 1,-6-1 120,-4-4-80,-3 4 0,-2-12 0,0 2 30,1-6 1,-1-1-13,0-6 1,0 0-150,1-5 1,-1 0-423,0 0-5,1 0 0,6-6 66,3-4 11,3-3 1,2-2 0,2-1 484,3-4 0,3 4 0,6-6 0</inkml:trace>
  <inkml:trace contextRef="#ctx0" brushRef="#br0" timeOffset="-77850.73">26357 13156 7569,'8'0'184,"0"0"340,-3 0-30,3 0 0,7 0-102,0 0 0,-1 0-119,1 0 1,5-2-200,-1-3 1,1 2 85,-6-7 0,1 2-116,0-2 0,-2-3 323,-3 3-161,3-3 0,-7-1-314,4-1 0,2 0-96,-8 0 57,1 1 1,-5-1 43,0 0 1,-1 6-3,-4-1 72,-3 6 0,-7-2 31,0 6 0,-1 2 28,-4 2 0,4 0 11,-4 6 0,4 1-27,1 9 1,1-4 3,-1 3 1,0 3 65,1-3 1,4 7-58,0-1 0,7 1-16,-2-1 1,3 1-11,2-7 1,2 6-9,3-6 0,3 3 29,7-3 0,1-4-3,3 0 1,-1-1-409,7-4 1,-1-3-99,6-2 1,-1-4 14,1-1 1,-4 0-21,3 0 0,-4-6-166,4-4 1,0 2 661,-4-2 0,3 0 0,1-5 0</inkml:trace>
  <inkml:trace contextRef="#ctx0" brushRef="#br0" timeOffset="-77592.73">27004 12715 7748,'0'-8'1006,"0"1"0,0 9-589,0 3 1,0 3-143,0 6 0,0 8-69,0 2 0,0 1-23,0 4 1,0-3 22,0 8 1,0-2-149,0-3 0,0 5 11,0 1 1,0-1 136,0-5 1,0-3-148,0 4 1,0-9-450,0 8 1,0-4 37,0-1 0,0 3-253,0-8 0,1 1 371,4-6 0,-3 1-154,3 0 388,-4-1 0,6 1 0,1 0 0</inkml:trace>
  <inkml:trace contextRef="#ctx0" brushRef="#br0" timeOffset="-77200.73">27474 12921 7569,'-7'-15'0,"1"5"0,-4 0 0,-3 7 863,3-2-128,-3 3 0,-3 2 1,-2 0-115,-2 0 1,-4 5-341,4 0 0,1 7-86,4-3 0,0 5-37,0 0 0,6 1-84,-1 0 0,7-1 9,-2 1 0,5 0-169,5-1 1,3-1 16,6-3 0,3 3-243,2-3 0,3-2-101,2 2 0,2-5 198,-6 5 0,4-5 41,-4 5 0,-1-6 80,-4 6 36,0 0 1,-2 5-68,-3-1 0,-4 1 3,-6 0 1,0 0 509,0-1 0,0 1-11,0 0 0,0-1 51,0 1-300,-6 0 0,-1-1-66,-3 1 1,2-5-11,3 0 0,2-7 32,-7 2-91,0 3 0,-4-6-147,-1 3 0,0-4-121,1-1 1,4 2-931,0 3 1205,0-4 0,-4 12 0,-1-4 0</inkml:trace>
  <inkml:trace contextRef="#ctx0" brushRef="#br0" timeOffset="-81312.73">21256 12788 7569,'0'-14'-36,"0"-1"-135,0 0 403,0 0 0,0 1 319,0-1 0,0 5-315,0 0 1,0 6 130,0-6-152,7 6 100,-6-2-30,6 6 41,-7 0-172,6 0 1,-4 2-29,3 2 1,-3 5-91,-2 5 1,0 6-77,0 0 1,4 6 51,1-2 0,0-1-81,-5 2 1,5-1 0,0 5 1,2 1-33,-2-1 1,-4 1 47,4-1 1,2-4-164,-3-1 1,3-1 93,-2 1 0,-3 3-75,2-8 0,-2 1-57,-2-6 92,7 1-118,-6 0 90,6-7 12,-7-1-175,0-7 138,6-7 1,-4-1-195,3-7 1,-4 5-13,-1 1 1,5-1-113,0-5 532,0 0 0,-5-6 0,0-2 0</inkml:trace>
  <inkml:trace contextRef="#ctx0" brushRef="#br0" timeOffset="-81028.73">21021 12759 7569,'-23'-7'0,"4"-2"0,7 0 720,2 0-363,7 5 0,-3-4 89,6 3 1,1 4 1,4-4-332,3 3 1,7-3 0,0 0 135,-1 2 0,6 1-69,0 2 1,6 0-49,-2 0 1,4-5-79,1 1 0,1-1-95,-1 5 1,5-5 48,1 0 0,4 0-233,-5 5 1,5 0 68,-4 0-230,-1 0 0,-3 0 1,0 0 95,-2 0 0,4 0 195,-8 0 1,-3 5-384,3 0 0,-7 1-1263,2-1 1738,-4-3 0,-1 11 0,-1-5 0</inkml:trace>
  <inkml:trace contextRef="#ctx0" brushRef="#br0" timeOffset="-80637.73">21844 12950 7569,'0'15'-15,"0"-1"130,0 1 0,0-5 0,0 0 272,0 1 0,0 2-144,0 2 1,0 4-48,0 1 1,0 0-35,0-6 0,0 1-12,0 0 1,5-1 44,0 1 0,0-5 218,-5 0-379,0-7 195,0 4 0,5-9-175,0-3 1,1-3-93,-1-7 0,-3-4 80,3-1 0,1-5-71,-1 6 0,0-6 66,-5 6 1,2-7 0,2 1 0,-2 2-55,3-1 0,2 4 58,-3-4 0,6 6-76,-5-2 1,7 2-7,-3-2 1,0 9-102,0-4 1,1 6 122,5-1 1,1 3 15,4 7 1,-4-5-445,4 0 0,-2 1-608,1 4 1,-2 4 411,2 1 1,-1 5 71,2-5 571,-4 6 0,5-2 0,-6 5 0</inkml:trace>
  <inkml:trace contextRef="#ctx0" brushRef="#br0" timeOffset="-80134.73">22447 12876 9464,'-8'15'490,"3"0"0,3 0-304,2-1 1,0 1-102,0 0 1,0-1 76,0 1 1,0 1-73,0 4 1,0-2 8,0 6 0,7-6-144,2 2 0,0-2 5,0 2 1,1-4-120,5 3 0,0-4 0,-1-5 1,6 1-74,0-6 1,1 0-1,-2-5 1,-2 0 44,2 0 1,-2 0 83,-3 0 1,1-6-10,0-4 0,-1-3-6,1-2 0,-2 0 48,-3 1 1,1-6 88,-6 1 1,5-3-42,-5 3 1,2 2 124,-3-2 1,-2-2 17,3 1 0,1 0 32,-1 6-145,0-1 82,2 0 162,-6 7-235,13 2-11,-13 6 70,6 6 0,-7 2-4,0 7 0,0 5-58,0-1 1,5 2 14,-1-1 1,1-4-1,-5 4 1,0 1-131,0-1 0,2-1-175,3-4 1,1 5-2,4-1 0,3 1-168,-3-5 0,3-1-14,2 1 0,0-5 459,-1 0 0,1-1 0,0 6 0</inkml:trace>
  <inkml:trace contextRef="#ctx0" brushRef="#br0" timeOffset="-79734.73">23182 13023 7729,'6'9'599,"-2"-3"-365,5-6 0,1 0 35,5 0 1,0 0-87,-1 0 1,3 0 11,2 0 0,2-2-21,4-2 0,3 0-11,-4-5 0,2-1-7,-1-5 0,1 0-78,-6 1 1,-1-1-42,-4 0 0,0 1 74,-1-1 1,-4-2 2,0-2 0,-7 6 81,2-7-204,-3 7 1,-4-3-1,-1 6 74,-2-1 1,-7-1-22,3 2 1,-4-1 4,-2 6 0,-5 0-121,1 5 0,-7 2 226,1 3 1,2 4-66,-1 11 0,1-4 128,-2 4 1,4 3 69,6 1-95,1-2 1,1 5 0,3-2 76,5 3 0,3 1-65,2 0 0,7-1-133,3-3 0,11 2-150,8-2 0,7 1-871,8-1 1,12 1 529,3-7 1,3 1 419,-4-5 0,8 6 0,1 2 0</inkml:trace>
  <inkml:trace contextRef="#ctx0" brushRef="#br0" timeOffset="-74333.73">20404 12377 7569,'-9'-7'-45,"3"5"-27,-1-4 46,6 6 259,-6 0-104,7 6 0,0 3 2,0 5 0,5 3-17,0 2 1,0 4 9,-5 7 1,5-4-18,0 3 1,5-1-13,-6 11 1,6 0-1,-5 5 1,0 0 16,-5 1 0,0 4-3,0 0 0,0 4-49,0-4 1,0 7-107,0-2 1,0-2 81,0 2 0,-2-2-93,-2 2 0,2 0-2,-3-10 0,3 4 96,2-9 1,0 2-136,0-2 1,0 2 46,0-7-51,0 0 1,0-4 0,0-1 7,0 0 0,5-1 16,0-3 0,0-4-12,-5-6 0,5-1-127,0 1 0,0-5-26,-5 0 1,1-7-58,4 2-241,-3-4 247,4-1-171,-6-6 465,7-2 0,1-14 0,7 0 0</inkml:trace>
  <inkml:trace contextRef="#ctx0" brushRef="#br0" timeOffset="-72974.73">20462 12186 7569,'15'0'0,"0"0"-115,0 0 0,4 0-122,1 0 1,6 1 307,-2 4 1,9-3-1,1 3 1,2-4 6,-1-1 1,2 0 39,7 0-77,0 7 1,7-6-1,3 4 104,3-3-49,8-2 0,-3-2 0,7-1-7,1-2 1,4-1-14,4 1 1,4 3-318,6-3 0,5-1 293,0 1 0,-43 0 1,0 0-54,48 0 1,-47 0-1,1 0 60,1 2 1,1 1-75,2 0 0,0-1 1,0 1-1,0 0 0,1-1 1,-1-1 39,1 0 0,0 0 0,3 2 0,1 1-4,0-2 1,1 1-1,4-2 1,0 1-268,-2 1 1,-1-1 0,2 0 0,-1 0 233,-2 0 0,-1 1 0,0 1 1,0 0 35,0-1 0,1-1 0,0 2 0,0 1-14,-3 0 0,-1 0 0,2 0 1,0 0 25,4 0 0,-1 0 0,-5 0 1,-2 0-183,1 0 1,-1 0-1,0 0 1,-1 0 160,-1 0 1,0 0 0,2 0 0,1 0 9,-3 0 1,-1 0-37,2 0 1,-2 0-1,-1 0 1,-1 0-1,1 0 1,-1 0 30,0-1 0,1 2 0,-1 1 0,1 1 0,-1-1 1,1 0 0,44 5-53,-3-2 1,2-3 46,-2 2 0,5 3 22,-5-2 1,2 5-25,-2-5 1,-3 4-1,3-4 1,2 5-13,-2-5 1,1 6-1,-1-1 1,-3-2-25,3 2 0,-6-5-3,1 5 1,-6-5-174,11 5 0,-11-6 197,6 6 0,-3-2-46,3 2 0,-5 2 34,0-7 0,-4 4 2,4-4 1,-6 2-43,1-2 1,-3-2 129,-1 7 0,-5-7-102,-1 2 0,-4 1-6,4-1 1,-6 0 5,2-5 1,-3 0-2,-3 0 1,-5 2 469,-4 3 0,-2-4-458,2 4 0,-8-3 7,3-2-10,-10 0 1,7 0 0,-7 0 657,-1 0-650,-2 0 0,-2 0 185,1 0 1,-6 0 0,-1 0-179,-2 0 0,-1 0 239,-5 0-274,-1 0 70,1 0 22,-7 0-46,5 0 1,-11 0 41,5 0-47,-7 6-2,0 3 1,0 5 116,0 1 1,0 0-83,0-1 1,0 3 3,0 2 0,-2-1 20,-3 7 0,3-2 1,-2 1 0,0 6-17,-1-1 1,4 2 5,-4 8 1,2 0-60,-2 6 1,3 4 44,-3 0 0,2 6-36,-2-1 1,3 3 7,-3 2 1,-1 1-7,1 4 0,0-4 63,5 4 1,0-3-1,0-3 1,0-4-28,0 0 1,0-6 9,0 1 0,0-2-37,0 2 0,0-2 22,0 7 1,0-6-30,0 1 1,0-9-6,0 0 0,-2-3-10,-2 2 1,0 2 4,-6-7 1,6 1-12,-6-6 1,5-4 3,-5-1 0,5-6 0,-5 2 1,2 1-12,-2-1 1,-3-3 20,4-7 1,-5 3-2,0-3 1,-1 2 3,0-3 0,-1 3 0,-4-7 1,2 5-2,-6-6 1,-1 1 1,-4-5 0,-2 5-1,-3 0 1,-4 0 0,-6-5 0,0 0 19,0 0 1,-8 0-20,-7 0 0,-2 0 1,-7 0 0,2-5 26,-7 0 0,1-1-234,-11 1 0,0 2 209,-6-7 0,-2 5-2,-7-5 0,3 5-4,42 0 1,-2 0-1,4 3 1,-1-1-2,-4-1 0,0-1 1,0 2-1,-1 1-2,-1-3 1,-1 0 0,-1 2 0,0 1-223,-1-3 1,0 0 0,1 3-1,-1-1 256,-3-2 0,1 1 0,1 2 0,1 0-20,-3 0 0,1-1 1,-1 0-1,0 0 1,-2 0 1,0 1-1,-2-1 1,-1-1 7,0 2 0,1 0 0,0 0 0,2 0 2,0-3 1,-1 0-1,1 3 1,-2 1-8,-2-1 0,-2-1 0,3 0 0,0 0 3,2 0 1,1 1-1,-2-1 1,-1 1 5,1 2 0,-1 0 0,-2 0 0,0 0-6,2 0 1,1 0 0,-3 0 0,-1 0-33,4 0 1,-1 0-1,-5 0 1,0 0 20,0 0 0,1 0 0,0 0 0,0 0-2,2 0 0,0 0 1,1 0-1,0 0 5,-1 0 0,0 0 1,-4 0-1,-1 0-276,3 0 1,-1 0-1,0 0 1,0 0 296,3 0 0,0 0 1,-1 0-1,2 2 2,4 0 1,-1 0 0,-5 0 0,-1 0 6,4 3 0,1 0 0,-3-3 1,1 0-24,4 3 0,0 0 1,1-3-1,1 0-159,3 0 0,0 0 0,-3 2 0,0-1 164,5-1 1,1 1-1,0 2 1,1 0 4,3-3 1,0 1-1,3-1 1,1 0 109,-43-2 0,2 0-32,12 0 1,4 0-56,11 0 1,2 0 370,13 0 0,5 0-537,5 0 1,13-1 660,1-4 0,7 3-1423,4-3 1281,6 4-621,27 1 221,4 0 0,-3 0 0,-1 0 0</inkml:trace>
  <inkml:trace contextRef="#ctx0" brushRef="#br0" timeOffset="-70565.73">29708 12832 7428,'-8'0'1610,"1"0"-1486,7 0-10,14 0 1,-5 0-138,11 0 1,-4 0 12,-1 0 1,1 0 25,4 0 1,-4 0 25,4 0 0,1 0 1,-1 0 1,6 0-101,-2 0 1,-1-1-31,2-4 1,-1-3 31,6-7 1,-1 0 58,0 1 1,1-6-110,-1 0 1,-4-6 72,-1 2 1,1-2-6,4 1 0,-6-3 26,-4 4 1,3-9-7,-3-1 1,1 0-15,-5 4 1,-2 1-6,-4-1 0,3 1 208,-7 0 0,0 1-54,-5 3 0,0-2-5,0 2 0,0-3-94,0-1 0,-5-5 10,0-1 1,-5-1 18,5 2 0,-5 3 7,6-3 0,-6-2-2,5 1 0,-5-5-47,5 0 1,-5 0-28,5 0 1,1-2 51,4 3 0,-5-4-4,0-1 0,0 0-2,5 0 1,-5 0-2,0 0 0,-5 1 29,5 4 0,-1-2 4,1 7 0,-2-5-13,-2 5 1,-3-1 6,7 6 0,-5-1-8,6 1 1,-8 0-3,2-1 1,2 6 15,-2-1 0,5 6 2,-4-6 73,-1 7 1,0-3-75,0 6 0,2 1-5,-2-1 1,2 7 212,3 3-175,4 3-671,-6-4 338,7 4 0,2 5 231,3 7-2,-4 6 1,6-12-15,-7 5 0,1 0-6,4 0 0,-3 0-13,3-5 194,-4-2 662,-1 5-705,0-20-108,-6 3 1,4-7-128,-3 8 1,4 4 96,1-5 0,0 5 10,0-5 186,0 7-107,0-4 76,0 1-89,-7 4 15,6-4-19,-6 6 116,7 0-190,-7 0 0,6 1 57,-4 4 1,-2 3-8,3 7 0,-6 0-1,5 0 0,-2 6-2,2 3 1,2 4 4,-7 1 0,7 1-8,-2-1 0,-1 1-20,1-1 1,-5 2 23,5 3 0,-5-3-28,5 4 1,-1-4 13,1-2 0,3 1-3,-3-1 0,-1-5-44,1 1 1,0-7-4,5 1 0,0-7 4,0-2 0,0-5-52,0 4-118,0-5 282,0 2 0,0-17-73,0-4 1,0-3-45,0 3 1,0-6 29,0-3 1,2 1 13,3-2 1,-4 1-15,4-6 0,-2 1-15,2 0 0,-3-2-99,3-4 1,1 4 93,-1-3 0,2 3-19,-2 2 0,-2-1 47,7 1 0,-5-1 10,4 1 1,0 1 5,0 4 1,3 2 1,-7 8 1,6-1-30,-1 0 0,-2 2 7,2 3 1,-5 4 86,5 6 1,-5-5-73,4 0 0,-4 0 40,5 5 1,-5 0 8,5 0 0,-5 5 4,4 0 0,-4 5-40,5-5 1,-5 5 5,5-6 0,-2 3 34,2-2 1,1-2-11,-6 7-1,7 0 0,-6 4-13,4 1 0,1 0 35,-6 0 1,5 1-30,-5 3 1,6-1-2,-1 7 0,-2-7-32,2 2 0,0 1 1,5-2 1,-1 3-3,1-3 0,-5-2-6,0 2 1,-2 2 2,2-1 0,1 4 15,-6-4 0,0 6 41,-5-1 0,0 2-12,0 3 0,0-4 6,0 3 1,0-7-30,0 7 0,-5-5 9,0 1 1,-5-2 6,5-4 1,-6-2 11,1 2 1,2-7 30,-2-2 0,5-5-3,-5 4-30,1-5 1,-6 7-21,0-6-18,1 0 1,-1-5-22,0 0 0,-4 0-1,-1 0 0,0 0-9,6 0 1,-6 0-102,0 0 1,1 0-42,4 0 1,-4-7-18,-1-3 0,0 2-17,6-1 1,4 0-110,0 0 1,5-5-231,-5 5 0,7 1 257,-2-2 1,5 5 284,5-5 0,3 0 0,7-4 0</inkml:trace>
  <inkml:trace contextRef="#ctx0" brushRef="#br1" timeOffset="96469">15024 2587 7034,'0'15'292,"0"-5"-184,0-1 0,0 1 3,0 5 1,0 1 18,0 4 0,0 3-40,0 6 0,0-3 5,0 4 1,0-4 10,0 8 0,5-3-59,0-2 0,-1 2-12,-4 4 0,0-3 24,0 8 0,0-6-22,0 5 0,0-5-9,0 6 0,0-6 1,0 5 0,5-5 29,0 6 0,0-6 2,-5 5 0,0-1-8,0 1 1,5-2-26,0-2 1,0-3 2,-5 8 1,0-3 2,0 2 0,0 4-10,0-4 1,0 2 17,0-2 1,0 2 5,0-7 0,0 7-41,0-2 0,2 4-65,2 1 1,-2-5 101,3 0 1,-3-3-18,-2 8 1,0-8-4,0 8 1,0-3-17,0 3 1,0-5-2,0 1 1,1-6 56,4 5 1,-3-6 9,3 1 1,-4 2-44,-1-2 1,0 1 2,0-6 0,0 0-8,0 1 1,0-6 14,0 1 0,0-1 0,0 6 1,2-3-11,3-2 1,-4 3-4,4-4 1,-3 4-19,-2 1 1,0-1-6,0-3 0,0 2-10,0-2 0,0 3-1,0 1 1,0 5-21,0 1 0,0-1 40,0-5 1,0 1-8,0-1 1,0 0 50,0 1 0,-5-1 12,0 1 1,0 1-69,5 3 1,0-3 2,0 3 0,-1 2 13,-4-1 1,3-1 0,-3-5 0,4 4-51,1-4 1,0 7 56,0-11-13,0 6 0,0-10 0,0 5 17,0-1 0,0-1-4,0 6 1,0-1-6,0 0 0,0-1 5,0-3 1,0 7-18,0-2 1,0 2 1,0-2 0,0 4-26,0 0 0,0 1 39,0-6-25,0 0 1,0 1-1,0-2 3,0-4 0,0 2-9,0-6 0,0 4-38,0-4 0,0 6-6,0-1 1,0-3 27,0 3 0,0-5-8,0 4 0,-2 1 68,-3 4 1,3-5-60,-2 1 51,2-7 1,2 8-1,0-5-34,0 2 1,0-5 8,0 2 1,0-2-4,0 1 0,0-2 5,0 2 0,0-3-27,0-1 0,0 2-6,0 2 0,0-3-57,0 4 1,0-2 71,0 2 1,0-4-10,0 4 1,0 1-10,0-2 0,0 1-2,0-5 0,0-1 28,0 1 0,0 0 3,0-1-35,0 1 1,0 0-1,0 0 0,0-1-110,0 1 112,0 0-46,0-1 0,0 1 13,0 0-253,0-1 82,0-5-82,0 4-14,0-12-346,6 6-430,-4-7 1112,5 0 0,-7-7 0,0-1 0</inkml:trace>
  <inkml:trace contextRef="#ctx0" brushRef="#br1" timeOffset="99069">15053 2734 7422,'0'-8'146,"0"1"115,0 7 21,0-6-97,0 4 74,0-4-116,7 6 0,-4 0 42,7 0-31,-7 0 67,10 0-202,-5 0 0,7 0 87,0 0 0,-1 0 4,1 0 1,0 1-179,-1 4 0,3-3-31,2 3 1,-1-2-5,7 2 1,-1-3 59,6 2 0,-2-2 30,-4-2 0,4 0 7,-4 0 1,2 0 0,-1 0 1,1-2 4,-6-2 1,4 2 2,-4-3 0,4 3-52,-4 2 1,-1 0 41,-4 0 0,0 0-3,0 0 1,-1 0-3,1 0 4,0 0 1,-1 0-4,1 0 0,0 0-2,-1 0 0,1-5 20,0 1 0,0-1-6,-1 5 0,1 0 37,0 0 0,-1 0-38,1 0 0,0 0 2,-1 0 1,1 0-1,0 0 1,0 0-1,-1 0 1,3 0 2,2 0 1,-6 0 1,7 0 1,-12 0-109,7 0 1,-4 0 56,4 0 1,-5 0 44,-1 0 0,-4 0-20,5 0 1,-5 0-5,5 0 1,-5 0 25,5 0 3,-7 0 0,10 0-29,-3 0 3,-4 0-8,7 0 1,-5 1-8,7 4 0,-5-3-19,0 3 0,0-4 27,4-1-25,-6 0 0,5 5-7,-3 0 25,3 0 0,2-5 13,0 0 1,-6 0 2,1 0 1,-5 0 9,5 0 0,-5 2 5,5 3 0,-5-4 33,4 4 0,-4-3-46,5-2 0,-5 0 4,5 0 0,-5 0-20,4 0 1,-4 0-2,5 0 0,-5 0 22,5 0 1,-5 0-14,5 0-155,-7 0 95,10 0 24,-11 0 16,11 0 53,-12 0-46,12 0 28,-11 0 0,6 0-51,-3 0 5,-3 0 19,4 0-1,1 0 82,-6 0-46,6 0 0,-2 1-20,0 4 92,0-3 197,-5 11-72,0-5-129,0 7 1,0 0-27,0-1 1,0 1 13,0 0-7,0-1 0,0 1 0,1 1 34,4 4-40,-3-4 0,4 12 0,-6-5 22,0 0 0,2 6-12,3 1 0,-4-1 16,4 5 1,-3 4 50,-2 1-68,0 4 0,0 1 0,0 0 24,0 0 0,0 0-11,0 0 1,0 0 25,0 0-67,0 7 1,0-5-1,0 3 48,0-4 1,0 4-22,0 0 1,0 5 94,0-5 0,0 0-48,0-5 1,0 5 55,0 0 0,0 5-42,0-5-21,0 7 1,0-6 0,2 4 90,3-5-156,-4-3 0,6 0 0,-7-1 97,0 0 1,0 2-31,0-8 1,5-1-116,-1 1 1,1-5 1,-5 5 0,0-1-25,0 1 1,0 5 52,0 0-23,0 0 1,0 7 0,0-9 75,0-2-92,0 2 1,0-6 0,0 5 52,0-2 0,-1-6-12,-4 1 1,3 2-122,-3-2 0,2 5 77,-2-4 1,4 4 146,-4-5 1,1 1-33,-1-6-45,4 7 0,-6-5 0,7 3-28,0-3 0,0 0 3,0 4 0,0-4-11,0 3 0,0-3-10,0-2 1,0 1 18,0-1 1,0-1-8,0-4 0,0 4 57,0-3 0,0 2-69,0 3 1,0 1-1,0 3 1,0-3 17,0 4 1,0-3 2,0 2 1,0-1-1,0 6 1,0-6 6,0 1 0,0-3-45,0-1 0,0-1 10,0 1 1,0-6 25,0 1 0,0-1-11,0 5 1,0-4 2,0-1 1,0-1-1,0 2 1,0 3-3,0-4 1,0-1-51,0 1 0,0-1-8,0 2 0,0 3 46,0-4 0,0-1-45,0 1 0,0-4 12,0 4 1,0-6 47,0 2 0,0 1 8,0-1 0,0 4-7,0-4 0,0 6 6,0-1 0,0-3-16,0 3 0,0-2 22,0 1 0,2 2-217,3-6 1,-4 1 130,4-1 1,-3-4 55,-2 4 0,2-2-54,3 1 0,-4-2-66,4 2 94,-3-2 1,-2-3-3,0 1 1,0 0 51,0-1 7,0 1 0,0 0 11,0 0-8,0-7-15,0 5-18,0-12 142,0 6-126,-7-7-2,6 0 291,-6 0-243,0 0-5,6 0-21,-6 0-5,1 0-7,4 0 1,-11 0-5,5 0 45,-7 0 0,0 0 6,1 0 0,4 0 93,0 0-114,0 0 0,-4 0 3,-1 0 0,5-2-29,0-3-5,1 4 1,-6-6 30,0 7 0,0 0 3,1 0 1,-1-1 9,0-4 0,1 3 10,-1-3 0,0 4-22,1 1 1,-1 0-6,0 0 1,1-5 25,-1 0-58,0 0 1,-1 3 0,-4-3 1,7 4-6,-6-4 1,5 2-11,-5-2 1,3 3 85,1-3 1,-5 2 0,1-2 1,-1 3 60,5-3 0,1 4-111,-1 1 0,0-2 3,1-3 1,4 4-31,0-4 0,0 3 9,-5 2 1,6 0 44,-1 0 0,0-2 0,-5-2 1,1 2-111,-1-3 0,0 3-39,1 2 0,-6 0 116,0 0 1,1 0-19,4 0 0,-5 0 2,1 0 0,-1 0 25,6 0 0,-1-5 7,0 1 1,-4-1-42,-1 5 0,0 0 0,6 0 0,-6 0-45,0 0 1,1 0 57,4 0 1,-4-5-4,-1 0-5,0 0 80,-1 5 1,10 0-76,-4 0 0,4 0 4,-4 0 0,5 0 4,0 0 0,5 0 12,-4 0 0,4 0 18,-5 0 0,5 0 0,-5 0 0,5 0-58,-5 0 1,6-5 44,-6 0-76,0 0 0,0 5 0,0 0 53,-1 0 0,3 0-5,-2 0-12,0 0 0,-5 0-7,1 0 0,4 0-99,0 0 52,0 0 0,-4 0-35,-1 0 1,5 0 59,0 0-185,7 0 0,-5 0-30,3 0 117,3 0-738,-4 0 879,6-6 0,0-2 0,0-7 0</inkml:trace>
  <inkml:trace contextRef="#ctx0" brushRef="#br1" timeOffset="99537">15759 3425 7569,'-15'8'777,"7"-1"-233,1-1-428,7-4-86,0 11-556,7-12 0,1 11-338,7-7 864,-7 6 0,5-9 0,-5 4 0</inkml:trace>
  <inkml:trace contextRef="#ctx0" brushRef="#br1" timeOffset="99745">15773 4116 7465,'-4'14'-484,"-1"1"565,-7 0 136,11 0-19,-6-1 1,7-4-347,0 0-146,0-7 1,5 5 70,0-3 0,1-2-360,-1 7 583,-3 0 0,4 5 0,-6-1 0</inkml:trace>
  <inkml:trace contextRef="#ctx0" brushRef="#br1" timeOffset="99928">15788 4910 7569,'-6'9'80,"-4"1"0,2-2 356,-2 2-210,7-3-166,-4-1-819,7-4-196,0 4 170,7-6 724,1 7 61,6 1 0,-5 7 0,-3-1 0</inkml:trace>
  <inkml:trace contextRef="#ctx0" brushRef="#br1" timeOffset="100096">15847 5586 7569,'0'24'0,"0"-1"-250,0-2-44,-7-1 219,6-5-142,-12-1 8,11 1 51,-4 0 1,10-1 157,1 1 0,7 6 0,-4 2 0</inkml:trace>
  <inkml:trace contextRef="#ctx0" brushRef="#br1" timeOffset="100253">15891 6379 7569,'0'9'-1200,"-5"-1"1200,0-3 0,0-4 0,12 12 0,-6-4 0,6 5 0</inkml:trace>
  <inkml:trace contextRef="#ctx0" brushRef="#br1" timeOffset="100421">15935 6894 7397,'7'-15'-150,"-6"7"0,12-12 0,-4 4 0</inkml:trace>
  <inkml:trace contextRef="#ctx0" brushRef="#br1" timeOffset="129586">15318 1705 7569,'0'-8'-107,"0"-5"-16,0 3 1,0 2 248,0-2 0,0 5 706,0-5-596,0 1 1,1-4-10,4 3-178,-3 3 157,4 1-216,-6 4 124,7-4-169,-5 6 0,6 0-44,-3 0 1,-4 6 71,4 4 0,2 3 33,-2 2 1,0 1-45,-5 4 1,1-2 1,4 6 0,-3-1 0,3 1 0,-4 3-78,-1-8 1,0 7 92,0-1 1,0-2-2,0 1 0,0-6-137,0 2 0,2 1-59,3-1 0,-4-1 34,4-4 0,-3 0-117,-2-1 37,0 1 0,5 0-161,0-1 425,0-6 0,1 6 0,2-6 0</inkml:trace>
  <inkml:trace contextRef="#ctx0" brushRef="#br1" timeOffset="129908">15715 1573 7569,'0'-23'205,"5"7"149,-1 6 1,3 7-155,-2-2-285,-3 3 110,11 2 1,-7 7-137,4 2 1,-2 4 90,-3 2 0,-3 5 110,2-1 0,-2 7 1,-2-1 0,5 1-49,0-1 1,0 2-71,-5-2 0,0 3 89,0 1 1,0 0 4,0 1 1,5-1-196,0 1 1,0-1-56,-5 0 0,0-1-4,0-3 0,0 1 119,0-7 0,0 3 4,0-3 0,1-4-80,4 0 1,-3-1-131,3-4 1,-4-2 57,-1 2 0,0-5-224,0 5 441,0-7 0,-6 4 0,-2-7 0</inkml:trace>
  <inkml:trace contextRef="#ctx0" brushRef="#br1" timeOffset="130134">15450 2014 7569,'-8'-8'388,"1"-5"115,7 11 0,0-6-414,0 3 1,7 3 62,3-3 1,3 4-182,1 1 0,1 0 35,0 0-201,0 0 1,-1 1 0,1 3 70,0 1 1,4 1-21,1-1 1,-1-2-65,-4 7 1,5-5-727,-1 5 934,1-7 0,1 17 0,2-4 0</inkml:trace>
  <inkml:trace contextRef="#ctx0" brushRef="#br1" timeOffset="130752">16156 2014 7569,'0'-10'253,"0"0"171,0-1 0,1 4 166,4 2-567,3-3 0,7 7 1,1-6 233,4 0-305,-4 6 1,12-6 0,-5 7 141,0 0 0,3 0 19,-7 0 1,6 0-1,-5 0 0,-2 2-40,-9 3 1,3-2-992,-7 7 582,6 0 146,-9 4 0,4 1 31,-6 0 161,-6 0 1,-2-1 0,-7-1-46,0-3 1,-4 3 14,-1-3 1,-5-4 77,6-1 0,-1 2-34,6-2 1,4 0 25,0-5-165,0 0-220,2 6 282,2-4 19,6 4 1,1-4-3,4 3 1,3-3 6,7 2 1,-5 0 2,-1 1 0,1-4-72,5 4 65,0 3 1,-1-1 40,1 3 0,-5 1 6,0-6 1,-7 6 12,2-1 0,1-2 66,-1 2 1,0 0-69,-5 5 0,0-6 76,0 1 1,-5-5-3,0 5 1,-1-5-64,1 5 1,2-7 96,-7 2 0,5-4 40,-5-1-98,0 0 0,-4 0-11,-1 0 1,0 5-15,1 0 0,-1 0-34,0-5 0,1 0-256,-1 0 284,0 0 1,0 2-116,1 3 0,-1-2 79,0 7 0,1 0 0,-1 4 0</inkml:trace>
  <inkml:trace contextRef="#ctx0" brushRef="#br1" timeOffset="-58980.73">13201 4865 7569,'-10'-4'-25,"0"-1"0,6 0 74,-6 5 230,7-7-105,-11 6 0,13-8-21,-4 4-90,3 4-226,2-6 229,7 7 0,3 0 14,9 0 1,4 0 32,6 0 1,7 0 4,4 0 0,4 0-97,5 0 1,-2 0 58,7 0 0,-2 2-150,2 3 1,3-2 53,-3 7 1,-3-2-23,-2 2 1,1 3 32,-1-3 1,0-2-113,-4 2 0,-3-5 30,-3 4 0,2-4-94,-7 5 1,1-7 34,-6 2 1,-1-1 56,-4 0 1,-1-2-127,-3 3 0,-9-3-202,4-2-18,-4 0 435,-3 6 0,6-4 0,-6 4 0</inkml:trace>
  <inkml:trace contextRef="#ctx0" brushRef="#br1" timeOffset="-58673.73">14421 4792 7569,'0'-15'992,"0"7"-763,0 2 0,2 6 93,3 0-554,-4 0 1,12 6-1,-1 2 124,6 0 0,-2 5 74,4-3 0,1 3 84,-1 2 0,6 0 1,-3-1-1,1 1-48,1 0 1,-8 1 54,3 4-95,-4-4 1,-1 5 0,0-6 65,-1 0 1,-5-1-17,-4 1 1,-4-5-7,-1 0 0,-1-2-9,-4 2 1,-4 1 26,-5-6 0,-3 6-15,-2-1 0,-4-2-203,-6 2 0,-2-2-46,-4 2-99,4 3 0,-10-5 0,5 7-181,-1 0 520,-2 0 0,1-1 0,2 1 0</inkml:trace>
  <inkml:trace contextRef="#ctx0" brushRef="#br4" timeOffset="-45154.73">13333 3881 7569,'0'-9'-419,"0"-4"419,0 12 862,0-6-775,0 20 0,2 2-33,3 9 1,-3-1-6,2-3 0,0-2-21,1 6 1,-4 1-5,4 4 1,-2-1-1,2-3 1,-3 2-76,3-2 1,-4-4 44,-1-1 0,0 1 30,0-2 0,0 1-3,0-5 0,0-5 131,0-1 214,0-5 0,0 2-339,0-19 1,0 3-88,0-9 0,0-3 133,0 3 1,0-6-54,0 6 0,5-7-121,0 1 1,0-3 75,-5-1 0,2 0 21,3-1 0,-4-4-20,4 0 1,2-4 14,-2 9 0,6-4 12,-1 8 1,-2 4-3,2 2 1,0 2 4,4 3 0,1 1 0,0 3 1,-5 3-5,-1 7 0,1 0-46,5 0 0,-5 0-71,-1 0 1,1 7 125,5 3 1,-5 3 66,0 1 0,-2 6-32,2-1 1,3 8 123,-4-3 0,0-1-86,0 1 1,-4 1-48,5 4 0,-2 1-25,2-1 1,3-4-13,-3-1 1,-4-1-135,-1 2 1,2-3 88,-2-2 0,5-4-142,-6 4 0,3-4 16,-2-1 1,-3 0-136,2-1 1,3 1-3,-2 0-223,0-1-424,-5 1 955,0 0 0,0-7 0,0-1 0</inkml:trace>
  <inkml:trace contextRef="#ctx0" brushRef="#br4" timeOffset="-44968.73">13495 4160 7569,'0'-8'287,"0"1"-329,0 7 1,7 0-395,2 0 347,4 0 0,2 2-145,0 3 0,4-4-89,1 4 1,6 2 322,-1-2 0,2 6 0,3-3 0</inkml:trace>
  <inkml:trace contextRef="#ctx0" brushRef="#br4" timeOffset="-44770.73">14083 4219 7569,'-8'0'-353,"1"0"78,7 0 275,0 6 0,0-4 0,0 4 0</inkml:trace>
  <inkml:trace contextRef="#ctx0" brushRef="#br1" timeOffset="88718">10879 1793 7569,'0'-8'-628,"0"2"1242,0 6 1,0 11-535,0 4 0,0 9 2,0 1 0,0-2-28,0 1 1,0-1-11,0 1 0,5 9 4,-1-3 1,1 2-8,-5-2 1,5 4-15,0 0 1,0 7-13,-5-2 0,5 2 25,0-2 0,0 4 4,-5-4 1,1 3-5,4 2 0,-3 5-30,3 0 0,-4 0-5,-1-4 0,5 0-4,0 4 0,0-3 0,-5 3 0,2-8-7,3-2 1,-4-1-6,4 1 1,-3 3 29,-2-3 1,0 4-40,0 1 0,0 0 0,0 0 1,0 2 32,0 3 1,0-8 1,0 3 0,0-5 8,0 0 1,0 4 4,0-4 1,0 2 4,0-2 0,0 3 3,0-2 0,0 2 22,0 2 0,0 0-25,0 0 0,0 0 4,0 1 0,-2 4 14,-3 0 1,4-4-3,-4-1 1,-2 2 0,2 8 1,-1-2 7,1-3 1,2-6-9,-7 6 1,7-12 1,-2 7 0,3-8-54,2 4 0,0-6 42,0 5 0,0-6-4,0 1 0,0-1 7,0 1 1,0-8-8,0 3 1,0-2-15,0 2 1,0 0 7,0 1 0,0 4-14,0 0 0,0 7-2,0-2 0,0 2 0,0-2 0,0 4 14,0-4 1,0-1-4,0 1 0,2-6-38,3 1 1,-4 2-6,4-2 1,-3 2 61,-2-2 1,0-3 6,0 4 0,0 1-51,0-2 1,0 5 0,0-5 0,0 6 32,0-6 1,0 5-3,0-5 10,0 1 1,0-1 0,0 0-11,0-1 1,0-2-8,0-2 1,0 1 26,0-1 1,0-4 4,0-1 1,0 1-49,0 4 1,0-1 2,0-4 1,5 4-28,0-3 1,-1-3 55,-4 3-61,0-1 0,0 1 1,2-1 33,3 3 1,-3-6-13,3-2 0,-4 3-1,-1-3 0,0 1-9,0-5 1,-1-1-5,-4 1 1,3 5 1,-3-1 0,3 2-35,2-1 0,0-4 40,0 4-1,-6-4 1,4 4 0,-3 1-5,4 2 0,1-4 0,0 6 0,0-2-35,0 1 1,0 4-76,0-3 0,0-3 98,0 3 1,1-5-5,4 4 1,-3-1 52,3 1 1,-4 4-66,-1-3 44,0-4 1,0 5-1,0-5-57,0 2-5,0-5 0,0 3 0,0-6 36,0 0 0,0-1 10,0 1 0,0 0-46,0 0 1,0-1-17,0 1 0,0-5-50,0 0 0,0-1 62,0 6-73,0 0 0,0-1 12,0 1-21,0 0 0,0 0-79,0-1 15,-6 1 91,4 0 0,-4-6-144,6 1-80,0-6-117,0 2 0,0-19 1,0-3-1</inkml:trace>
  <inkml:trace contextRef="#ctx0" brushRef="#br1" timeOffset="91545">10952 1808 7170,'0'-8'-199,"0"-5"0,0 10 789,0-7-72,0 6-190,7-9-203,1 12 1,2-7 16,-1 3 0,-4 3-10,5-3 0,-5 4 3,5 1 0,-5 0 0,5 0 0,-1 0-7,6 0 0,0 0-48,-1 0 0,8 0-79,2 0 0,-1 0-3,2 0 0,-1 0 82,5 0 0,6-2 1,-1-3 1,5 3-57,-4-3 0,0-1-4,0 1 0,-3 0-1,8 5 1,-6-5-90,5 0 0,-6 0 59,1 5 0,2 0-99,-2 0 1,-3-4 66,-1-1 0,-4 0 52,8 5 1,-4-2-9,-6-3 0,4 4-13,-4-4 0,2 3 7,-1 2 1,3 0 1,-4 0 0,2 0 8,-1 0 0,-2 0-44,-4 0 0,-1 0-4,7 0 0,-7 0 4,1 0 0,3 0 26,-3 0 1,1 0-8,-6 0 1,1 0-11,0 0 0,0 0 7,-1 0 0,1 0-29,0 0 1,-1 0 3,1 0 0,0 2 21,-1 3 1,1-4-32,0 4 0,0-2-31,-1 2 1,1-3 32,0 3 24,-7 3 0,5-6-51,-3 2 54,3 5 0,1-8 22,1 4 1,-5-3 13,0-2 0,-5 0-50,4 0 0,-4 0-36,5 0 10,0 0 1,5 0 28,-1 0-9,1 0 1,-5 5 0,0 0-22,1-2 9,-4-1 9,6-2 1,-10 0-53,7 0 329,-7 0-60,4 0-177,-1 0 39,-4 0 58,4 0-31,-6 6-62,0-4 1,-5 6 16,0-3 4,1-4 1,4 8 3,0-5 23,0 5 1,0 0 0,-2 1-12,-3 2 0,3-4-2,-3 2 0,4-1-13,1 6 1,0 1 4,0 4 1,0-4 49,0 4 1,0-2-30,0 2 13,0-4 0,0 12 0,0-4 13,0 4-32,0 1 1,0 6 0,0 1 14,0 1 1,0 2-13,0 5 1,0 0 20,0 1 0,0-1 10,0 0 1,0-3-59,0 3 1,0-3 55,0 8-49,0 3 1,-5-2-1,0 6 67,2-2-108,1 0 1,2-5 0,-2-2 66,-2 0 1,2 1-18,-3-4 0,3 0 92,2 0 0,0-1 8,0-4 1,0 3-124,0-3 1,0-1 60,0 1-80,7-6 1,-5 4 0,2-4 100,-2 1-95,-2 1 1,0-1-1,0 2 59,0 2 1,0-4-24,0 5 0,0-5-8,0 5 0,0-6-5,0 1 1,0 2-3,0-1 1,0 1 19,0-2 51,0-3 0,0 10 0,0-5-21,0 1 36,0 2 1,0 4 0,0-2-14,0-2 1,0-1-27,0 1 0,0 2 20,0-7 0,0 5-34,0-5 0,0 1 97,0-6 0,0 0-124,0 1 1,0-2-7,0-4 1,0 4 16,0-4 0,-5 4-66,0 2 1,0-1 82,5 0 1,0 1-3,0-1 1,-1 2 11,-4 3 1,3-1-46,-3 6 0,4-4 2,1 4 1,0 5-36,0 5 1,-2-2-114,-3-8 1,4 2 101,-4-6 0,1-1-24,-1-5 1,4 6 35,-4-1 0,3 0-26,2-4 0,-5-6 41,1 1 1,-1-6 28,5 6 1,0-6 5,0 6 1,0-2-1,0 1 1,-5 4-4,0-4 0,0 3 9,5-3 0,0 4-6,0-4 1,0 4-69,0 1 0,0 1-2,0-1 0,0 1-1,0-1 1,0-4-104,0-1 0,0-1 134,0 1 1,0 4-22,0-3 1,0-2-6,0 1 0,0-4 53,0 4 0,0 1 4,0 4 1,0-4-66,0-1 1,0-4 21,0 4 0,0-6 97,0 2 0,0 1-62,0-1 1,0-1-16,0-4 1,0 0-18,0-1 0,0 6-9,0-1 1,0 1-28,0-5 0,0 4-4,0 1 0,0 0 3,0-6 0,0 6 1,0-1 1,0 1 7,0-5 1,0 4 1,0 1 0,0 4 13,0-4 0,0 4-21,0-4 0,0 1-7,0-1 1,0-2 34,0 6 1,0-4 13,0 4 0,0-4-40,0 5 0,0-6 7,0 6 0,0-6 9,0 6 1,0-2 46,0 1 0,0 2-127,0-6 0,0 4 140,0-4 1,0 0 109,0-6 1,0 1-136,0 0 0,0-1 8,0 1 0,0 0 4,0-1 1,2 1 188,2 0-195,-2 0 1,5-1 12,-7 1-303,0 0 219,0-1 0,0-4 20,0 0 49,0-7 1,0 5 22,0-3-90,0-3-33,0 11 87,0-5 278,0 7-216,0 0-42,0-1 0,0-4 5,0 0-44,0-7 55,0 4-19,-7-7 3,5 0 72,-4 0-74,-1-7 1,4 5 2,-7-2 1,5 0 38,-4-1-19,5 4 0,-9-11-15,3 7 1,2-4-2,-1 4 0,0-2 13,0 2 0,-4 4-8,3-4 1,-3 2 18,-2-2 0,0 3-8,1-3-29,-1 3 1,0 2 24,0 0 0,1 0-3,-1 0 1,0 0 7,1 0 1,-1 0 2,0 0 0,1-4-27,-1-1 0,0 0-5,0 5 1,1 0 12,-1 0 1,0 0 17,1 0 44,-1 0 1,0 0 0,1 0-42,-1 0 1,0 0 0,0 0 0,-4 0-6,-1 0 1,1 0 4,4 0 0,-1 0-75,-4 0 0,4-5 33,-4 0 0,4 0 185,1 5-130,0 0-49,1 0 1,-1-5 27,0 0 0,1 0-2,-1 5 0,5-1-35,0-4 0,0 3-69,-4-3 0,-1 4 2,0 1 1,1-2 76,-1-3 0,0 3-6,1-2 1,-1 2-12,0 2 97,-6 0 1,5 0 0,-4 0-36,4 0-41,1 0 1,0 0 0,1 0 11,-1 0 1,0 0 7,0 0 1,1 0-143,-1 0 0,0 0 69,1 0 0,-1 0 23,0 0 1,6 0 12,-1 0 0,0 0 9,-5 0 1,1 0-20,-1 0 0,5 0-4,0 0 0,0 0 32,-4 0 0,-1-5 9,0 0 1,1 0-12,-1 5 1,0 0 9,1 0-11,-1 0 1,0 0 0,0 0-9,1 0 34,-1 0 1,0-5-28,1 0 4,-1 1 1,5 4-1,0 0 10,-1 0-11,-2 0 1,-2 0-54,0 0 1,1 0-106,-1 0 0,0 1 82,1 4 0,-1-2 52,0 7 1,1-5-6,-1 5 0,0-7-25,0 2 38,7-3 0,-5 3-156,3-1-146,4 1 230,-1-5-1506,7 0 971,0-6-745,7 4 1362,-5-11 0,17 5 0,-3-7 0</inkml:trace>
  <inkml:trace contextRef="#ctx0" brushRef="#br1" timeOffset="92226">11908 2381 6078,'-15'0'0,"7"0"0,-4 2 1949,7 3-1451,0-4 1,5 8-897,0-4 0,0-2 210,0 7 0,0-1 197,0 6-9,0 0 0,7-1 0,1 1 0</inkml:trace>
  <inkml:trace contextRef="#ctx0" brushRef="#br1" timeOffset="92445">11908 3322 8223,'-9'8'-849,"3"0"799,6-3-27,6-3 1,1 6-294,3-3 1,-2-2-110,-3 7 479,-4 0 0,6 5 0,0-1 0,1 1 0</inkml:trace>
  <inkml:trace contextRef="#ctx0" brushRef="#br1" timeOffset="92645">11952 4057 7569,'-10'7'229,"0"2"0,7 4 184,-2 2-440,3-7 0,2 0 40,0-3 0,0 3-179,0 7 0,0-5-460,0 0 1,2-5 625,3 4 0,-4 8 0,6 6 0</inkml:trace>
  <inkml:trace contextRef="#ctx0" brushRef="#br1" timeOffset="92845">11952 4851 7569,'0'14'1146,"-7"-5"-1276,6 4-322,-6-12 111,7 6 0,0-6 72,0 4 243,0-3 0,5 6 26,0-3 0,6 3 0,-3 7 0</inkml:trace>
  <inkml:trace contextRef="#ctx0" brushRef="#br1" timeOffset="93036">11966 5351 7569,'-6'8'382,"4"5"0,-4-10-425,6 7-75,0-7-43,0 10 1,0-10-267,0 7 169,0-7 0,1 9-149,4-7 0,-3 6 407,3-1 0,3 3 0,0 2 0</inkml:trace>
  <inkml:trace contextRef="#ctx0" brushRef="#br1" timeOffset="93243">11966 6291 7562,'-8'0'-105,"2"0"-222,6 0 1,6 7 0,2 1 0</inkml:trace>
  <inkml:trace contextRef="#ctx0" brushRef="#br1" timeOffset="93477">11966 7085 8086,'-8'0'1968,"2"0"-4172,6 0 2204,6-7 0,-4 6 0,4-6 0</inkml:trace>
  <inkml:trace contextRef="#ctx0" brushRef="#br1" timeOffset="-60063.73">9541 4189 7693,'-10'-5'150,"0"0"0,6 1-59,-6 4-100,6 0 0,-4 0 189,3 0 1,4 0-34,-6 0 0,19-5-43,2 0 1,11 0-58,-1 5 0,6 0 9,4 0 0,4-2-83,6-3 1,5 4 57,0-4 0,1 3-71,-1 2 1,-3 0 64,3 0-69,-10 0 0,4 0 0,-6 0 54,1 0 0,3 0-2,-7 0 0,-5 0-81,-4 0 1,-2 0-120,1 0 1,-3 2-159,-6 3 268,-7-4-29,5 6 22,-11-7 140,5 6 1,-9-4-157,-3 3 0,-1-2 8,-4 2 1,-3-3-38,3 3 1,3-2-424,2 2-101,-3-4 658,7 6 0,-6-7 0,7 0 0</inkml:trace>
  <inkml:trace contextRef="#ctx0" brushRef="#br1" timeOffset="-59729.73">10408 4072 7569,'-8'0'496,"-5"-7"-106,11-1-260,-4 0 1,6 0-60,0 3-180,0 3 1,2-4 84,2 6 1,5 0-5,5 0 0,1 0 98,0 0-100,-1 6 0,6-3 0,0 7 84,-2 2-89,4-6 0,-4 7 0,5-3 49,-2 3 1,-1 3-7,-5 4 0,-1-4-39,1 4 0,-5-4 54,0-1 0,-5 0-56,4-1 0,-5 1 53,1 0 6,-4-1 1,-1 1-14,0 0 62,0 0 1,-6-6 0,-4 0-32,-3-3 1,-3 1-16,-4-3 1,-3 0-165,-6 6 0,-2-6 101,-4 6 1,4-6-247,-3 0 1,3 5-25,2 0 1,-1 0-115,1 0 1,4 1 417,1 5 0,-7 6 0,-7 2 0</inkml:trace>
  <inkml:trace contextRef="#ctx0" brushRef="#br4" timeOffset="-46936.73">9629 3102 7569,'0'-9'17,"0"-4"0,0 5 334,0-7-193,0 7 1,0 0 30,0 3-421,0 4 969,0-6-621,7 14 1,-6 1-23,4 6 1,-3 1 38,-2 0 1,0 4 8,0 1 1,0 6-137,0-1 0,5 2-12,0 3 0,0-6-26,-5 1 0,0-1 69,0 6-85,0-1 1,0-4 0,0-1 86,0 2-119,0-5 1,0 1 0,0-8 31,0 1 0,1 0 8,4 0 1,-3-6-189,3 1 105,-4-7 486,-1 4-377,0-20 20,0 3 1,0-16 0,0 6 5,0 2 0,0-5 13,0-1 1,0-4-68,0-1 0,5-2-20,0-4 1,0 3 26,-5-7 1,5 4 6,0-4 0,5 2-1,-5-3 1,6 4 15,-1 7 82,-4 0 0,7 4 0,-3 2-57,3 2 1,0 1-17,-3 6 1,3 4 74,-3 0 1,-2 5-23,2-5 1,-5 7-44,5-2 0,-5 4 23,4 1-31,-5 0 0,9 1 41,-4 4 75,5 3 0,-5 7 0,-1 0-49,-1-1 0,4 8-35,-1 2 1,2 4 118,-3 1 0,5 1-74,-5-1 0,-1 1-113,2-1 0,0 5 36,5 1 1,-5-1-117,-1-5 0,-4 1 97,5-1 0,-5-4-134,5-1 1,-5-6 75,4 2 0,-4-2-91,5 1 0,-7-7-238,2 2 158,4-2-613,-8 2 68,6 1 300,-7 0 0,-2-5 495,-3-1 0,-10-5 0,-7 2 0</inkml:trace>
  <inkml:trace contextRef="#ctx0" brushRef="#br4" timeOffset="-46728.73">9791 3293 7569,'-15'-15'0,"5"2"1149,1 3-276,5 4-972,-2 6 92,6 0-128,13 0 0,-2 4 41,14 1 0,-6 0-163,6-5 0,-2 2-195,1 3 1,4-4 220,-3 4 1,1-3-387,-2-2 617,4 0 0,-5 6 0,6 3 0</inkml:trace>
  <inkml:trace contextRef="#ctx0" brushRef="#br4" timeOffset="-46228.73">10261 3440 7569,'0'-10'207,"0"0"1,2 7 156,3-2 1,-2 3-825,7 2-508,0 0 968,4 0 0,1-6 0,0-2 0</inkml:trace>
  <inkml:trace contextRef="#ctx0" brushRef="#br1" timeOffset="104954">18699 3866 7146,'0'-8'150,"0"1"0,0 6 124,0-4-27,0 3 355,0-5 1,-5 9-468,0 3 0,0 3-118,5 7 0,0-4 52,0 4 1,0-4-15,0 9 1,0 3 13,0 1 0,0-1-104,0 2 1,0 4 64,0 5 0,0 2-81,0-1 1,0-3 57,0 8 0,0-1-5,0 5 1,0 0-23,0 0 0,0-3 33,0 3 0,0-5-2,0 5 0,0 0 16,0-4 1,0-3-3,0 2 1,0-1 19,0 1 1,0 2 7,0-7 0,0 7-16,0-2 0,0-1 4,0 1 0,0-5-5,0 6 1,0-8-6,0 2 1,0 2 4,0-1 1,0-1 1,0-5 0,0 2-12,0 4 1,-2-4-6,-3 3 1,4-3 0,-4-2 1,3 6 24,2-1 0,0 2 2,0-2 1,-5-3-45,0 4 1,0 1 43,5-2-65,0 0 0,0-3 1,0 2 36,0 1 1,0 2-16,0-2 1,0-3-13,0 4 0,0 1-5,0-2 0,0 0 11,0-4 1,0 1-6,0 3 0,0-3 77,0 3 0,0-3-62,0-1 3,0-1 0,0 1 1,-1-1-2,-4 0 0,3-4-2,-3-1 0,4-1-24,1 2 0,0 1-2,0-7 0,0 6-13,0-5 1,0 4-10,0-4 1,0 4-33,0-4 0,0 1 40,0-1-17,0-4 18,-7 12 1,6-12 1,-4 4 0,3-4-21,2-1 0,0-1-5,0 1 1,0 0 34,0-1 0,-2-4 0,-2 0 1,2 0-84,-3 4 1,3 1 67,2 0 0,0 0-27,0-1 1,0 1-7,0 0 61,7-1 0,-5 1 1,2 0-44,-2-1 1,0 1 3,3 0 0,-4-5-22,4-1 0,-3 1-2,-2 5 0,0-5 58,0 0 1,0-6-50,0 6 118,0-6-140,0 2 238,0 1-167,0-6 32,0 6 44,0-1-22,0-4 0,1 9 10,4-6 0,-3 2-33,3-2-38,-4-4 46,-1 6-8,7-7 19,-5 0-3,11 0 14,-5 0-37,7 0 21,-1-7 0,1 6-4,0-4 1,-6-2 28,1 2-39,0 0 0,5 1 3,-1-1 0,-4-2-10,0 2 0,0 4 1,5-4 0,-6 3-38,1 2 0,0-5 50,5 0-43,-1 0 0,-4 5 1,0 0-9,1 0 3,2 0 0,2 0 21,0 0 0,-5 0-10,-1 0 5,1 0 0,5 0 0,0 0 1,-1 0 8,1 0 0,-5 0 3,0 0 0,-1 0 1,6 0 1,0 0 3,0 0 1,-1-1 3,1-4 0,0 3-15,-1-3 0,1 4 0,0 1 0,-1-2 4,1-3 1,0 4 1,0-4 0,-1 3-78,1 2 74,0 0-18,-1 0 0,1 0 11,0 0-46,-1 0 1,1 0 14,0 0-4,0 0 15,-1 0-10,1 0 136,0 0-179,-1 0-3,1 0 15,0 0-3,-1 0 105,-5 0 1,4 0-19,-12 0 12,12 0-24,-11 0 3,11 7-2,-5 1 0,2 0-54,0-3 1,-5-4-59,4-1 33,-5 0-150,9 0 221,-5 0-1,7-6 42,-7 4-14,5-4 17,-11-1-26,4 6 21,1-6-84,-6 7-11,6 0 0,-1 0-21,-4 0 62,11-7 10,-11 6 1,6-11-2,-3 7 0,-4 1 14,12 4-22,-4-7 1,4 4-8,-4-7-83,5 7 44,-6-10 0,0 9 33,-3-5-22,3 5 0,-6-4 1,2 3 89,-2 4 297,-2-6-85,0 1-164,-6 4-36,4-5 0,-5 6-78,7-4 0,0 2 79,0-7-30,-6 7 1,4-11 8,-3 5 1,-1 0-21,1 0 0,-2-1-21,2-5 0,4 0 13,-4 1 0,-2-1-7,2 0 1,-4 1 2,4-1 1,-2-5-90,2 1 0,4-6 41,-4 6 1,-2-7-8,2 1 1,-1-3 11,1-1 1,3 0-81,-3-1 0,-1 1 111,1-1 0,0 1 3,5 0 0,-5-1 24,0 1 0,0-1 115,5 1 1,0 0-3,0-1 1,-5 1-87,1-1 0,-1 1-8,5 0 0,0-2 0,0-4 1,0 4-28,0-3 0,-2 3 9,-3 1 0,4 1-79,-4 0 0,3-1 49,2 1 0,0-1-79,0 1 1,-5 0-22,0-1 1,0 1 79,5-1 40,-6 1 1,4 0 0,-4-1 10,-1 1 0,5-1 7,-2 1 1,0 0-13,-1-1 0,4 1 96,-4-1 0,2 6-86,-2-1 1,3 6 21,-3-6 0,3 6-65,2-6 0,-4 2 57,-1-1-88,0-4 0,3 10 0,-1-6 59,-2-2 1,0-2-17,5-2 1,0 6-2,0-1 0,0 1-5,0-5 1,0 1 16,0 3 1,0-1 2,0 7 0,0-3 22,0 3 0,0 2-32,0-2 43,0-4 0,0 7 0,0-4-29,0 4 1,-2-4 1,-2 0 1,2 1-11,-3 4 1,3-1-2,2-4 1,0 4-3,0-4 0,0 2-2,0-1 0,0 2 3,0-2 1,0 1 8,0-2-8,0 4 0,0-10 1,0 6 0,0 2 1,0-3-1,0 1 0,0-1 31,0 2 0,0 2 4,0-2 1,0 1-16,0-2 1,0 4 4,0-4 1,-1-1-32,-4 1 0,3 1 19,-3 4 1,4 0 3,1 1 1,0-6 7,0 0-65,0 1 0,-5 2 1,0-1 42,2-1 0,1-6-7,2 6 0,0-6 2,0 6 1,-2-6-1,-3 6 0,4-6 30,-4 5 1,3-1-28,2 2 52,0 2 0,0-4 1,0 6-39,0 1-13,0-1 1,-5 0 17,0 1 1,1-1-1,4 0 0,0 5-76,0 1 0,0 4-24,0-5-163,0 0 152,0-5 9,0 1 0,0 4 25,0 0 118,0 7 1,0-5-158,0 3 16,0 3 349,0-4-255,-7 6-27,5 0 1,-6 5 8,3-1 1,2 1-16,-7-5-17,1 7 11,-6 1 0,0 5 13,0-3 0,1 1 0,-1-6 74,0 7 1,1-9 0,-1 5-24,0-1 1,1 2 8,-1-4 0,0 2 18,0-2 0,-1-4 5,-4 4 0,4-3-24,-3-2 0,1 0 11,-2 0 1,4 0 26,-4 0 1,-1 0-13,1 0-50,1 0 0,2 0 0,-1 0 33,-1 0 0,-1 0-12,5 0 1,-1 0 6,-3 0 0,2 0-9,-2 0 1,2 0-37,3 0 0,-1 0 24,0 0 1,0 0 14,1 0 1,-1 0-3,0 0-24,1 0 0,-1 0 9,0 0-2,7 0-16,-5 0 0,10 0 1,-7 0 34,7 0-7,-4 0-52,1 0 43,4 0 4,-5 0-40,1 0 1,4 0 18,-11 0 0,10 0-2,-7 0 0,5 0-134,-5 0 1,6 2 19,-6 2 51,6-2 1,-4 5-249,3-7 1,4 1-372,-4 4 1,5-3 251,5 3 418,3-4 0,13-7 0,2-2 0</inkml:trace>
  <inkml:trace contextRef="#ctx0" brushRef="#br1" timeOffset="110355">19228 3925 7569,'-8'0'195,"1"0"629,7 0-662,0 6 0,0-3 3,0 7 0,0 0-379,0 5 1,5-1-439,0 1 1,0-5 343,-5 0 308,6 0 0,-4 11 0,4 2 0</inkml:trace>
  <inkml:trace contextRef="#ctx0" brushRef="#br1" timeOffset="110548">19125 4718 7756,'-8'0'-418,"1"0"-505,14 7 383,1-5 540,7 11 0,-1-5 0,1 7 0</inkml:trace>
  <inkml:trace contextRef="#ctx0" brushRef="#br1" timeOffset="110739">19287 5248 7569,'-14'1'0,"5"4"-78,2 3 0,2 7-454,0 0 314,0-1 0,7 1-331,3 0 549,-3 0 0,17-1 0,-2 1 0</inkml:trace>
  <inkml:trace contextRef="#ctx0" brushRef="#br1" timeOffset="110930">19257 6130 7679,'-15'8'469,"7"0"-692,3-3-230,4-4 0,1 8-168,0-5 387,6-2-73,2 11 307,7-11 0,0 11 0,0-5 0</inkml:trace>
  <inkml:trace contextRef="#ctx0" brushRef="#br1" timeOffset="111114">19257 6629 7569,'-15'8'443,"7"6"0,2-11-695,6 7 0,0-5 4,0 4-164,0 1 412,6 5 0,2-7 0,7-1 0</inkml:trace>
  <inkml:trace contextRef="#ctx0" brushRef="#br1" timeOffset="111255">19301 7129 7569,'-14'0'0,"5"0"0,9 0 0,9 0 0</inkml:trace>
  <inkml:trace contextRef="#ctx0" brushRef="#br1" timeOffset="131525">18684 2852 7569,'0'-10'0,"1"0"-261,4-1 112,-3 4 419,5-6-88,-1 5-79,-4 0 0,6-4 35,-3 7 119,-4 0 103,6 5-308,-7 7 1,5 1-67,0 7 1,0 1 50,-5 4 1,1-2-116,4 6 0,-3-1 61,3 2-64,-4 2 0,-1-9 0,0 7 16,0 1 1,0 0 10,0-1 1,0 1-11,0-7 0,0 6-132,0-6 0,0 1 6,0-5 1,0-1 22,0 1 1,0-5-80,0 0 0,0-5 104,0 4-167,0-5 309,0 2 0,0 1 0,0 1 0</inkml:trace>
  <inkml:trace contextRef="#ctx0" brushRef="#br1" timeOffset="131819">19022 2778 7569,'10'-10'-940,"0"1"782,-7 5 40,10-2 403,-5 12 1,2-2 0,-2 5-85,-1 3 1,2 1-171,-4 2 0,2 4 53,-2 1 1,-4 4-45,4-4 1,-2 4 44,2-4 1,-3 4-49,3-4 0,1 5-4,-1-6 1,0 6 34,-5-6-136,0 7 0,0-9 1,0 4 36,0 0 0,5-4-89,0 2 1,0-1-114,-5 2 0,0-7-57,0 6 36,0-12 1,0 12 67,0-9 1,-2 3 185,-3 2 0,-3-7 0,-6-1 0</inkml:trace>
  <inkml:trace contextRef="#ctx0" brushRef="#br1" timeOffset="132033">18728 3131 7569,'0'-15'207,"6"5"107,4 1 0,8 5-228,2-1 1,1 4-187,-1 1 0,-2 0-16,6 0 0,-1 0-199,2 0 1,1 0 51,-7 0 0,1 1 13,-5 4 1,-1-1-210,1 5 459,0-5 0,-1 9 0,1-5 0</inkml:trace>
  <inkml:trace contextRef="#ctx0" brushRef="#br1" timeOffset="132384">19448 2999 7950,'8'0'377,"-1"6"-339,-7 4 0,0-2 118,0 2 0,-5 0-16,0 4 1,-1 1-2,1 0 1,1 0-25,-5-1 0,5 1-46,-1 0 1,4-1 16,1 1 1,0-5-79,0 0 46,0-1 1,1 6-123,4 0 0,-1-7 4,5-3 0,3 1 67,7-1 1,-1 0 29,7-5 0,-6 0-169,6 0 0,-2 0-185,1 0 1,4 0 11,-3 0 0,-3 0-115,3 0 1,-5 0 59,4 0 1,-6 0-316,2 0 679,-11 0 0,5-6 0,-6-2 0</inkml:trace>
  <inkml:trace contextRef="#ctx0" brushRef="#br1" timeOffset="132610">19757 3102 7569,'0'-15'165,"0"5"270,0 0-178,0 7 677,0-4-798,0 21 0,-5 0 0,-2 11 53,-1-6 1,5-1-119,-2 2 1,3 3-83,2 6 0,0-4-246,0-1 1,2-1-121,3 1 1,-2 4-909,7-3 1285,-7 3 0,10 1 0,-4 0 0</inkml:trace>
  <inkml:trace contextRef="#ctx0" brushRef="#br1" timeOffset="-57921.73">17096 5321 7569,'-13'-10'0,"3"1"-248,4 5 85,-1-9 206,6 12 0,-6-8 144,7 4 0,2 4-92,3-4 0,5-2 5,9 3 0,4-1-12,6 5 1,2 0-2,4 0 1,4 0-16,10 0 1,-2 0-29,7 0 1,-5 0 8,5 0 0,-3 0-10,-2 0 1,5 1-68,-10 4 0,3-3 49,-3 3 1,-1-2-79,-4 2 0,2-4 84,-7 4 1,-5-1-50,-4 1 0,-7-4-316,1 4 0,-2-2-200,-3 2-121,-5-3 102,-3 4 553,-6-6 0,-6 7 0,-3 1 0</inkml:trace>
  <inkml:trace contextRef="#ctx0" brushRef="#br1" timeOffset="-57646.73">18052 5115 7569,'-8'-6'193,"3"-4"1,3 2-74,2-2 0,2 7-72,3-2 0,4 5 17,11 5 1,-2 3-114,6 7 0,-4-1 110,5 1 0,-1 0-105,5-1 1,-4 6 36,-1 0 1,-4 4 108,5-4 1,-7-1-136,1-4 1,-4 5 27,-5-1 0,-4 1 18,-6-5 0,0-1 19,0 1 0,-3 0-5,-7-1 1,-1 1-35,-14 0 0,1-2-95,-6-3 0,-1 3 116,-3-4 1,3 4-15,-3 2 1,3 0-349,1 0 1,1-1 346,-1 1 0,1 0 0,0-1 0</inkml:trace>
  <inkml:trace contextRef="#ctx0" brushRef="#br1" timeOffset="-56946.73">19889 5380 7517,'-8'-7'152,"-5"-1"238,11-6-213,-4 5-121,6-4 1,6 12-69,4-4 0,5 1 91,4 0 0,4 2-66,7-3 0,6 3 79,3 2-111,3 0 1,4 0 0,1 0 144,2 0-187,7 0 0,-10 2 0,3 1 51,-4 2 0,4 2-2,0-2 0,-5-4 34,-4 4 1,-4-2-72,-2 2 1,0-3-131,-9 3 0,-4 1 80,-2-1-1063,-2 0 835,-2-5 0,-7 2 327,-3 3 0,-4-4 0,-1 6 0</inkml:trace>
  <inkml:trace contextRef="#ctx0" brushRef="#br1" timeOffset="-56663.73">20801 5262 7569,'8'0'185,"5"0"1,-5 0-87,7 0 1,-1 0 69,1 0 1,1 0 10,4 0 0,-4 7-128,4 3 0,-4-2-208,-1 2 0,5-1 25,-1 6 1,-1-5 53,-8 0 1,3 0 96,-3 4 0,-4 1 5,-1 0 1,-3-1 0,-2 1-3,0 0 1,-2-2 5,-3-3 1,-5 3-29,-9-4 1,1 0-83,-7 0 1,3-4-12,-3 5 1,-1-5 57,6 5 1,-4-5 25,4 4 1,-1 1-310,1 5 1,4-5 316,-4 0 0,4 6 0,1 7 0</inkml:trace>
  <inkml:trace contextRef="#ctx0" brushRef="#br4" timeOffset="-43668.73">17140 4366 7286,'9'0'455,"-3"1"-388,-6 4 0,0 5 11,0 10 0,0-2-5,0 6 1,0-1-4,0 1 1,0 4 4,0-3 0,0 1 0,0-2 0,0 2 0,0-6 0,0 1 80,0-1-81,0-4 0,0 5-122,0-6 181,0-7-4,0-1 107,0-7-176,0-20 1,0 9-4,0-14 1,2 6-46,3-1 0,-4-1-14,4-4 0,-3-7 50,-2 2 1,1-2-23,4 2 1,-3-4-101,3 0 1,3-7 22,2 2 0,-2-2-28,2 2 1,0-1 103,4 11 1,-4-7-4,0 12 1,0-1 7,4 10-5,1 1 0,0 1-175,0 3 142,-1 3 1,1 14 0,0 3 1,-1 3 36,1 1 0,-5 3-2,0 2 0,-1 4 13,6 7 1,-5-1 91,0 0 1,-2 1-107,2-1 0,3 1 12,-3-1 0,-2 2-58,2 3 1,-6-3 10,6 4 0,-5-6 0,5-4 0,-7 2-42,2-2 1,2-2-142,-2 1 1,1-6 14,-1 2 0,-3-4-478,2-1 374,-2-1 0,0 0-515,3-5 266,-4 4 529,6-11 0,-7 5 0,0-7 0</inkml:trace>
  <inkml:trace contextRef="#ctx0" brushRef="#br4" timeOffset="-43478.73">17243 4542 7569,'0'-10'363,"0"0"64,0 7 1,2-3-317,3 6 1,3 0-24,7 0-387,6 6 1,0-3 0,5 6 0,-1-3 1,-1 4 22,6-5 0,-3 5 76,-2-5 199,3 6 0,-5-9 0,6 4 0</inkml:trace>
  <inkml:trace contextRef="#ctx0" brushRef="#br4" timeOffset="-43285.73">17919 4630 7569,'-8'-14'1041,"2"5"-2607,6 3 1566,0 19 0,6-3 0,2 11 0</inkml:trace>
  <inkml:trace contextRef="#ctx0" brushRef="#br4" timeOffset="-40759.74">20036 4454 7569,'0'-15'-236,"0"0"108,0 7 0,0 0 922,0 3-399,0 4 29,0-6-329,0 20 0,0 2 122,0 9 0,5-1-17,0-3 1,0 3-122,-5 6 1,1-4 6,4-1 0,-3-4-118,3 4 0,-3-1 87,-2 2 1,4-3-139,1-2 0,0-4 83,-5 4 0,0-4-228,0-1 242,7 0-30,-6-1-444,6 1 29,-7-7 83,0-1-495,0-7 693,0-13 1,0 3 5,0-10 0,-5 4 29,0 1 0,-5-6 9,5-3 0,1-4 221,4-2 0,-5-1 1,0-3 0,0 1-39,5-6 0,0 6-93,0-1 1,1 3 19,4 2 0,-1 1 255,5 3 1,1 4 239,5 7 1,0 0-287,-1 5 1,1-3-15,0 7 0,4-4-88,1 4 0,1 0-6,-1 5 1,-4 0-73,4 0 0,1 5 38,-1 0 0,-1 6-122,-4-1 0,0 3 123,-1 2 0,-1-1-14,-3 1 1,-2-2-136,-3-3 0,-3 3-40,3-3 0,-5 3 136,-5 1 1,-3-4-13,-7 0 1,0-5 2,1 5 1,-6-5 10,0 4 0,-1-5 3,2 1 1,2-2 32,-2 2 0,2-4 73,3 4-142,-1-3-142,7-2 179,1 0 1,7 2-80,0 2 1,7-2-127,2 3 0,6-2 96,5 2 1,-2-3 29,6 3 1,1 1 0,4-1 1,-1 7-21,-4-3 1,4 4-60,-3 2 0,1 0 67,-2 0 0,2-1 70,-6 1 0,-5 5-24,-5-1 1,-6 1-10,6-6 0,-7 6 24,2 0 1,-3-1 124,-2-4 1,-2 0-71,-3-1 0,-3-1 120,-6-3 1,-1 2-63,0-7 0,1 4 59,-1-4 1,-1 0-139,-4-5 0,4 5 25,-4 0 0,4 0 71,1-5-119,0 0-263,1-7 258,-1 6 13,7-6 1,1 5-1569,7-2 1553,0 2 0,13-5 0,4 7 0</inkml:trace>
  <inkml:trace contextRef="#ctx0" brushRef="#br4" timeOffset="-40578.74">20948 4880 7569,'0'-15'0,"0"1"0,0-1 0,0 5 1299,0 0-393,0 7 0,0-5 0,1 5-902,4-2-143,-3 0-1482,4 5 1,-1 2 1620,0 2 0,6 5 0,-2 5 0</inkml:trace>
  <inkml:trace contextRef="#ctx0" brushRef="#br4" timeOffset="-20508.73">24519 544 7569,'-6'8'717,"4"-1"-522,-4-7-70,6 6-212,0-4 0,6 9 94,4-6 1,3 0-495,2-5 0,-1 0 128,1 0 1,5 0-211,-1 0 569,1 0 0,1 7 0,2 1 0</inkml:trace>
  <inkml:trace contextRef="#ctx0" brushRef="#br4" timeOffset="-20322.73">24534 823 7569,'-8'0'311,"1"0"0,9 0-311,3 0 0,5 0 0,9 0 0,4 0-109,7 0 0,6-1-178,3-4 0,8-2 287,2-3 0,7-3 0,-4 5 0</inkml:trace>
  <inkml:trace contextRef="#ctx0" brushRef="#br4" timeOffset="-19805.73">25754 162 7771,'-5'-10'564,"0"0"218,0 7-480,5-10-3,0 11-170,0-4-236,7 19 0,-5-4 1,4 11 132,1-4 1,-6 1 71,4 2 1,3-1-962,2 7 1,-2-2 862,2 1 0,0 4 0,5-5 0</inkml:trace>
  <inkml:trace contextRef="#ctx0" brushRef="#br4" timeOffset="-18024.73">28826 88 7569,'-14'0'733,"-1"0"1,7 3-174,3 7 1,3 2-204,2 12 1,-2-4-256,-2 4 0,2-4-272,-3 4 1,3 1-391,2 4 0,0-1 339,0-3 221,0 2 0,0-4 0,0 7 0</inkml:trace>
  <inkml:trace contextRef="#ctx0" brushRef="#br4" timeOffset="-16913.73">23549 2131 7569,'0'-9'477,"0"-1"1,2 7-467,3-2 0,-2 3 159,7 2-99,-7 7 1,9 2 0,-6 9 91,2 2 0,-4 6-33,0-1 0,0 7 21,1 2 1,-4 1-70,4-6 0,-3 1-201,-2-1 0,5 0 26,0 1 1,-1-6-15,-4 1 1,0-7 100,0 1 17,0-2 1,0-3 145,0 1-22,0 0-77,0-7 0,-1-2 15,-4-6 0,2 0-137,-7 0 1,5-6 111,-5-4 0,5-9-159,-5-6 0,7-3-24,-2-1 32,4-7 1,1 2-1,0-9 51,0-3 1,0-7 0,0-1 0,1-2-18,4 2 0,3-1 3,7 6 0,0 6 157,-1 9 1,3 5-85,2 4 1,-1-1 111,7 6 1,-6 1 35,6 4-98,-7 0 0,8 6 0,-5 0-17,2 3-123,-5 1 1,3 5 101,-6 0 1,-2 2 46,-3 2-50,-4 5 0,-6 10 117,0 1 1,-1 4-120,-4-4 0,-8 6 21,-7-1-44,1-4 0,4 0 0,0-6 54,1-1-75,-1 1 0,5-2 1,2-1-92,1-3-101,2-5 0,7 4 8,3-3 1,5-2 63,9 7 0,4-5 151,7 5 0,-1-6-50,0 6 1,2 0 28,4 5 0,1 6-94,3 3 155,3 4 0,-11 2 0,4 1-45,-4 3 1,-8 2 23,-4 3 1,-3 2 42,-1-7 0,-7 7-75,-3-2 1,-3-3 174,-2-2 1,-5-4 32,0-6 0,-6 2 26,1-6 1,-8-2-85,-2-8-135,-6 3 1,8-11 0,-6 2 55,-2-2 0,3-2-9,-2 0 0,2-2-134,-1-2 0,3 0 34,6-6 0,0 1 86,1-6 1,4 0-214,0 1 1,7-6-700,-2 0 0,3 1 316,2 4 0,2-5 560,3 1 0,3-1 0,7 6 0</inkml:trace>
  <inkml:trace contextRef="#ctx0" brushRef="#br4" timeOffset="-15924.74">26033 1735 7569,'-9'-9'774,"-1"4"36,7 4-965,-4 1 43,7 6-196,0 3 0,5 10 0,0 1 17,-2-2 0,0 3 47,2-1 1,-2 4 83,7-4 160,0 6 0,5-3 0,-1 6 0</inkml:trace>
  <inkml:trace contextRef="#ctx0" brushRef="#br4" timeOffset="-15504.74">26812 2117 7668,'-14'0'49,"-3"0"1,-1 0 139,-1 0 0,-2 0 0,1 0 106,4 6 0,-7-2 1,3 5 72,-4 3 0,2 1-65,3 2 0,-2-1-154,1 1 0,5 0 23,6-1 0,5-4 11,-1 0 1,4 0-1,1 4 1,3-4-675,7 0 0,1-5 152,14 5 95,-1-1 1,6 1-1,-1 0-1,0 2 1,1 2-20,-1 6 0,-1-2 139,-3 6 1,-4-4-11,-7 4 0,0-1 147,-5 2 1,-2 3-78,-7-4 1,0-1 122,0 1 0,-2-6 35,-3 2 1,-3-9 46,-7-1 1,1-5-108,-1 5 0,0-7-37,1 2 1,-1-3-14,0-2 0,1 0 7,-1 0 1,5-5-336,0 0 231,7-7 1,-4 4-377,7-6 1,2 4 47,3 0-179,3 0 621,7 2 0,6-12 0,2 4 0</inkml:trace>
  <inkml:trace contextRef="#ctx0" brushRef="#br4" timeOffset="-12404.74">30737 1646 7569,'-8'-8'1697,"1"2"597,7 6-2216,0 6 1,0 2-196,0 7 1,0 6-214,0 4 0,0 3-465,0 1 1,0-3 794,0 3 0,-6-2 0,-2 9 0</inkml:trace>
  <inkml:trace contextRef="#ctx0" brushRef="#br4" timeOffset="-14107.74">28165 2543 7569,'0'-8'699,"6"1"-14,-4 1-420,4 4 1,-1-3-83,0 10 1,2 3 11,-2 7 0,-4 0 0,4-1 0,-3 1-125,-2 0 1,5-1 86,0 1 1,0 0-165,-5 0 37,0-1-295,6 1 1,-4-5 109,3 0 72,-4-7 0,-1 2 26,0-10 1,0-3-139,0-7 0,5-5 58,0 1 1,6-7 33,-1 1 0,2-1 61,-2 2 1,3 1-63,-4 3 194,4 4 1,2-4 0,0 9-49,0 1 1,-6 7 39,1-2 1,-5 3-29,5 2 1,-2 2 127,2 3 1,1 3-82,-6 6 0,2 1-38,-2 0 0,-4 4-134,4 1 1,-2 0 59,2-6-123,-3 1 0,4 0 122,-6-1 0,2-4-6,3 0-161,-3-7-47,11-3 0,-5-9 35,7-11 0,-1 4 116,1-4 0,0-1 7,-1 1 1,1-4-39,0 4 164,-1 0 0,1 6 0,0-1-119,0 0 211,-7 1 1,5 4-77,-3 0 1,-2 7 12,2-2-65,-7 3 1,8 4 33,-6 3 0,0 3 98,-5 7 0,2-1-103,3 1 1,-4 6-198,4 4 0,-3-2 56,-2 1 0,1-1 99,4 2 0,-1 1-253,5-7 0,-4 6-358,5-6 1,0-1-501,5-8 1102,6 3 0,-5-11 0,5 4 0</inkml:trace>
  <inkml:trace contextRef="#ctx0" brushRef="#br4" timeOffset="-13754.74">29238 2425 7569,'-7'-8'0,"-3"3"0,2-1 0,-2 1 193,1 0 0,-6 5 322,0 0 0,1 0-89,-1 0 0,0 2-97,0 3 1,1 3-82,-1 6 0,5 3-99,0 2 0,2 3-46,-1 2 1,2 2-4,7-6 0,2 6-128,3-2 1,3-1 47,6 2 0,3-7-157,2 1 0,-1-4 36,7-5 0,-6 1 89,6-6 1,-2 0-114,1-5 1,2 0-48,-6 0 1,0-6-11,-6-4 0,-4-3 167,0-2 0,-7-5 7,2 1 1,-3-1-9,-2 5 1,-7-4 14,-3-1 0,-3-4-109,-1 4 0,-3 1 67,-2 4 0,2 0-231,-2 0 0,2 1-402,3-1 247,-1 0 1,2 6-407,3-1-54,4 7 889,6-4 0,13 7 0,3 0 0</inkml:trace>
  <inkml:trace contextRef="#ctx0" brushRef="#br4" timeOffset="-13529.74">29532 2352 7687,'14'0'1087,"-4"0"-530,0 0-336,0 0 1,5 0 2,-1 0 0,-6 8-23,-3 7 1,2 1-229,-2 9 1,0-1 105,-5 5 1,0 1-110,0-1 0,0-1-143,0-3 0,0 2-205,0-2 0,0-4 23,0-1 1,0-9-950,0-1 1304,0-7 0,-7 4 0,-1-7 0</inkml:trace>
  <inkml:trace contextRef="#ctx0" brushRef="#br4" timeOffset="-13358.74">29605 2117 7569,'-14'0'139,"-1"0"68,7 0 0,1 6-331,7 4 1,7 1-471,2-1 1,6 3 315,5-3 278,-4 3 0,18 2 0,-3 0 0</inkml:trace>
  <inkml:trace contextRef="#ctx0" brushRef="#br4" timeOffset="-12898.74">30149 2308 7569,'-15'0'-49,"1"0"4,-1 0 1,0 5 257,1 0 1,4 1 207,0-1 1,0 3-30,-4 7 0,-1 1-148,0 4 1,0-2-136,1 6 0,6-1 86,3 2 0,3 1 0,2-7 0,0 6-195,0-6 1,2 1-237,3-5 0,3-1 53,6 1 0,6-7-164,0-3 0,6-3 101,-2-2 1,-1 0 66,2 0 1,-3-12 90,3-2 0,1-6-8,-6 1 1,-1 2-18,-4-2 1,-2-4-8,-3-2 0,1-3 9,-6-1 0,0 0 157,-5-1 1,0-6 194,0-3 1,-5-3-5,0-2 1,-4 0-99,4-1 0,-5 8 251,5 3 1,-2 4-134,2 6 1,4 2 70,-4 8-211,3 6 1,2-1 153,0 4-170,0 4-248,0 14 1,0 0 122,0 16 1,0 2 93,0 4 0,5 6-158,0-2 1,5-2 50,-5 2-165,6 1 0,-7 4 0,4 0 57,-2 0 1,1-2 26,-2-2 1,-4 0-46,4-5 1,-3-3-192,-2-7 0,5 1-330,0-6 1,1-6-3,-1-4 686,-3-7 0,11 11 0,-5-6 0</inkml:trace>
  <inkml:trace contextRef="#ctx0" brushRef="#br4" timeOffset="-15271.74">27180 2264 9513,'0'14'394,"0"1"0,5 1-226,0 4 0,0 0-100,-5 9 1,0-3-6,0 8 0,0-3-171,0-1 1,0-4-88,0 3 0,1-4 149,4 4 1,-3-4-627,3-6 1,-2-7-534,2 3-267,-4-4 1472,13-3 0,-13-8 0,6-8 0</inkml:trace>
  <inkml:trace contextRef="#ctx0" brushRef="#br4" timeOffset="-15109.74">27298 2131 7569,'-15'0'-167,"5"0"-472,0 0 272,7 0 0,-4 0 295,20 0 1,-3 2 71,10 3 0,3-3 0,1 2 0,4 11 0,1 2 0</inkml:trace>
  <inkml:trace contextRef="#ctx0" brushRef="#br4" timeOffset="-14658.74">27753 2337 7686,'-15'8'680,"1"4"-467,-1-7 1,0 4 22,1-4 1,-1 5-111,0-5 0,1 7 150,-1-3-122,0 4 1,0 9 0,1 0 49,-1 1 0,7 3-124,3-6 0,3 5 8,2-6 1,0 1-172,0-6 1,0 1-41,0 0 0,7-7-99,3-3 1,8-3 25,1-2 0,1 0 52,-5 0 1,4-7 121,1-3 0,4-1-73,-4 1 0,-1-3-23,-4 3 0,0 4 78,0 1 153,-1 3 0,-1 10-46,-3 7 1,-2 6 86,-3 9 0,-3 1-43,3 3 1,-4 5-81,-1 10 0,0-2 12,0 7 0,0 0-36,0 5 1,0-5-68,0 0 0,0 0 39,0 5 0,-5-9-132,1-6 0,-3-1 137,2-9 1,-1 0-15,-4-4 1,-3-7 37,3-4 1,-3-4-35,-2-5 0,0 1 16,1-6 0,-1 0 32,0-5 0,-4-2 8,-1-3 0,-1 2 39,1-7 1,4 1 131,-4-6 1,2-2-142,-1-2 0,4 1-26,0-7 1,-3 1-202,9-5 0,-8-1 76,8 1 1,2-7-281,2-3 0,3 1 163,2-1 0,7 1 78,3-1 0,8-2-266,1 7 1,8 0-910,-3 4 1305,4 7 0,1-11 0,1 3 0</inkml:trace>
  <inkml:trace contextRef="#ctx0" brushRef="#br4" timeOffset="-16571.73">24813 2205 9857,'15'0'-436,"0"0"1,-1 0 56,1 0 0,1 0-166,4 0 1,-4 0 230,4 0 0,-4 0 314,-1 0 0,6 0 0,2 0 0</inkml:trace>
  <inkml:trace contextRef="#ctx0" brushRef="#br4" timeOffset="-16371.74">25004 2322 7569,'-8'7'78,"2"-5"0,7 6 98,4-3 0,3-4-200,7 4 0,6-3-34,4-2 0,8-5-235,1 0 0,7-6 293,-2 1 0,3-10 0,2-3 0</inkml:trace>
  <inkml:trace contextRef="#ctx0" brushRef="#br4" timeOffset="-19358.73">26357 764 7569,'0'15'-186,"0"0"1,0-1 400,0 1 1,0 0-95,0 0 0,5 4 112,0 1 1,-1 4-76,-4-4 1,0 1 10,0-1 0,0-4-52,0 4 0,0-4 14,0-1 1,0-6-57,0 1 1,0-5 129,0 5-34,0-7 285,0 4-461,-6-20 0,4 1 53,-3-12 1,4 4 46,1-4 1,0-1-13,0-4 1,0-1-101,0 1 1,-5 0 69,0-1 1,0-1-17,5-3 1,0 3-16,0-3 1,0 7 5,0 3 0,0 6-44,0-2 1,5 4-113,0 1 1,6 2 119,-1 3 1,-2 2-57,2 3 1,0 4-394,5-4 1,-1 3 82,1 2 0,0 0-83,-1 0 0,1 5 195,0 0 0,4 5-13,1-5 0,1 6-501,-1-1 776,-4-4 0,12 1 0,-5-7 0</inkml:trace>
  <inkml:trace contextRef="#ctx0" brushRef="#br4" timeOffset="-18930.73">26827 838 8428,'15'0'923,"0"0"-705,-1 0 1,6 0-24,-1 0 0,3-7 57,-3-2 0,-2 0 103,2 0 1,-1-1-194,2-5 0,-4 0 0,4 1 0,-4-1-74,-1 0 1,-1 2-132,1 3 1,-5-4-83,0-1 0,-7 4 108,2-9 0,-3 12 66,-2-7 0,0 4-67,0-4 1,-2 2-143,-3 3 0,-3-1 116,-7 6 0,0-5 22,1 5 1,-6 0-165,1 5 0,-6 0-10,5 0 1,-1 7 201,2 3 1,2 3-65,-2 1 92,2 8 1,8-1-1,0 5-85,3-2 1,1 1 14,5 4 0,2 1 43,2-1 0,5 0 27,5 1 1,6-2 14,0-4 1,4 2-83,-4-6 0,6-1-370,-2-4 0,4 0 161,1 0 0,1-2-302,-1-4 0,1-2 146,-1-7 0,0 0 4,1 0 0,4-11 394,0-4 0,7-10 0,-3 2 0</inkml:trace>
  <inkml:trace contextRef="#ctx0" brushRef="#br4" timeOffset="-18664.73">27606 191 7569,'-8'0'0,"-5"0"269,11 7 1,-4 1 403,6 7 1,0-1-388,0 1 1,0 6 1,0 4 1,0 2 26,0 3 1,1 1-93,4 3 1,-3-1-100,3 6 1,1-5 174,-1 6-517,0-1 1,0-2 0,2-1 76,1 0 1,-5-6-63,2-1 0,3-1 117,2-9 0,-2 1 73,2-5 0,-5-1-3104,5 1 3117,-7 0 0,10-1 0,-5 1 0</inkml:trace>
  <inkml:trace contextRef="#ctx0" brushRef="#br4" timeOffset="-18247.73">27915 647 7569,'0'-8'490,"6"1"1,-2 7-53,5 0 1,-4 2 20,5 3 1,-7 3 60,2 6-306,-3 8 0,-2 1 0,0 6 65,0 0 1,5-4-97,0-1 1,1 1-125,-1 4 0,-2-4 35,7-1 1,-2-6-257,2 2 1,3-5 136,-3-6 1,3 3-489,2-7 326,0 0 0,4-7 16,1-3 0,-1-5 21,-4-9 0,1 1-29,4-7 1,-4 1 70,4-6 1,-5 3-24,-6 2 1,3-3 115,-7 4 1,5 1-105,-6-2 257,1 7 0,-5-3 0,2 8 93,3 3 184,-3-3-296,4 12 0,-6-6-129,0 20 0,0-1 120,0 12 1,0 1-102,0 4 0,2-1 48,3-4 0,-2 4-477,7-3 0,-5-3-39,4 3 1,-4-7-194,5 1 1,0-2 107,5-3 0,-1-4 544,1 0 0,0-7 0,-1 4 0</inkml:trace>
  <inkml:trace contextRef="#ctx0" brushRef="#br4" timeOffset="-20959.73">23299 309 7358,'0'-8'-561,"0"-1"918,0 4 683,-6 4-743,4-6 0,-4 9-104,6 3 1,0 3-95,0 7 0,0-1 106,0 1-196,0 6 0,0 2 0,0 7 71,0-1 1,0 0-23,0 1 1,0 4 16,0 0 0,0 6-34,0-6 1,0 2-59,0-2 1,0-3 58,0 3 0,0-3-101,0-1 1,0-2 131,0-4-178,0 4 0,0-12 113,0 4 0,0-9 16,0-1-158,0-7-3,0 4 1,0-19 26,0-2 1,0-11 36,0 1 0,5 1 22,-1-2 0,1 1 22,-5-6 0,5 1-6,0 0 1,0-2-7,-5-4 1,5 3-3,0-8 1,1 3 101,-1-2 1,-1-2-61,5 7 1,-4-1 91,5 6 0,-5 1-101,5 4 1,-2-2 21,2 6 0,3 0 38,-3 6 0,3 1 17,1 3 1,-4-2-45,0 7 1,0-4 4,4 4 1,6 0-14,0 5 1,-1 0 8,-4 0 0,0 0-58,-1 0 0,3 5 54,2 0 0,-2 6 0,2-1 0,-6 5 21,2 4 1,-9-1 66,9 7 0,-5 1-29,0 8 1,3-3 7,-3 3 1,-2 2-6,2-1 0,-2 4-23,2-5 1,3 5-105,-4-4 1,5 4 32,0-5 1,-4 5-115,0-4 0,0-1 34,4-5 0,-4-4-104,0-1 1,-5-4 40,5 4 1,-2-6-93,2 2 0,-2-5 5,-3-6 0,-4 5-108,4-5-320,-3-2-27,4 6 82,-4-11 615,5 4 0,-21-6 0,-2 0 0</inkml:trace>
  <inkml:trace contextRef="#ctx0" brushRef="#br4" timeOffset="-20764.73">23549 720 7569,'-14'0'2022,"5"-6"-2231,3 4 0,12-4 119,4 6 1,5-5-67,4 0 1,4-2 3,7 2 0,-1 4-277,1-4 1,4 2-132,0-2 0,5 3 560,-4-3 0,5-3 0,-2 0 0</inkml:trace>
  <inkml:trace contextRef="#ctx0" brushRef="#br2" timeOffset="1256.27">4116 10907 9528,'20'0'492,"-1"0"0,6-5-871,-6 0 82,8 0 0,-6 5 1,5 0-228,-2 0 1,-4 2-182,5 2 1,-7 0 704,1 6 0,4-1 0,0 6 0</inkml:trace>
  <inkml:trace contextRef="#ctx0" brushRef="#br2" timeOffset="1481.27">4116 11157 8660,'7'8'370,"1"-2"-38,7-6 0,4 5-748,1 0 1,6 0 227,-2-5 0,4 0-552,2 0 1,1 0 739,3 0 0,-3 0 0,5 0 0</inkml:trace>
  <inkml:trace contextRef="#ctx0" brushRef="#br2" timeOffset="2021.27">4954 10789 7569,'-15'-8'1231,"1"1"57,-1 7 17,7 0-1014,-5 0 0,6 2-85,-3 3 1,2 3-75,3 7 0,2-2-75,-7-3 156,7 9-116,-4-2 1,7 5-147,0-2 0,7-4-4,3-1 0,3-5-126,2 0 1,1-5 15,3 4 0,3-5-81,2 0 0,4-2 130,-4-2 0,3 0 74,-3 0 1,2 0-311,-6 0 1,4 0 97,-4 0 1,0 5 249,-6 0 1,1 5-19,0-5 0,-6 4 102,1-4 0,-5 7-66,5-2 1,-5 3 95,5 1 0,-7 1-103,2 0 1,-4 1 38,-1 4 0,0-4 114,0 4 1,-1-4-70,-4-1 1,2-2 90,-7-4 1,0 5-20,-5-5 0,1 0-97,-1 0 0,0-5-87,1 0 1,-6 3-158,0-2 0,-1 0 184,1-5 1,4 0 39,-3 0 1,1 0-911,-2 0 426,4 0 0,-6-7-138,8-3 1,6-3 45,3-1 0,3-1-699,2 0 1227,0 1 0,7-14 0,1-3 0</inkml:trace>
  <inkml:trace contextRef="#ctx0" brushRef="#br2" timeOffset="2229.27">4998 10745 7569,'0'-8'1496,"0"-5"-1207,0 11 1,0-6-1,2 5 285,3-2 0,4 0-461,11 5 1,-4 0-265,4 0 1,1 0-152,-1 0 1,6 0-415,-2 0 0,-2 0 524,-3 0 0,3 5-27,-3 0 0,6 4-1253,-6-4 1472,7 7 0,-9-4 0,4 7 0</inkml:trace>
  <inkml:trace contextRef="#ctx0" brushRef="#br2" timeOffset="2562.27">5586 10833 9232,'-10'5'443,"0"0"0,1 8-184,-6 2 0,5-1 82,0 6 1,2 1-127,-2-1 0,-1 4 86,6-4 0,0 4-161,5-4 1,0 5-75,0-6 0,2 1-109,3-6 1,3 6 83,7 0 0,4-6-26,1-4 1,4-2-43,-4 2 1,6-3-45,-1-7 1,1-2 25,-2-3 0,2 2 60,-6-7 0,-1-5 63,-4-4 1,0-3 6,0 3 1,-7 3 21,-3-4 0,-4-1-54,-1 1 0,-1-4 27,-4 4 1,-3 0-194,-7 6 0,-1-6-263,-4 1 1,2 4-225,-7 5 0,6 7-1299,-6-2 1899,1 3 0,-6 2 0,1 0 0</inkml:trace>
  <inkml:trace contextRef="#ctx0" brushRef="#br2" timeOffset="-1102.73">618 10524 7077,'8'-6'1510,"-1"3"-1150,-7-7-55,0 7 16,6-4 16,-4 1-167,4 4 0,-7-5-95,-4 7 1,1-5 189,-5 1-281,5-1 1,-9 5 0,3 0 115,-3 0 1,-6 5-19,-1-1 1,-6 8 2,2-2 1,1 3-73,-2 1 1,2 3 24,-1 2 0,-2-2 34,6 2 1,-4 3-98,4-3 1,0 1 130,6-6-139,6 8 1,-4-6 0,6 4 173,-3-4-91,6-1 1,-3-1-111,6 1 1,1-5-408,4 0 247,3-7 1,7 8 86,0-6 0,4 0-11,1-5 0,4 0 68,-4 0 0,1-5-19,-1 0 1,-4 0-52,4 5 209,-4 0 0,-1 0-94,0 0 1,-7 0 104,-2 0 1,-1 2-100,0 3 0,0-2 75,-5 7 0,0 0-75,0 5 28,0-1 1,0 3 0,0 1-5,0 1 1,-5 2 4,0-1 1,0-4-7,5 4 0,0-4-1,0-1 0,0 0-54,0-1 1,0 1-10,0 0 1,0-5-176,0-1 0,7-1-60,3 2 98,-4 3 1,12-9 0,-3 4-182,1-2 152,0-1 0,4 0 0,1 0-82,2-2 1,2-1 313,4-2 0,0-7 0,1-1 0</inkml:trace>
  <inkml:trace contextRef="#ctx0" brushRef="#br2" timeOffset="-559.73">941 10907 7569,'0'-9'182,"0"19"-186,0 10 1,5 9 620,0-4 1,2 7-205,-3 3 1,-2 6-134,3-2 1,1 3-187,-1 2 0,5 0-104,-5 1 0,2-3 69,-2-3 1,-4 2-106,4-7 0,2-1 48,-3-9 0,3 3-181,-2-8 38,-3 1 182,4-6 422,-6-5-307,0-3-172,0-19 1,-2-3 29,-2-14 1,2 1-11,-3 0 0,-2-2 19,3-4 0,-3 3-68,2-8 1,4 1 82,-4-5 1,-2-5-19,2 0 1,0-6-364,5 1 1,2-2 98,3 2 0,0 4 130,9 6 1,-2 6 42,7 4 1,-1 8 8,2 1 0,3 12 29,6-2 1,-1 10 112,-3 0 0,2 4-138,-2 1 1,-4 1 27,-1 4 1,1 8 163,-2 7 0,-4 6-114,-5-1 1,-2 1-63,2-2 0,-4 4 71,-6-3 1,0-3-3,0 3 1,0-7 22,0 1 1,-4 3 104,-1-3 1,-12 1-57,3-5 1,-6-2-74,0-4 0,2 5-12,-6-5 0,6-2-30,-2-2 0,-1 1-110,2-1 1,-1 0-135,5-5-354,7 0-160,-5 0 139,11 0 0,2-6 127,10-4 0,10-3 508,4-2 0,4-6 0,1-2 0</inkml:trace>
  <inkml:trace contextRef="#ctx0" brushRef="#br2" timeOffset="-217.73">1735 10789 7584,'15'-8'303,"-7"-5"491,-2 11-473,-6-11 1,-1 11 113,-4-2-402,-3 2 0,-7 7 112,0 0 1,1 6 144,-1-1 1,-5 8-61,1 2 1,-1 1-23,5-2 1,1-1-48,-1 7 0,5-2-66,0 1 0,7 2-35,-2-6 1,4 1-170,1-1 1,1-4-166,4 4 0,0-4 181,10-1 0,-4-1-98,9 1 0,1-5 25,-1 0 1,6-7 70,-2 2 0,-1-3-9,2-2 0,-6 0-7,6 0 0,-7-7 52,1-3 1,-2-1 8,-3 1 0,-4-6-13,0 6 0,-7-7-1,2 8 1,-3-4-203,-2-2 1,-2 0-19,-3 1 0,2-1-43,-7 0 0,5 0-414,-5 1 741,1-1 0,-6 0 0,0 1 0</inkml:trace>
  <inkml:trace contextRef="#ctx0" brushRef="#br2" timeOffset="81.27">2279 10818 7569,'-10'-8'405,"0"3"1,5 4-196,-5 1 1,1 0-18,-6 0 1,0 5 130,1 0 0,-1 4-92,0-4 1,1 7-33,-1-3 1,2 5 70,3 0-226,-3 1 0,6 0 0,-4 1 122,1 4 1,7-4-127,-2 3 0,3-2-8,2-2 1,0 4-193,0 1 1,2-1-218,3-4 0,3-5 211,7 0 0,-1-1-264,1 6 0,5-7 35,-1-3-29,7 3 0,-4-6 0,4 3-79,-2-3 1,1-4 501,4-3 0,1-10 0,-1-8 0</inkml:trace>
  <inkml:trace contextRef="#ctx0" brushRef="#br2" timeOffset="487.27">2440 10407 7569,'0'-8'118,"0"1"0,2 7-136,3 0 1,-2 7-20,7 2 1,-5 11 322,5 5 1,-2 2 511,2 3 0,1 6-389,-6 3 0,5 3-151,-5 2 1,1 1-67,-1-1 1,-3 0-39,3 0 1,-4-2-35,-1-3 1,0-3-35,0-6 1,2-1-161,3 1 0,-3-12 294,2-4 36,-2-2-1026,-2-4 574,7-2 0,-1-12 72,4-4 0,3-5 56,-3-4-23,3 2 0,2-5 0,-1 4 29,1-2 1,-2 0 12,-3 6 1,3 1 24,-3 3 1,-2 2-14,2 3 41,-1 3 1,5-3-44,-5 10 0,4 3 116,-3 7 0,2 0-167,-3-1 0,4 3-121,-3 2 0,2-2-21,-2 2 1,3 3-186,-4-3 0,3 1 179,-2-6 0,3 1 121,-4 0 1,5-2-1166,0-3 1282,7-4 0,2 1 0,7 1 0</inkml:trace>
  <inkml:trace contextRef="#ctx0" brushRef="#br2" timeOffset="795.27">3220 10774 7569,'-14'-8'1162,"10"-3"-894,-11 6 258,3 0 1,-2 5-1,-1 0 341,0 0-730,7 0 1,0 0-130,3 0 0,3 6-82,-2 4 0,2 3-166,2 2 0,0-4 99,0 4 1,2-3-77,2 7 0,5-2 115,5-3 0,1 1-52,0 0 0,-1 4 69,1 1 1,0 1 200,0-1 1,-1-2-152,1 6 1,-5-6 30,0 2 1,-7 1 261,2-1 0,-4-1-44,-1-4 1,0-5 77,0-1 1,-1 1-115,-4 5 0,2-7-46,-7-3 1,0 2-165,-5-3 0,1 1-251,-1-5 0,5 0-1690,0 0 1126,0 0 847,-4 0 0,-1 0 0,0 0 0</inkml:trace>
  <inkml:trace contextRef="#ctx0" brushRef="#br2" timeOffset="8492.27">6409 12715 7569,'-6'-10'2522,"-4"0"-1939,3 0 1,7 2-350,10 3 0,5 2-86,4-2 1,-1 3-94,7-3 0,-1 2-148,6-2 1,-6 4-334,1-4 0,-6 3 5,6 2 0,-7 2-597,1 3 0,-2-2 1018,-2 7 0,-7 0 0,-2 4 0</inkml:trace>
  <inkml:trace contextRef="#ctx0" brushRef="#br2" timeOffset="8705.27">6365 12935 7569,'-23'8'500,"9"-1"1,7-6 252,7 4 0,7-3-281,2 3 1,11-3-669,4-2 0,4 0-32,2 0 1,4-2-113,0-3 1,7 2 156,-2-7 183,-3 7 0,7-10 0,-6 4 0</inkml:trace>
  <inkml:trace contextRef="#ctx0" brushRef="#br2" timeOffset="7324.26">4719 12450 8989,'15'0'746,"1"2"-424,3 3-206,-2-4 1,9 6-1,-6-6 95,-2 4 1,3-1-181,-2 5 1,1-1 112,-5 2 1,-6 3-142,1-3 0,-5 3 58,5 2 0,-7 5-19,2-1 0,-5 6 45,-5-6 1,-3 6-123,-7-6 1,-1 7 50,-4-1 1,4-2-110,-4 1 0,-1-4 226,2 4 0,-1-6 45,5 2-139,1-4 0,5-1 38,5 0-167,2-7 1,4 3-1,2-4 47,6 1 1,3-5 18,2 2 0,6-2-38,4 2 1,3-3-169,1 3 0,0-3-165,1-2 0,4 0 142,0 0 0,-1 0-453,-9 0 0,3 0 286,-8 0 1,1-5 419,-5 0 0,-1-7 0,1 4 0</inkml:trace>
  <inkml:trace contextRef="#ctx0" brushRef="#br2" timeOffset="7558.26">4807 12641 7031,'-23'0'582,"4"0"1291,2 0-1457,9 0 0,3 0-168,10 0 0,5 0-227,9 0 1,4 0 87,7 0 0,6 0-626,3 0 0,3 0 169,2 0-332,1 0 1,-1 0 0,-2 0 679,-3 0 0,4 0 0,-6 0 0</inkml:trace>
  <inkml:trace contextRef="#ctx0" brushRef="#br2" timeOffset="7955.26">5483 12612 9676,'15'0'829,"1"-2"-715,4-3 1,-2 4-21,6-4 1,-4-2-133,4 2 0,-6-5 50,2 6 1,-4-6-206,-1 5 241,-7-7-154,-1 4 152,-7-6 0,-8 5-77,-7 4 1,0 4-61,-4 1 0,-3 0-16,3 0 0,-6 0-50,6 0 1,-6 6 236,5 4 1,1-2 181,4 2 0,0 0-33,1 5 0,4 1 193,0 4 0,2-2-200,-2 6 1,4 5-54,6 6 1,0 4 210,0-5 1,8 5-237,7-4 1,6 4-339,8-5 0,12-6-173,3-8 1,5-1-485,0-4 1,2 1 403,3-11 447,3 0 0,-5-5 0,7 0 0</inkml:trace>
  <inkml:trace contextRef="#ctx0" brushRef="#br2" timeOffset="5889.26">3278 12832 7569,'-8'0'2936,"2"0"-2330,6 0 1,13 0-911,6 0 1,3 5 212,2 0 1,-1 2-1762,1-3 1852,4-2 0,2 11 0,7-5 0</inkml:trace>
  <inkml:trace contextRef="#ctx0" brushRef="#br2" timeOffset="6621.26">3954 12332 7724,'-14'-8'207,"-3"2"1,-1 4-191,-1-3 0,-1 4 1,6-4 699,-1 3 0,0 7-289,1 0 0,-1 6-223,0-1 1,0 3-88,1 2 0,1 0-158,3-1 0,3 1 53,7 0 1,0-1-141,0 1 1,7-5 199,3 0 1,9-5-93,6 4 1,-2-4-216,1 5 0,5-5 97,6 5 1,-3 0 68,-7 4 0,3 1-3,-4 0 1,-4 4 10,-5 1 1,-1 4 29,-4-4 1,-3 4-5,-3-4 1,-2 1 65,-2-1 0,-6-4-57,-4 4 0,-3-4 26,-2-1 1,-5-5-71,1-1 0,-6-4-1,6 5 1,-1-7-70,5 2-178,1 3-128,-1-6-53,7 5 0,3-12-540,10 0 1038,3-7 0,7 4 0,-1-6 0</inkml:trace>
  <inkml:trace contextRef="#ctx0" brushRef="#br2" timeOffset="6832.26">4337 12494 9440,'0'15'660,"1"1"-608,4 4 70,-3 3 0,6 4 1,-5 0-168,2-3 0,0 1 79,-5 4 1,5-5 130,0 1 1,0-2-355,-5 1 1,0-2-1260,0-8 318,0 1 1130,0-7 0,6-1 0,2-7 0</inkml:trace>
  <inkml:trace contextRef="#ctx0" brushRef="#br2" timeOffset="6998.26">4293 12288 7569,'-7'-8'893,"5"-5"-1157,-4 11 1,8-4 21,2 6 0,9 0-430,7 0 672,6 6 0,4 3 0,7 5 0</inkml:trace>
  <inkml:trace contextRef="#ctx0" brushRef="#br2" timeOffset="3504.27">412 12053 7569,'0'-8'-104,"0"0"104,0 3 343,0 3 1,2-4 0,1 7 27,2 4 1,1 3-206,-1 7 0,-3 8 55,3 6 1,-4 2 36,-1 9 0,5-1-239,0 5 1,0 0 16,-5 0 0,0-5-59,0 1 0,0-1 14,0 5 0,0-5-157,0 0 0,0-1 30,0 1 1,0-3-175,0-7 1,0-4 166,0-1 0,0-6-14,0 2-1126,0-10 272,0-4 831,0-6 0,-6-19 0,-3-6 1</inkml:trace>
  <inkml:trace contextRef="#ctx0" brushRef="#br2" timeOffset="3954.27">397 12083 7569,'10'-15'80,"0"0"0,-2 0 205,2 1 1,5 4 46,-1 0 0,1 5-36,5-5 0,-2 7-134,1-2 0,-1 4-11,7 1 0,-7 6-42,1 4 1,-2 3 21,-3 2 1,-4 1-104,0 4 0,-7-2 178,2 6 0,-3-4-90,-2 4 0,-9 1-260,-5 4 1,-6 1-54,-4-1 0,-6-1 146,1-4 1,1 2 45,-1-6 1,1-2-69,8-8 0,1 1 2,4-6-154,7 6 107,1-9 1,9 5-173,3-7 1,10 0 180,9 0 1,1 0 38,4 0 1,-3 0-7,8 0 1,2 0 12,-1 0 0,-1 1 177,-5 4 1,1 3-33,-1 7 0,-6 5 38,-3-1 0,-4 7-77,-1-1 0,-2 3 29,-4 1 1,-2 5 98,-7 1 1,0-1-71,0-5 1,-7 4 48,-2-4 0,-4 4-18,-2-8 0,0-4-21,0-2 0,1-4-59,-1-5 0,0 1 13,1-6 0,-1 2-80,0-2 0,1-4-162,-1 4 1,5-3-232,0-2-34,7 0 0,-3-2-1146,6-3 1043,0 4 1,0-12-212,0 3 756,6 3 0,9-12 0,8 2 0</inkml:trace>
  <inkml:trace contextRef="#ctx0" brushRef="#br2" timeOffset="4387.26">1176 12538 7569,'0'-8'349,"-1"-3"109,-4 6 1,2 0 409,-7 5-327,0 0-419,-5 0 0,2 1 1,0 4 82,-2 5 1,4 5-35,-9 4 1,6-1 23,4 7 0,-3-2-12,3 1 1,4 4-98,1-3 0,3-3-63,2 3 0,0-5-266,0 4 1,7-6 130,2 2-126,4-4 0,4-3 0,1-3 57,1-5 1,7-4 35,-1-1 1,-2 0 57,1 0 0,-4-6-105,4-4 1,-6-3 131,2-2 1,-5 1 104,-6-1 0,3 0 124,-7 0 1,5 1 42,-6-1-114,1 0 1,-5 1 0,0-1 59,0 0-9,0 1-15,0-1 38,0 7-126,0-5 1,2 11-154,3-3 0,-3 5 20,2 5 0,0-2 102,1 7 1,-2 0-13,7 5 0,-5-1-24,4 1 0,-4 0-12,5-1 1,-5 6-194,5 0 0,-2-1-280,2-4 0,3 0 64,-3-1 1,-2-4-136,2 0 1,-1-7-419,6 2 995,0-3 0,-1-2 0,1 0 0</inkml:trace>
  <inkml:trace contextRef="#ctx0" brushRef="#br2" timeOffset="4663.26">1632 12112 7569,'0'-8'832,"0"1"1,0 9-649,0 3-105,7 3 0,-6 8 1,6 4 287,-1 4-306,-4 4 1,4 2-1,-4-1 184,3 0 0,-3 6-62,3-1 1,-4 2-81,-1-2 1,0-1-159,0 6 0,0-6 135,0 1 0,0 2-68,0-2 1,0-1-817,0-9 0,0 3 239,0-8 0,5 6-151,0-6 1,1-1 362,-1-8 0,-1 1 34,5-6 319,-5 0 0,9-5 0,-5 0 0</inkml:trace>
  <inkml:trace contextRef="#ctx0" brushRef="#br2" timeOffset="4835.26">1661 12568 7569,'-6'-9'576,"4"3"-26,-4-1-679,6 6 0,6-6 78,4 7 0,5 0-119,4 0 0,4 0-9,7 0 1,-1 0-214,0 0 1,1 0 238,-1 0 1,1 0 152,-1 0 0,7-6 0,2-2 0</inkml:trace>
  <inkml:trace contextRef="#ctx0" brushRef="#br2" timeOffset="5063.26">2205 12524 7569,'-6'-9'402,"3"-2"168,-7 6-295,0 0-122,-5 5 0,1-5 99,-1 0 1,5 2-54,0 8 1,5-2 6,-4 7 1,0-5-24,0 5 1,-3 0 59,7 4 1,-1 3-114,1 2 1,3-1-142,-3 7 1,4-6-42,1 6 1,1-1-195,4 6 0,3-6-77,7 1 1,0-6-269,-1 6 0,6-7-157,0 1 0,6-7 322,-2-2 0,4-7-216,1 2 642,1-4 0,-1-7 0,1-2 0</inkml:trace>
  <inkml:trace contextRef="#ctx0" brushRef="#br2" timeOffset="5440.26">2455 12200 7569,'0'-15'-304,"-5"6"717,0-1 676,0 7-584,5-4-138,0 7-184,0 20 1,5-2 44,0 16 1,5-1-24,-5 1 1,5 3-53,-5 8 0,4-3-39,-4-3 0,2 4-4,-2-4 1,-2-2-129,7 3 0,-5-8-284,5 3 0,-6-9 92,6-2-271,-6-6 246,9 3 76,-12-6 56,6-7 1,-6-8 23,4-10 1,2-7-67,3-3 0,3-1 5,-3 1 1,1 4 190,-1-4 1,3 4-74,-3 1 1,3 5 140,1 1 1,-4 5-44,0-1 1,1 4 74,9 1 1,-4 1-85,4 4 1,1 3 142,-1 7 1,-1 1-188,-4 4 0,0-2-114,-1 7 0,1-6-449,0 6 1,-5-6 266,-1 6 0,-4-7-487,5 1 1,-2-1 759,2 2 0,3-4 0,-5 5 0</inkml:trace>
  <inkml:trace contextRef="#ctx0" brushRef="#br2" timeOffset="9755.27">7291 12597 7569,'0'-15'467,"0"1"744,0-1-514,0 7-466,0 1 1,2 9-85,3 3 0,-2 3-74,7 7 1,-7 6-77,2 3 1,-2 6 42,2 4 1,-3-1 115,3 6 0,-4-5-232,-1 5 0,0-6-348,0 1 0,0-3 42,0-1 1,0-2-311,0-4 0,2 2 252,3-6 440,-4-1 0,13-4 0,-6 0 0</inkml:trace>
  <inkml:trace contextRef="#ctx0" brushRef="#br2" timeOffset="10242.27">7864 12626 7569,'-6'-8'295,"-4"3"-203,4-3 1,-7 7 9,3-4 0,2 3 241,-2 2 0,5 0 356,-5 0 1,2 7-368,-2 2 1,-3 6-157,3 5 1,-3-2-74,-2 6 1,6 1 50,-1 4 1,7 5 11,-2 1 1,3-3 131,2-7-375,0 3 1,2-7-1,3 5 153,4-2 1,9-7 37,2-3 1,4-1-271,-4-8 1,6 0-66,-1-5 1,1 0 54,-2 0 0,4-6 53,-3-4 0,-4-5 3,-2-4 0,-2 1 54,-3-7-7,1 7 1,-7-8-1,-3 5-9,-3-2 1,-2 3 12,0-4 0,-7 6-80,-2-2 1,-5 4-167,0 1 1,-3 1-254,-2-1 0,2 5 42,-2 0-252,3 7 0,1-3 768,0 6 0,0 6 0,1 2 0</inkml:trace>
  <inkml:trace contextRef="#ctx0" brushRef="#br2" timeOffset="10622.27">8261 12626 7569,'0'-9'370,"0"-1"-75,0-2 246,7 6 0,1-6-153,7 8 0,-1-1-193,1 5 0,0 0-53,0 0 1,-1 1 29,1 4 1,-5 3-124,0 7 1,-2 5 43,1-1 0,-2 7-26,-7-1 1,5-2 56,0 1 0,0 1-127,-5 4 0,-7-1 89,-3-4 0,-1 4 14,1-3 1,-8-4-50,3-2 1,-2 3 8,2-3 1,0 1 8,0-5 1,6-6 110,-1 1-342,7-7 61,-4 11 0,9-13-29,3 4 0,3-3 119,6-2 1,3 0-18,2 0 1,4 0-178,7 0 0,-6 0-59,1 0 0,-1 0-290,6 0 0,-3 0-18,-2 0 1,-2 0-187,-4 0 1,-2 0 236,2 0 521,-3 0 0,-1-7 0,0-1 0</inkml:trace>
  <inkml:trace contextRef="#ctx0" brushRef="#br2" timeOffset="11006.27">8996 12553 8828,'-6'15'831,"4"-1"-478,-3 1 0,-1 6-113,1 4 1,-5-2-58,5 1 1,-5 1 157,5 4 1,-4 0 96,4 1 0,-2-6-209,2 1 1,4-2 6,-4 1 1,3 2-51,2-6 1,2 0-99,3-6 1,3 1-143,6 0 0,1-6 67,0 1 1,6-5-191,4 5 1,1-7-64,-2 2 1,4-3-321,-4-2 1,4 0 328,2 0 1,-6 0-232,1 0 0,-7 0-575,1 0 1,-2 0-248,-3 0 145,1 0 1139,0 0 0,-7-7 0,-2-1 0</inkml:trace>
  <inkml:trace contextRef="#ctx0" brushRef="#br2" timeOffset="11255.27">9217 12671 7569,'0'21'1586,"0"2"0,0 6-904,0 0 0,0 7-356,0 4 1,0 2-132,0 2 0,0 0-141,0 0 1,0 2-151,0 3 1,0-5-178,0 0 0,0-1-404,0-9 1,0 5 417,0-5 259,6 1 0,-4-6 0,4 1 0</inkml:trace>
  <inkml:trace contextRef="#ctx0" brushRef="#br2" timeOffset="41372.26">3176 14537 7569,'0'15'1220,"0"0"-702,0 0 0,0-1 408,0 1-609,0 0 1,5-1-79,0 1 0,5-5-36,-5 0 1,6-5 117,-1 4-33,-3-5 1,1 4 120,-3-3-143,-4-4 0,7 6 209,-3-7-292,-3-7 1,5-1 187,-7-7 1,0-4-52,0-1 1,0-1-181,0 1 1,0-2 65,0-8 1,0 1-315,0-1 1,0-4 145,0 0 0,1-1 134,4 6 0,2 1-447,2 4 1,4-2-466,-3 6 1,2 0 389,-3 6 1,5-1-13,-5 0 0,9 6-749,2-1 0,1 6 69,-1 0 1,-2 2 1041,6 2 0,1 0 0,4 0 0</inkml:trace>
  <inkml:trace contextRef="#ctx0" brushRef="#br2" timeOffset="39553.26">545 14258 7734,'0'-10'1297,"0"1"-752,0 5 107,0-2-628,0 19 0,0-2 93,0 14 1,0-1-60,0 6 1,2-1 70,3 0 0,-4 6-138,4-1 0,-3-1-46,-2-9 1,5 7 61,0-6 1,0 6-40,-5-7 0,4-3 70,1-1 1,0 1-12,-5-1-12,0 0 1,2-7-134,3-4 117,-4-2-18,6-7 146,-7 0 0,0-7-95,0-2 41,0-4 0,0-9 0,0-2-14,0-4 1,-2-1-2,-3-1 1,4-6-62,-4-3 0,3-5 0,2-5 1,0 0-38,0-10 1,0 4-146,0-9 1,0 0 140,0 5 1,7-1-8,3 11 0,-2 5 153,2 5 0,-1 8-42,6 1 1,5 7-49,-1 9 1,1 1 0,-5 3 1,-1 3 21,1 7 0,0 2-48,-1 3 0,1 3-57,0 7 0,-1 1 42,1 4 1,0 1 43,0 3-31,-1 4 0,-1-5 1,-1 6-4,-2 1 0,-6-1-6,6 1 1,-6-3 15,0-2 0,-2 3 8,-2-4 1,0 4 4,0 1 0,-2-4 4,-2-1 1,-3-6 2,-3 2 1,-3 1-18,3-1 8,-3-1 0,-1-4 0,-1-2-6,0-3-158,0 3 1,1-10-1,-1 5-23,0-1 1,1 3-315,-1-5-208,0 0-473,7-5 1179,2 0 0,-1 6 0,-1 2 0</inkml:trace>
  <inkml:trace contextRef="#ctx0" brushRef="#br2" timeOffset="39964.26">1118 14435 8149,'15'0'502,"0"0"1,0 0 0,-1 0-5,1 0-422,0 0 1,4-5-1,1-2 176,-2-1 1,-2 3-70,-1-5 1,0 5 51,-1-4-59,1-1 1,-2-5-113,-3 0 0,-4 6-6,-6-1 0,0 0-55,0-5 46,0 1 1,-1 0-125,-4 5 1,2-4 136,-7 3 1,0 3 1,-5 2 0,-1 4-241,-4 1 1,4 0 31,-4 0 1,-1 6 130,2 4 0,-6 5 11,5 4 130,1-2 1,4 9-1,0-5-38,1 2-21,6 1 0,-4 6 1,7-1-19,2 1 1,1-1 29,2 0 1,7 1-252,3-1 0,8-1-70,1-4 0,7-1-562,-1-3 1,3-5 140,1-1 0,2-1-136,3-8 1,-1 0 388,6-5 0,-4 0 409,4 0 0,-7-13 0,4-3 0</inkml:trace>
  <inkml:trace contextRef="#ctx0" brushRef="#br2" timeOffset="40281.26">1618 14582 7569,'-8'-7'897,"-5"5"-722,11-4 659,-4 6-487,6 0 1,1 5-125,4 0 0,-1 6-45,5-1 1,-4-4 25,5-1 0,-5 2-68,5-2 0,-5 5-31,5-6 170,-7 1-180,3-5 0,-4 0 276,3 0-82,-4 0 0,6-6-131,-7-4 1,0-8-6,0-2 0,5-4 26,0 4 1,0-6-33,-5 2 1,0-4 1,0-1 1,0 4 48,0 1 1,0 1-22,0-2 0,0 2-354,0 4 0,0 2-375,0-2-221,0 2 273,0 3 0,6 1-354,4 3 1,3 2 248,2 3 1,4 2-180,1-7 1,6 5 239,-1-5 1,4 5 543,5-5 0,-3 1 0,5-6 0</inkml:trace>
  <inkml:trace contextRef="#ctx0" brushRef="#br2" timeOffset="40556.26">2236 13729 7731,'-15'-23'299,"0"4"0,5 4-13,1 5 1,4 3 933,-5 7-669,7 0-472,-4 0 127,7 14 0,0-3 29,0 13 0,0 1 26,0 4 0,0 7-99,0 4 1,5 2 0,0 2 0,1 2-84,-1 3 1,-1-2-173,5 7 1,0-7 171,0 2 0,4 2 76,-3-2 0,-2-2-879,2-7 0,-5 0-108,5-5 0,-2 2-38,2-7 1,1 1 359,-6-12 0,5 1-111,-5-5 621,0-1 0,1-6 0,2-1 0</inkml:trace>
  <inkml:trace contextRef="#ctx0" brushRef="#br2" timeOffset="41045.26">2206 14376 7569,'0'-10'0,"0"0"0,0 5 271,0-5 0,7 7 883,3-2-1032,3 4 0,6-4 1,2 0-68,2 2-200,2-6 0,4 8 1,1-4 95,-1 3 0,2 2-38,3 0 1,-4-1 44,-1-4 0,4 3-191,-9-3 0,6 4 52,-11 1 1,1 0-18,-5 0 322,-1 0 1,-4 0 30,0 0 431,-7 0 0,4-2 101,-7-3-427,-7 3 1,-1-4-53,-7 6 0,1 0 6,-1 0 0,5 0 142,0 0 1,0 1-143,-4 4 1,1-1-164,3 5 1,-3 1 135,3 5-263,3 6 0,-4-3 1,6 7 135,2 1 0,1 2 39,2 1 0,0 0-167,0 1 1,2-1-242,3 1 0,5-6 74,9 1 0,-2-8-56,2 3 1,4-4-5,1-1 1,-1-5-81,2 0 368,-7-7 1,5 4 0,-5-7-221,1 0 282,1-7 0,-2-1 0,-2-7-142,-3 0 0,-3-4 10,0-1 0,1-6 259,-6 2 0,0-3 158,-5 3 0,0-4-58,0 4 1,-5 1 70,0-2-329,-6 7 0,8-3 0,-6 6 147,3 1-1286,-6-1 359,11 0-50,-6 1 423,7 5 383,0 3 0,7-1 0,1-1 0</inkml:trace>
  <inkml:trace contextRef="#ctx0" brushRef="#br2" timeOffset="48658.27">3911 14449 7569,'0'15'149,"0"1"0,0 4 55,0 4 1,0-1 54,0 2-144,0-1 0,0 1 1,2-2 100,3-2 0,-4-2-175,4-4-259,4-7 0,-6 4 430,7-7 0,-7-7 66,2-8 0,-4-5-85,-1-4 1,2 1 99,3-7 1,-3 1-150,2-5 1,3-1-10,-2 1 0,6 4 47,-1 1 0,-2 1-98,2-2 1,0 4-37,5 6 1,-1 6 74,1-1 0,0 7-103,-1-2 1,-4 6 24,0 9 1,0 0-101,4 9 1,0-1 127,-5 2 0,3-2-4,-7 7 1,4-6-336,-4 6 0,0-7-8,-5 1 0,2-4 31,3-5 26,-4 3 9,6-12 164,-7 6 0,0-9 8,0-3 1,0-8 6,0-6 0,5-7 77,0 1 1,6-1-61,-1 1 1,3-2 6,2 2 0,1-1 42,4 2 1,-4-3-38,4 8 1,1-1 4,-2 6 1,1 4 26,-5 0 1,-1 7 96,1-2 1,0 5-115,0 5 0,-6 3 3,1 7 1,-5 1 33,5 3 1,-7-1-117,2 7 1,2-5-127,-3 4 1,1-1-18,-5 1 1,5 3-28,0-8 1,5 6-118,-5-6 0,5 6-339,-5-6 1,6 1 689,-1-5 0,3-1 0,2 1 0</inkml:trace>
  <inkml:trace contextRef="#ctx0" brushRef="#br2" timeOffset="49138.27">5028 14273 7569,'-9'-2'0,"-1"-3"0,5 4 229,-5-4 377,0 3 1,-3 4-1,2 1-164,1 2 1,0 6-122,-4-1-168,5-3 0,-2 11 0,4-4 82,-1 3 0,3 1-23,-4 1 0,5-1-29,-1 7 1,4-2-1,1 1 1,0 2-82,0-6 1,1 1-85,4-1 0,3-4-126,7 4 0,0-9 77,0-1-130,6-7 1,-5 9 0,4-8 59,-4 0 1,4-4-5,-1-5 1,1-3 21,-5-7 1,-1 0-147,1 1 1,-2-6 99,-3 0 1,1-1 49,-6 1 1,2 4-20,-2-3 1,-4 2-50,4 3 514,-3-8 1,-2 6-1,0-4 124,0 4-445,-7 1 1,6 1 155,-4-1 297,3 7-593,2 1-90,0 7 115,0 13 0,5-1 74,0 12-82,0-6 0,-5 5 1,0-5 35,0 2-183,6 6 1,-4-3 0,4 4-52,1-2 1,-4 1-42,7-6 1,-5 1-689,5-2 1,-1-4 74,6 0 929,0 0 0,0-14 0,-1 6 0</inkml:trace>
  <inkml:trace contextRef="#ctx0" brushRef="#br2" timeOffset="49538.27">5440 14361 8364,'-8'10'462,"3"0"1,3 1-331,2 9 0,0-4 209,0 4 0,0 2-69,0 3 1,0-2-78,0 1 0,2-4-12,3 4 1,-4-6 91,4 2-273,-3-4 0,3-6 321,0 0 67,0-7-283,-5 4-116,0-27 0,5 7-8,-1-16 0,6 4 24,-5 1 0,5-4-43,-5 3 0,5-2 63,-5-3 1,6 2-18,-1 4 1,3-4 60,2 4 1,-2 1 0,-4-2 0,5 9-19,-5 1 0,-1 2-8,2 8 1,-5 0 193,5 5-160,-7 0 0,9 7 5,-7 3 0,-1 4-69,-4 6 0,0 1-3,0 4 0,5 3 53,0-4 0,0 4-2,-5 1 1,2 1-467,3-1 0,-4-1-23,4-4 0,2 2-483,-2-6 1,6 0 97,-1-6 1,3-6-737,2-3 1547,-1-3 0,8-2 0,0 0 0</inkml:trace>
  <inkml:trace contextRef="#ctx0" brushRef="#br2" timeOffset="49805.27">6101 14199 7569,'-14'-8'1041,"6"-5"1,-5 13-202,3 0 0,3 2-365,2 8 0,-1 1-42,1 9 0,0-2-169,5 6 1,-5-4 34,0 4 0,0 1-245,5 4 1,-1 2 85,-4 3 1,3-3-38,-3 4 0,4-4-121,1-2 0,1 1-185,4-1 1,-2-5-141,7 1 0,0-12-495,5 2 1,4-6 180,1 1 1,1-3-378,-1-7 0,-2-7-674,6-3 1708,1-3 0,-2-8 0,-2-2 0</inkml:trace>
  <inkml:trace contextRef="#ctx0" brushRef="#br2" timeOffset="50155.27">6307 14420 9903,'2'8'892,"3"-3"1,3 1-520,7-1 0,-1 0-98,1-5 0,5 0-61,-1 0 0,1 0-148,-5 0 1,-2-1 39,-4-4 0,4 1-15,-3-5 0,-2-1 165,2-5-275,-7 0 1,4 1 4,-7-1 1,0 0-23,0 1 0,-5-1-60,0 0 0,-6 2 93,1 3 1,-5-1-46,-4 6 0,2-5 115,-2 5 1,2 0 2,3 5 0,-6 0 65,1 0 1,-1 7 173,5 3 1,2 4-27,3 6 1,-1 3 223,6 6 0,0 1 48,5-1 0,2 7-201,3 3 1,3 4-114,7 1 1,6-5-10,3 0 0,6-6 97,4 1 1,4-4-937,6-6 1,0-9-2422,0-10 3028,6-4 0,3-1 0,6 0 0</inkml:trace>
  <inkml:trace contextRef="#ctx0" brushRef="#br2" timeOffset="53540.27">7395 14332 7569,'-15'0'1561,"1"0"-1818,5 0 1,8 1 0,7 3-995,2 0 768,2 8 483,5-4 0,0 7 0,-1-1 0</inkml:trace>
  <inkml:trace contextRef="#ctx0" brushRef="#br2" timeOffset="53745.27">7468 14758 7569,'-8'0'2311,"2"0"-2163,6 0-694,13 0 1,-3 0 545,9 0 0,-2-7 0,-3-1 0</inkml:trace>
  <inkml:trace contextRef="#ctx0" brushRef="#br2" timeOffset="56426.27">8218 14346 7038,'-8'0'2681,"-5"0"-1786,11 0-371,-4 0-341,6 7 1,1-5 11,4 2 0,-1 0-31,5 1 1,6-4-73,5 4 0,6-3-517,-2-2 0,-1 0-128,2 0 0,-1 0-353,5 0 0,-4 0 906,-1 0 0,1 0 0,4 0 0</inkml:trace>
  <inkml:trace contextRef="#ctx0" brushRef="#br2" timeOffset="59458.27">9497 14214 7208,'-7'-8'-87,"4"0"751,-7 3-407,7 3 0,-8-6-111,6 3 0,-2 3-17,2-2 1,2 2 134,-7 2 0,5 0-54,-4 0 1,4-2-123,-5-3 1,0 4 49,-5-4 1,6 3-68,-1 2 0,0 5 18,-5 0 1,1 2-96,-1-3 1,0 5 81,0 5 0,1 1-100,-1 0 0,0-1 77,1 1 0,4 5 17,0-1 0,7 7-99,-2-1 1,3 3-7,2 1 1,0 1-87,0-1 0,7-1 68,3-4 0,8 4-125,1-4 1,2-2 86,-1-3 0,-2-4-37,6-5 0,-4 1 109,5-6 0,-6 0-55,6-5 0,-3-2 108,3-3 0,1-3-13,-6-6 1,4-6-14,-4 0 1,-1-4 16,-4 4 0,-2-4 6,-3 4 0,1-6 5,-6 2 1,2 1 74,-2-2 1,-4 6-98,4-6 0,-3 6 1,-2-6 1,0 7 269,0-2-13,0 4-167,0 1 0,-5 6-78,0-1-14,0 7 1,5-2 34,0 10 0,0 3-14,0 6 0,0 8-35,0 2 1,0-1 44,0 2 0,0-1-57,0 5 0,0 1-61,0-1 1,0 1-161,0-1 0,2 0-17,3 1 1,3-7-216,7-4 0,-1-2-13,1-3 0,5-1-706,-1-3 1185,7-3 0,4-7 0,7 0 0</inkml:trace>
  <inkml:trace contextRef="#ctx0" brushRef="#br2" timeOffset="59768.27">10188 14214 7569,'-2'-8'-129,"-3"3"681,4-3 0,-8 6 61,5-3-365,-5 4 0,0 1 1,-1 0 29,-2 0 1,-1 1-84,-1 4 0,-3 3 49,-2 7 0,2 5 102,-2-1 1,2 7-152,3-1 1,-4 3-42,3 1 0,-3 5-124,8 1 1,4-3 65,1-7 0,3 6-208,2-7 1,0 6 29,0-11 0,12 1-68,2-5 0,11-1-108,-1 1 1,4-7-265,1-3 0,3-3 74,2-2 0,3 0-244,7 0 1,-4-7-58,-1-3 0,-2-3 749,3-1 0,-4-1 0,-7 0 0</inkml:trace>
  <inkml:trace contextRef="#ctx0" brushRef="#br2" timeOffset="60151.27">10732 14258 7703,'-9'-6'1328,"1"4"-336,3-3-655,4 3 0,-7 2-30,3 0 0,1 0 97,-5 0-182,5 0 1,-9 5 0,4 2 68,-5 1 0,0 2-53,-1 5 0,0 4-104,1 1 1,-1 1 0,0-1 0,5 2-89,1 8 1,4-6 41,-5 1 0,7-1-170,-2 6 0,3-1 30,2 1-195,7-8 0,1 6 1,8-5 99,4 0 0,3-2 126,6-6 1,2-2-316,3-3 0,4-4-427,6-6 1,0 0-115,0 0 0,-1-1 423,-4-4 0,2-3 454,-7-7 0,7-6 0,-4-2 0</inkml:trace>
  <inkml:trace contextRef="#ctx0" brushRef="#br2" timeOffset="60815.27">11217 14390 7622,'0'-14'1623,"0"6"-994,0 1-119,0 1-97,0 4 1,0-5 1,0 19-67,0 2 0,0 4-165,0-3 1,0 1-1,0 4 1,0 1-114,0 4 0,0 3 68,0-4 0,5 2-235,0-1 0,6 1-25,-1-7 1,-2 6-180,2-5 1,0-1 81,4-4 1,1-2-181,0-3 1,1-4 155,4-6 1,-2 0-84,6 0 0,-6-1 95,2-4 0,1-3 48,-2-7 0,1 0 181,-5 0 0,-1-4 0,1-1 1,-5-4 163,0 4 1,-7-4-61,2 4 1,-2-1 141,2 1 1,-3-1-43,3-4 1,-4-1 42,-1 7 1,5-6-9,0 6 0,0-6 88,-5 6 114,6-1-302,-4 5 1,6 2 31,-3 3-4,-3 4-214,4 6 1,-4 1 103,3 4 1,-4-1-7,4 5 0,-3 1 26,-2 5 1,2 5-32,3-1 1,-4 2-269,4-1 1,-3 1-23,-2 4 0,5 1-120,-1-7 0,3 6-1,-2-5 0,-2 6-153,7-2 0,-5-3 38,5-1 1,-1-4-220,6-1 1,0 0 65,0-1 635,-1-5 0,1 4 0,0-5 0</inkml:trace>
  <inkml:trace contextRef="#ctx0" brushRef="#br2" timeOffset="61168.27">11937 14537 7027,'8'7'1196,"-1"1"-824,-7 7 0,0 4-140,0 1 1,0 0 54,0-6 1,0 1 185,0 0-84,0-1 8,0 1-199,0 0 1,1-7 237,4-3-137,-3-3 1,4-9-184,-6-3 0,2-5 67,3-4 1,-3 1 11,2-7 0,-2 6-35,-2-6 0,2 1-83,3-6 1,-4 1 5,4 0 1,2-1-170,-2 1 0,4-1 24,-4 1 0,7 0-163,-2-1 1,1 7-292,-1 4 0,3 2 263,-3 3 1,3-1-524,1 0 1,1 7 220,0 3 0,-1-1 66,1 1 1,1 0 28,4 5 0,-4 0-102,4 0 0,1 6 562,-1 4 0,6 3 0,-3 2 0</inkml:trace>
  <inkml:trace contextRef="#ctx0" brushRef="#br2" timeOffset="61624.27">12569 14273 7983,'-2'-8'605,"-1"1"-108,-2 1-326,-6-3 1,4 0 171,-3-1-33,-3 7 0,5-4 182,-6 7 0,4 0-199,0 0 0,0 2-110,-5 3 1,1 8-45,-1 6 0,5 2 44,0-1 1,2 3-1,-2 6 1,-1-1-81,6-3 1,0 2-171,5-2 0,0 1 12,0-2 0,0 3-63,0-8 1,7 2-239,3-1 1,3-9 170,1 4 1,1-5-117,0 0 0,4-4-50,1-6 338,0 0 1,-6 0-1,1-1-69,0-4 0,-1-3 22,1-7 0,0-5 41,-1 1 1,-4-3 140,0 3 1,-5 1 102,5-7 0,-5 6-86,4-6 1,-5 7 44,1-1 1,1-2 63,-1 1-66,0 0 1,-3 11 119,2-1-70,-2 0-213,5 2 1,-7 3-122,0 10 0,0 3-93,0 7 0,0 1 96,0 4 1,1 2-304,4 8 0,-3-6 42,3 1-135,-4-1 0,6 1 0,1-2 67,0-2 0,5-1 131,-3-6 1,8-1-61,2-3 357,-1 3 0,2-11 0,2 4 0</inkml:trace>
  <inkml:trace contextRef="#ctx0" brushRef="#br2" timeOffset="61940.27">13172 14229 7731,'0'-15'828,"0"5"-339,0 0-306,0 1 1,-5-1 416,0 0-132,0 7 1,3-4-166,-3 7 1,2 0-90,-7 0 0,5 2-8,-4 3 1,4-2-3,-5 7 0,0 1 0,-4 9 1,0-2-30,5 6 1,-3-4-85,7 4 0,-4 1 58,4 4 0,0 1-68,5-1 1,0 1-113,0-1 0,0-6 51,0-4 0,6 3-499,4-3 1,5 2 59,4-1 1,3-9-114,2 4 1,4-10 271,-4 0 0,4-3 22,1-2 0,-1-2-127,-3-3 1,3 2-175,-4-7 1,-3 0-969,-1-4 1507,3-1 0,-7 0 0,5 0 0</inkml:trace>
  <inkml:trace contextRef="#ctx0" brushRef="#br2" timeOffset="62541.27">13583 14243 10219,'0'15'1034,"0"0"-796,0 0 0,0-1-12,0 1 1,5 0-55,0-1 1,0 6 0,-5 0 0,2 4 10,3-4 1,-4 1-42,4-2 0,2-2-357,-3 2 0,8-2-5,-2-3 1,3-5-147,1-5 1,1 3 262,0-2 0,0 0 11,-1-5 1,1-7-109,0-3 0,3-3-166,-4-1 0,9-6 114,-8 1 0,-2-6 171,-3 5 1,-2-4 370,2 4 0,-2-4-55,-3 4 1,-4-4 143,4 4 1,-3-4-126,-2 4 1,0 0 455,0 6-124,0-1-3,0 0-183,0 1-104,0 5-732,0 3 382,0 19 1,5-3-25,0 9 1,0 4 119,-5 2 0,0 3-28,0 1 1,1 7-121,4 3 1,-3 2-47,3-2 0,1 8 202,-1-2 1,0 2-46,-5-3 0,0-2-9,0-2 1,0 1-20,0-7 0,0 5-92,0-5 1,0-4 196,0-6 0,-6-6 128,-4 2 0,2-4-62,-2-1 0,2-5 87,-2-1 1,-3-5 11,3 1 1,-3-2-99,-2 2 0,-1-4-23,-4 4 0,2-3-52,-6-2 1,-1 0-85,-4 0 0,-1 0 132,1 0 0,0 0-25,-1 0 0,1 2-984,-1 2 1,3-2-299,2 3 0,-1-3-1868,6-2 3053,1 0 0,4 0 0,0 0 0</inkml:trace>
  <inkml:trace contextRef="#ctx0" brushRef="#br2" timeOffset="90783.27">22065 8526 7472,'0'-9'312,"-2"1"-240,-3 3 1,2 4-107,-7-4 157,0 3 1,-4 2 61,-1 0-143,-6 0 1,3 0-1,-5 0 22,2 0 1,-10 0-40,1 0 0,-9 2 50,0 3 1,-4 1-4,-1 4 0,-5 3 19,0-3 0,-1-2 0,2 2 98,-1 1-73,-6 2 1,9 7 37,-3-1 0,3 3-64,2-3 1,2-1 53,2 7-108,-2-1 0,6 6 0,-5-1 61,2 0 1,5 6-32,-5-1 1,4 7-6,-4-2 1,5-1-115,-5 1 0,-1 0 74,-4 5 0,-5 0-95,0 0 1,-1 0-17,1 1 1,-4-1-99,-5 0 0,-3 0 81,-3 0 0,-3-5 44,-6 0 1,-2 1 23,-4 4 1,-2-7-3,-7-3 0,6-2-5,4-3 1,-7 0-226,1 1 0,-4-1 269,10 1 0,-6-6 72,6 1 1,0-3-55,4 3 1,2-4-12,4-6 0,1 0-1,3-1 0,4 1 10,-4 0 0,5-2-41,5-4 0,4 3-89,5-7 0,6 5 66,0-6 0,6 3 39,-1-2 1,5-3-107,4 2 618,-3-2-539,12-2 46,-5 0 0,6 0 1,0 0-85,1 0 95,6 0 0,-5 0-139,3 0 51,3 0-127,1 0-1681,6 0 1518,0 7-71,6 1 430,2 0 0,14 5 0,0-5 0</inkml:trace>
  <inkml:trace contextRef="#ctx0" brushRef="#br2" timeOffset="91524.27">18449 9878 7263,'-9'0'380,"3"0"-261,-1 0 1,4 0 185,-7 0-136,7 0 1,-10 5-90,3 0 1,2 6 76,-2-1 1,0 3-53,-4 2 0,-6-1 3,1 1 0,-6 5 15,5-1 1,-6 6-35,2-6 1,-4 6-10,-1-6 0,-1 8 43,1-3 0,-5 4-7,-1 1 0,-1 1-204,2-1 0,3-5 14,-3 1 0,4-2 9,6 1 0,-2-2 75,6-8 0,1 1-65,4 0 1,2-1 30,3 1 1,3-5-174,7 0 198,0-7-2,0 3 1,7-6 35,3 0 1,4 0-46,6 0 0,-2-1 106,7-4 1,-3 2-78,3-7 1,3 7 7,-4-2 1,2-2-7,-1 2 0,7 0 13,-2 5 0,1 0-11,-7 0 0,4 0-94,-3 0 0,2 0 23,3 0 1,-1 2 25,1 3 0,-1-2-6,0 7 0,1-7-22,-1 2 0,1 2-3,-1-2 0,-1-1 25,-4-4 1,4 0-1,-4 0 0,-2 0 9,-3 0 7,4 0-35,-6 0 34,-3 0 320,-7 0-158,-7-6 1,-7-2-76,-3-7 1,-3 5-12,-1 0 1,-1 1 0,0-6 1,1-5-60,-1 1 1,0-2-9,0 1 0,1 2-311,-1-7 1,2 8-262,3-3-192,-3-3 767,11 7 0,2-6 0,9 8 0</inkml:trace>
  <inkml:trace contextRef="#ctx0" brushRef="#br3" timeOffset="95342.27">10879 8761 7569,'8'0'-135,"-2"0"0,-6-2 331,0-3 7,0 4-69,-6-6 191,4 0-81,-11-1-39,11-6-113,-11-1 1,12 0-59,-4 0 0,-2 1 86,2-1 0,1 0-36,4 1 0,-5-6 84,0 0-95,-7-6 1,4 5 0,-7-5 61,1 2 0,4-1-37,0-4 1,0-1-32,-4 1 0,-1-5-14,0-1 0,1-4-123,-1 5 0,0-5 104,0 4 0,1 1-118,-1 5 1,5 1 36,0 3 0,6-1 70,-6 7 0,5-1-48,-5 5 0,5 1-93,-5-1 0,5 2-20,-4 3-199,5-3-76,-9 11 253,12-4 0,-7 6-416,3 0 187,3 0 158,-5 0 1,3 1-85,-1 4 221,0 3 1,5 2 0,-2-2-257,-3-1 286,4-2 1,-6-4 72,7 4-53,0-3 998,0 5-787,-6-7 98,4-7 1,-6 4 86,3-7-1,3 7-177,-4-10 0,6 9 88,0-5-245,0 5 0,1-2 153,4 6-197,-3 0 0,6 0 141,-3 0-145,-3 0 1,9 1 88,-6 4 1,0 3-11,-5 7 0,1 0-84,4 0 1,-3-1 22,3 1 1,-4 1-42,-1 4 1,0-4 88,0 4-58,0-10 0,0 3 0,-1-5 29,-4 0-19,3 5 18,-4-5-25,-1 0 111,6-1-65,-6-7 0,5-2-58,-2-3 1,2-3-5,-3-6 1,3-3-6,2-2 0,0 2 19,0-2 0,0-4-4,0-2 0,0 2 20,0-1 1,0 1-1,0-1 1,0-3 20,0 8 0,2-6-37,3 6 0,-3 4 120,2 5 0,3 5-92,-2-4 1,1 5 3,-1-1 0,-1 4 12,5 1 0,1 0-3,5 0 0,0 6-12,-1 4 1,1-2-6,0 2 0,-1 0-80,1 5 1,0-1 81,-1 1 0,-4 1-9,0 4 1,0-2-357,5 6 0,-1-4 361,1 4 0,0 1 0,-1 4 0</inkml:trace>
  <inkml:trace contextRef="#ctx0" brushRef="#br3" timeOffset="96384.27">13495 8819 7569,'0'-14'-257,"0"-1"1,0 0 62,0 1 1,2-1 596,3 0 0,-2-1-127,7-4 1,-5-1-140,4-3 1,-4-4 18,5 3 0,-5-7 136,5-3 1,-2-1-161,2 2 1,1-3-7,-6-7 0,7-1-135,-3 1 1,-1 5 62,2 0 1,0 5-115,5-6 0,-1 8-10,1-3-5,0 11 0,-5-2 0,-1 5 35,3-2 0,-4 5 21,2-2 1,-7 4 7,2 1 1,-2 2-31,2 3 141,-3-3-100,4 5-156,-6 0 158,0 1-214,0 7 183,-6 7 1,3 1 13,-7 7 1,5-1-7,-5 1 1,2 0-6,-2 0 0,-3-1-39,3 1 0,-3 5 30,-2-1 1,-4 1 11,-1-6 1,1 6-21,4 0 66,0-7 0,5 0 0,1-5-50,-3 0 0,4 0-31,-2-3 80,7-3 80,-4 4 0,7-12-229,0-4 0,0-3 81,0-2 1,7 1-110,3-1 0,3-2 63,2-2 0,-6 3 34,1-4 0,0-1-15,5 1 106,-1-6 1,-1 10-1,-1-4-73,-2 4 1,-1 1 79,6 0 1,-5 2 105,0 3 0,-5-1-45,4 6 1,-4-5 160,5 5-169,-7 1 0,6 4 15,-5 0-8,-2 0 22,5 6 1,-2 2-73,-1 7 0,3 5-19,-2-1 1,-2 1-245,7-6 0,-5 1 79,5 0 0,4 4-401,6 1 1,1 1 534,-1-1 0,3-4 0,6 5 0</inkml:trace>
  <inkml:trace contextRef="#ctx0" brushRef="#br3" timeOffset="97657.27">16523 8937 7441,'0'-8'257,"0"1"1,0 6-231,0-4 0,2 2 30,3-7 0,3 5 20,6-5 0,6 0-11,0-4 1,4-1-12,-4 0 1,6-1 7,-2-4 0,4 2-1,2-6 0,-1 4-1,0-4 1,-1 4-24,-3-4 0,2 1-82,-2-2 0,3-3 68,1 4 1,-4-4-14,-1-1 1,1-1-42,4 1 1,-5-5-141,1-1 1,-1-4 92,6 5 1,-1-5-78,1 4 1,-3-4 150,-2 5 1,3-5-44,-4 4 1,-1 1 112,2 5 0,-6-1-65,6 1 1,-7 4-28,1 1 0,-1 6 38,2-2 0,-4 9 174,4 1-209,-4 0 0,-1 2-24,-1 3-61,-5-3 98,4 6-102,-12-4 89,6 6 11,-7 0 6,0 6 1,-2-2 21,-3 6 1,-1-6 7,-4 6 1,-3-5-7,3 5 0,-3-5-17,-2 5 1,-4-5 9,-1 4 1,1 1-4,4 5 28,-6-7 0,4 5 1,-2-5-19,2 0 1,3 4-1,-1-7 1,5 5 13,0-6 0,5 1 47,-4-5-69,5 0 12,-2 0 9,19 0-59,-10-6 0,17-2 1,-9-7 39,7 0 1,-2 1-9,4-1 1,-4 5-36,-1 0 0,5 0-74,-1-4 0,1 1 106,-5 3 1,-1-2-33,1 8 64,0-8 1,-2 9-55,-3-7 111,3 7 0,-10-4-88,7 7 9,0 7 1,-1 3 49,1 9 1,-7-2 9,2 2 0,-1 2-272,0-1 0,-2 6 76,3-1 0,-3 2-717,-2 3 841,0-1 0,6 1 0,2-1 0</inkml:trace>
  <inkml:trace contextRef="#ctx0" brushRef="#br3" timeOffset="98682.27">10996 8364 7569,'0'-8'-384,"0"1"487,0 7 68,7 0 1,-4 5-67,7 0-42,-7 6 0,4-2 15,-7 5 0,1-4-27,4 0 0,-3 0 6,3 4 1,-4-4-48,-1 0 3,7 0 3,1 4 1,5-4-11,-3 0 0,3-7 20,-3 2 1,-2-3-3,2-2 0,0-2-28,4-3 0,-1 2 26,-3-7 0,3 0 0,-3-4 0,-2-1 8,2 0 1,-2 1 33,2-1-41,-4 0 1,-4 1 22,3-1-47,-3 0-3,4 0 0,-6 6-81,0-1 113,-6 7-123,4-4 1,-5 9 56,7 3 1,0-2 27,0 7 1,0-1 11,0 6 1,0 5 3,0-1 0,7 1 24,3-5 0,3-1 10,2 1 1,-1 0 26,1-1 0,0-4-55,-1 0 25,1-7 0,5 4 1,-1-7-10,-1 0 0,0 0 2,2 0 0,-4-5-16,4 0 0,-4-6-5,-1 1 1,-1-3 42,1-2 1,0-5 0,-1 1 1,-5-1 64,-4 6 0,-4-6-83,-1 0 1,0 1-50,0 4 1,-1-5 52,-4 1 1,-2-1 8,-3 6 0,-3 4-175,3 0 1,-1 5-250,1-5 1,-3 7 14,3-2 1,2 3-551,-2 2 911,7 7 0,-10 8 0,5 8 0</inkml:trace>
  <inkml:trace contextRef="#ctx0" brushRef="#br3" timeOffset="99608.27">13804 8526 7569,'0'-17'37,"0"-1"-37,0-1 51,0-1 15,0 5 136,6 1 53,-4 5 1,4 1-63,-6 3-110,0 4 0,0-4-125,0 10 27,0 3 0,0 7 33,0-1 0,-4 1-34,-1 0 0,0-1 0,5 1 0,0 0 43,0 0 1,5-6-23,0 1 1,6-2-68,-1 2 1,-2 1 56,2-6 1,1 0-4,9-5 1,-4 0 5,4 0 1,-2 0-3,1 0 1,-2-5-9,2 0 1,-2-4-2,-3 4 1,1-5-35,0 5 0,-6-6 13,1 1 32,0 3-21,-2-6 32,-1 12 1,-7-8-142,0 5-243,0 2 395,0-5-13,0 20 0,1-8-16,4 10 0,-1-3 71,5 2 1,-4-4 9,5 0 0,0-5-53,5 4 1,-6-4 90,1 5 1,0-7-40,5 2 1,-1-3 15,1-2 0,0 0-30,-1 0 0,1-2-4,0-3 0,0-1 55,-1-4 0,1-3-46,0 3 1,-1-3-7,1-1 0,-5-1 15,0 0 0,-7 0 17,2 1 0,-4-1-39,-1 0 0,0 1 7,0-1 1,0-5-48,0 1 0,0-1-108,0 5 1,0 1 8,0-1 0,-1 0-201,-4 1 1,2 1-798,-7 3 679,7-3 0,-9 9-297,7-5 706,0 5 0,-1 4 0,-2 9 0</inkml:trace>
  <inkml:trace contextRef="#ctx0" brushRef="#br3" timeOffset="100635.27">17214 8643 6770,'0'-15'-20,"0"7"690,0 2-253,0 6-262,0 13 1,0-2 5,0 14-101,0-7 0,-5 3 0,0-6 14,2-1 1,1 1-10,2 0 1,5-1 95,0 1-75,6 0 0,-2-2-201,5-3 1,1 1-26,0-6 120,-1 0 0,1-5 0,1 0 76,4 0-69,-4 0 0,6-5 0,-8-2 31,1-1 1,0 0-7,-1-2 0,-4-1-7,0 6 0,-5-6 6,5 1-47,-7 3 0,4-6-6,-7 12-55,0-6-219,6 7 331,-4 0 1,6 2 2,-3 3 0,3-2-29,7 7 1,-1-6 8,1 6 1,-5-5 82,0 5 1,4-5-40,6 5 1,0-7 16,-6 2 1,1-4 29,0-1 56,-1 0 0,1 0-111,0 0 0,-1 0 63,1 0 9,0-6 1,0-2-41,-1-7 0,-4 0-2,0 1 0,-7-1 31,2 0 1,-2-1-5,2-4 0,-3 4-47,3-4 0,-4-1-9,-1 2 1,-5-6-153,1 5 0,-3 1-240,2 4 1,2 2 109,-7 3 209,7-3 38,-10 5 0,-2 0 0,-8 1 0</inkml:trace>
  <inkml:trace contextRef="#ctx0" brushRef="#br0" timeOffset="105313.27">5499 2866 7569,'-8'-14'-6,"-5"5"1,9 3-1,-6 6 106,-1 0-111,-2 0 0,-2 0 82,1 0 0,4 0 191,0 0-109,7 0-66,-4 0 1,20 0-11,7 0 1,1-2-131,4-3 0,1 4 105,8-4 1,-3 3-8,3 2 0,4 0-46,1 0 0,4 0-90,1 0 0,0 0 82,0 0 1,0 0-5,0 0 0,-1 0-11,-4 0 1,3 0-18,-3 0 1,-1 0-37,1 0 1,-8 0 66,-1 0 0,-3 0-46,-7 0 1,0 0 14,-6 0-10,1 0-81,0 7-7,-7-6 117,-2 6-1277,-6-7 1299,0 6 0,-6 3 0,-2 5 0</inkml:trace>
  <inkml:trace contextRef="#ctx0" brushRef="#br0" timeOffset="105750.27">6381 2675 7569,'0'-27'235,"0"2"132,0 4-240,0 13 0,0-1-142,0 5 1,1 2 47,4-3-182,-3 3 0,6 2 11,-3 0 0,-2 0 148,7 0 1,-5 2 68,5 3 0,0-3-65,4 2 0,1 3 1,0 0 18,-1 1 0,1 0-3,0 2 1,-1 3-29,1-3 1,0 3 1,0 1 1,-1 1-75,1 0 0,0-1 12,-1 1 0,-1 0-73,-3-1 1,2 1 121,-7 0-44,6 0 0,-9-1-26,2 1 36,-2 0 1,-4-2 63,-2-3 0,-5 3 105,-5-4 0,-1 0 12,0 0 0,-1-4-88,-4 5 1,2-5-18,-6 5 0,4-5 10,-4 4-56,-1-5 0,-4 7 1,1-4 54,4 1 1,-2-3-13,6 5 0,-5-6-40,6 6 0,-6-6-188,6 0 187,-1-2-48,5-2 1,6 5-369,-1 0 0,7 1 81,-2-1 346,3-3 0,-4 18 0,-3-4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09.885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104 73 7569,'-15'-9'906,"7"4"0,3 12-554,3 8 1,-3 13 17,0 11 0,-1 5-82,1 5 0,3 5-105,-3 10 1,-1 3-1,1 7 1,-2-2-33,2-4 0,4-2-133,-4-7 0,-2-7 82,2-3 1,1-5-120,4-4 1,0-6 18,0-10 1,0-2-145,0-8 30,0-5 140,0-3-97,6-25 0,2-1 21,7-19 1,0-1-52,-1-4 1,1-5 61,0 0 1,0-7-95,-1 2 1,1-5 60,0-4 1,-5 1-93,-1-7 0,1 3 152,5 3 0,0-1-48,-1 10 0,1 10 107,0 4 0,0 9-107,-1 7 1,1 2 18,0 8 1,-5 5 46,-1 5 0,1 4 98,5 4 0,-2 6-60,-3 10 0,3 3 128,-3 6 0,1 7-163,-1 4 0,3 9 16,-3 5 0,-3 5-118,-3 4 112,-2-9 0,3 15 0,0-12 18,-2-1 0,-1 3-59,-2-5 1,1-3-118,4-2 0,-3-5 11,3-5 1,-3 0-174,-2-9 1,0 3-866,0-9 501,0-3-627,0 1 645,0-14 647,-7-2 0,-1-6 0,-7 0 0</inkml:trace>
  <inkml:trace contextRef="#ctx0" brushRef="#br0" timeOffset="191">295 691 7569,'-8'0'1750,"1"0"-1182,7-7 0,2 6-216,3-4 1,8 2-232,7-2 0,4 3 177,-4-3-580,6-3 0,-3 6 1,8-4 229,3-1 0,-3 6 196,4-4 0,1 3-601,-2 2 1,7 0-1809,-2 0 2265,-3 0 0,7-6 0,-6-3 0</inkml:trace>
  <inkml:trace contextRef="#ctx0" brushRef="#br0" timeOffset="733">1017 470 7569,'0'-8'1062,"0"1"0,0 9-808,0 3 1,0 5 77,0 9 1,0 1-142,0 9 0,5-2-30,-1 7 0,1 2-62,-5-2 0,0 6-116,0-6 1,0 2 168,0-2 1,0-4 2,0-1 1,0-1-498,0-8 1,-1-2-90,-4-8 25,3 3 270,-11-12 1,11 4-32,-2-10 1,2-8 37,2-6 0,0-8 22,0 3 1,0-9 49,0-1 0,2-2-17,2 1 1,0 3 115,6-8 1,-2 1-84,2-5 0,3 5 8,-4-1 1,3 8 2,-2-3 0,3 9 81,-3 2 0,3 7-53,1 3 0,1 4-7,0 5 0,0 3-9,-1-3 1,1 10 26,0 5 0,1 8 68,4 2 1,-7 7-67,7 3 1,-7-1 5,6 6 0,-2 1-33,-3-2 1,3 2 0,2-2 0,-2-3-8,2 4 0,3-6-5,-3-4 0,6 1 23,-6-6 0,6-1-2,-5-4 0,4-5-7,-4 0 1,4-7 52,-4 2 0,0-4 116,-6-1 1,1-6-60,0-4 0,0-8-17,-1-2 0,1-4-19,0 4 1,-5-6 7,-1 2 0,-4 1 52,5-2 0,-7 1-61,2-6 0,-3 1 13,-2-1 1,0-4-50,0 0 0,-2-7-85,-3 1 1,-1-1 57,-4 2 1,-3 3-116,3 7 0,-1 1-24,1 3 1,-2 4-241,7 6 1,-4 6-1334,4-1 924,0 6 792,5-2 0,-7 6 0,-1 0 0</inkml:trace>
  <inkml:trace contextRef="#ctx0" brushRef="#br0" timeOffset="1142">2342 146 9026,'-7'-8'1210,"-1"3"-757,-6 10 0,-3 2-173,-2 2 1,-4 9-32,-7-3 1,2 5-120,4-1 1,-2-2 52,6 2 1,0-1-310,6 2 0,1-4 135,3 4-443,3-4 0,7-1 0,2 0 164,3 0 0,5-1-17,9 1 0,4 0 18,7-1 0,-1 1-60,0 0 1,6 0 174,-1-1 1,1 6-45,-6 0 0,-4 6 187,-1-2 0,-6 1-2,2 4 138,-10-3 1,-4 10 0,-6-6-97,0-1 0,0 1-53,0-1 1,-5 1 105,0-1 0,-6 1 149,1-1 1,-5-6-269,-4-3 1,2 1 65,-2-1 1,2-1-302,3-4 1,-1-5-60,0 0 1,5-7-439,0 2 403,1-4 366,0-1 0,3-6 0,6-2 0</inkml:trace>
  <inkml:trace contextRef="#ctx0" brushRef="#br0" timeOffset="1720">2754 338 7569,'-8'1'453,"3"4"0,4 5-122,1 10 0,0-1 259,0 11 0,0-4-305,0 8 0,5 4-112,-1 1 0,1-1-47,-5 1 0,5-5 9,0 6 1,5-8-79,-5 3 1,6-9 8,-1-2 0,2-6-166,-3 2 1,5-4 180,-5-1 0,0-7-34,0-3 0,1-3-290,5-2 1,0-2 61,-1-3 0,1-4 98,0-11 1,-1-1 57,1-4 0,0-1-38,0 6 0,-1-6 76,1 2 0,-2-3 95,-3 3 1,-2-2-49,-3 6 1,-2-1 96,7 1 0,-7 9-108,2-4 0,-1 8 5,1-2-4,-4 5 1,7-2-70,-3 6 0,-1 8-161,5 7 0,-4 1 115,5 9 0,-5 1-38,5 8 1,-2-3 68,2 4 1,3-3-28,-3 3 1,1-9-78,-1 3 1,3-4 64,-3-1 1,3-2 27,2-8 1,1 1 0,4 0 1,-4-7 49,4-3-22,-4-3 1,4-2 0,-1-2 117,-1-3 0,0-3-127,2-7 0,-4-5 10,4 1 0,-4-7 78,-1 1 0,-5-1-167,0 1 0,-7-6 130,2 7 0,-3-7-34,-2 6 0,-2-3-4,-3-1 1,-2-6-2,-2 1 1,-3-5 84,7 5 1,-5-6-84,6 6 0,-1-5 3,5 4 0,0 1-458,0 4 0,6 3-160,4 2 0,5-1-71,4 6 0,4 1 356,7 4 1,1 5 340,3 0 0,-1 7 0,6-2 0,-6-3 0,3 0 0</inkml:trace>
  <inkml:trace contextRef="#ctx0" brushRef="#br0" timeOffset="1978">3918 131 7569,'13'10'-24,"-3"0"39,3 0 0,-12 5 436,4-1 0,-3-4-104,-2 0 0,0 0 105,0 5 0,-2-1-83,-3 1 0,2 0-125,-7-1 1,5 6-50,-4 0 0,4 6-12,-5-2 1,5 4-27,-5 2 1,7 4 8,-2 0 1,-2 7-86,2-1 0,1 2 80,4 2 0,0-4-143,0-1 0,1-5-1,4 5-92,3-6 1,7 3 0,0-6 98,-1-1 1,6-1-43,0-4 1,6-2 43,-2-8 1,-1 1-95,2 0 1,-6-5-140,6 0 0,-2-7 69,1 2 0,3-4-276,-8-1 1,7-6 30,-1-4-161,-4-3 1,7-3 0,-5-2 78,0-2 1,3-6 191,-6 1 0,-1 2 273,-4-1 0,0-7 0,0-7 0</inkml:trace>
  <inkml:trace contextRef="#ctx0" brushRef="#br0" timeOffset="2167">4035 558 7569,'-14'0'0,"-1"0"0,0-6 1158,7 4 0,3-4-568,10 6 0,3 0-364,7 0 0,6-5-127,4 0 1,-2 0-187,1 5 0,1-5-650,4 0 0,1 0 508,-1 5 1,1-1-1435,-1-4 1663,-6 3 0,-2-11 0,-6 5 0</inkml:trace>
  <inkml:trace contextRef="#ctx0" brushRef="#br0" timeOffset="2902">4109 205 7569,'-8'-21'0,"-4"9"0,8-2 0,-1 2 567,5-3-176,0 7 0,1-5 1,4 5-212,5 0 0,3-5-75,2 3 0,6 3-283,4 2 0,-2-1-88,1 1 0,2 0-98,9 5 0,-4 7 113,3 2 0,-3 6-90,-1 5 0,2-2 154,-2 6 1,3 1 48,-9 4 0,-1 1 98,2-1 1,-9 1-118,-1-1 1,-1 2 485,-4 4 0,-3-3-4,-2 8 1,-4-1 159,-1 5 0,0 0-268,0 0 0,0 5 0,0 1 0,0-6-12,0-5 1,0-1-82,0 1 1,0-5 48,0-9 0,0 1 31,0-6-567,0-1 126,0-4 234,0-7-11,0-1 21,0-20 0,0 1-24,0-12 0,0 4 9,0-5 0,-1-4-152,-4-5 0,3-9 59,-3-1 1,4 0-39,1-5 1,0-7 14,0 2 1,0-6-4,0 6 1,6 1 50,4-1 1,3 12-40,2-3 0,-1 11 192,1 0 1,5 8 22,-1 1 0,3 7 0,-3-2 0,-2 6-112,2 4 0,3-2 24,-3 7 1,1-4 26,-5 4 1,-1 0-10,1 5 0,0 0 21,0 0 1,-1 6 102,1 4 1,0 3-140,-1 2 1,-4 0 4,0-1 1,-2 3 178,2 2 0,1-1-45,-6 7 1,2-5-207,-2 4 0,-4-1 67,4 2 0,-5 2 3,-5-2 0,-3 3 33,-6 1 0,-1 1-2,0-1 0,-4 6-126,-1-1 0,-5 0-48,6-4 1,-6-1 289,6 1 0,-3-3-66,3-2 1,7 1 91,-3-6 1,11 4 8,-1-4 0,3 1 36,2-1 1,0-4-46,0 4 1,8-2 155,7 1 1,0-2-91,4 2 1,4-2-70,2-2 1,3-1-185,1 1 1,5-5 58,1 0 0,-1-5-479,-5 4 1,-1-4 128,-3 5-149,3-7 0,-12 4 0,4-7-141,-4 0 143,-1 0-561,-1 6 394,-5-4 0,-1 6-540,-3-3 1141,-4-3 0,6 11 0,-7-5 0</inkml:trace>
  <inkml:trace contextRef="#ctx0" brushRef="#br0" timeOffset="4797">5832 161 7569,'0'-15'518,"0"0"530,-6 1-853,-3 6 1,-7 1 0,-2 9-27,-2 3 0,-11 3 63,2 6 0,-4 3-86,4 2 0,-6-1 33,1 7 1,6-7 37,8 2-310,4-4 1,8 4-1,3-1 106,3-1 1,6 0-71,5 2 0,3-4 24,12 4 0,6 1-118,4-1 0,6 6-52,-6-1 1,0 2 46,-4 3 1,-1-1 92,1 1 0,-7-1-5,-4 1 0,-2 4 167,-3 0 0,-6 1-45,-3-6 1,-3 5-79,-2 1 1,-8-2 176,-7-9 1,-6 2 248,-9-6 0,-1 0 11,-3-6 1,1 1-137,-6 0 1,6-7-391,-1-3 0,8 1-389,1-1 1,7 0-466,-2-5 1,4 2 966,1 3 0,-6 3 0,-2 7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58.08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16 339 7737,'-7'22'103,"5"0"1,-4-1 243,6 3 0,0 6-167,0 4 1,0 4 72,0 6 1,0 5-76,0 0 0,0-4 122,0 0 1,1-10-210,4 10 0,-3-6 166,3 0-315,-3-3 1,-2-12 0,1-1 96,4-2-204,-3-7 198,4-1-123,-6-12 234,0 6-17,0-27 0,0 2-293,0-16 0,-5 1-30,0-1 79,1-4 1,4-7-1,0-3 31,0-1 1,0-6-67,0 1 0,0-3 105,0-2 0,0 2-35,0 3 1,6-2 38,4 7 1,3 5 108,2 5 0,1 8-83,4 2 0,1 1 15,3 8 0,4 2 11,-3 8 1,-3-1-79,3 6 0,-6 0 2,6 5 0,-5 7 55,4 3 0,-6 8-7,2 1 0,-4 6-7,-1-6 0,-1 12 6,1-1 1,-5 2-12,0-2 1,-7-1 31,2 1 1,-4-1 2,-1 0 1,0 1 4,0-1 1,-6-4 78,-4-1 1,-3-1-96,-2 1 0,1 3 5,-1-8 1,0 6 68,1-6 149,-8 7-54,-1 4 0,1 4-49,2 0 0,10-4 8,5-11-112,4-2 1,2 11-12,4-4 1,3-3-4,7-1 1,6-1-7,4-4 1,-2 3 48,1-8 1,6-2-14,4 2 0,0-7-440,-4 2 0,1-3 11,3-2 0,-3 0-134,3 0 0,2 0 139,-2 0 399,1 0 0,1-7 0,1-1 0</inkml:trace>
  <inkml:trace contextRef="#ctx0" brushRef="#br0" timeOffset="242">1103 339 8429,'-14'14'1161,"5"1"1,3 1-701,6 4 0,0-2-268,0 6 1,1 6-174,4 4 1,-3 7 174,3-2 0,1 2-339,-1-2 0,2 7-443,-2-7 0,-2 5 200,7-10 0,-2 6-511,2-6 1,3-1-292,-3-9 1189,3 4 0,8-5 0,2 6 0</inkml:trace>
  <inkml:trace contextRef="#ctx0" brushRef="#br0" timeOffset="835">1441 353 8048,'0'25'2094,"0"-1"-1841,0 1 0,0 9-64,0 0 0,0 7-11,0-2 0,0 9-97,0 1 0,5-2 76,0-8 0,0 2 26,-5-7 1,0 6-133,0-6 1,0-5-246,0-4 0,2-7-95,3 1-174,-4-9 35,6-3 0,-7-30 230,0-7 1,0-7 112,0 3 1,0 1-2,0-6 1,0 3 2,0-8 0,0 3 47,0-8 0,5 5 98,0 5 1,-1-2-71,-4 6 0,2 1 127,3 5 0,-2 1-50,7 3 0,-5 4-153,5 7-114,-7 5 194,10-4 0,-5 13 0,7 0 0,-2 8-8,-3 12 1,3 3-17,-3 6 0,8 7 86,1 3 1,1-1-60,-5 1 1,6 0 20,3 5 1,-1-4-36,2-1-26,-1 0 0,1-3 1,-1-5-19,2-5 1,2-3-6,1 2 1,-6-4-38,-3-7-176,3-5 289,-7 4 185,5-12 24,-6-1 0,-2-14 62,-3-11-215,-4-3 1,-6-3-14,0-3 0,0 3 27,0-3 0,-6 3-52,-4 1 0,2-4-4,-2 0 0,0-7-69,-4 2 1,-1-4-183,0-1 1,0 2-42,1 2 1,4 3-55,0 3 1,5 4-468,-5 1-29,7-1 346,-3 8 1,12-1 469,4 3 0,3 4 0,2 1 0</inkml:trace>
  <inkml:trace contextRef="#ctx0" brushRef="#br0" timeOffset="1294">2544 15 7569,'-17'-8'1792,"-9"1"-1566,16 14 1,-11 1-21,7 7 1,-1 6-144,0 4 1,0 9 82,1 5 1,6 5-19,3 5 0,-2 2 37,2 3 0,0 3 0,5-3 1,0 3-27,0 2 1,0-10-119,0 0 1,7-8 115,3 3 1,3-5 9,1-5 1,6-3-325,0 3 0,4-7 35,-4-3 1,4-6-45,-4 2 0,6-6-196,-2-4 213,4-3 1,7-7 15,-1 0 0,-5-7 43,-4-3 1,-7-4 75,1-6 1,3-1-13,-3-4 1,1-2 10,-6 2 1,-4 2-22,0-1 267,0 6-32,5-17-3,-7 11-207,5-5 47,-12 14 36,6 8-15,-1 7 1,3 2-85,5 3 1,-4 3-104,0 7 1,0 1 4,4 4 1,1 1-4,0 3 1,0 4-63,-1-3 0,1 1-57,0-2 0,-1 2-183,1-6 1,0 0-447,-1-6 896,1 1 0,0 0 0,0-1 0</inkml:trace>
  <inkml:trace contextRef="#ctx0" brushRef="#br0" timeOffset="1494">2794 471 12288,'26'10'-23,"3"-1"0,5-5-671,1 1 0,2-4 694,7-1 0,7-13 0,1-3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8:54.69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1 457 7569,'0'-17'1557,"2"1"-1467,3 16 1,-4 16-122,4 18 44,-3 7 1,3 3 114,-1 0 1,3 5-91,-2 0 1,-3 7 28,2-2 0,3 1-118,-2-1 0,0 4 134,-5-5 0,5-2-7,0-2 0,-1-3-115,-4-2 1,0-7-65,0-2 70,0-11 0,0 4 65,0-4-46,0-2 73,0-8 5,0-7-23,0-7-21,0-20 1,-1-4-151,-4-20 0,3 3-31,-3-3 0,-1 3 104,1-8 1,0-3-9,5-2 0,-2-5 3,-2-5 1,2-3 27,-3-6 0,2-1-114,-2 1 0,3-6 167,-3 1 0,4-2 111,1 11 0,5 3-17,-1 17 1,8 1-47,-2 9 0,8 8-20,1 6 1,7 7-7,-1-1 0,-1 7-1,6 3 0,-9 5-34,8-1 1,-2 4-6,2 1 1,-5 1 92,1 4 0,-2 4-222,1 5 0,2 1 124,-6 0 0,5 1-65,-6 4 0,1 2 1,-6 8 0,1-1 59,0 1 0,-7 1 4,-3 3 0,-3-3 17,-2 3 1,-2 2 98,-3-1 0,-3-1-68,-7-5 0,-1 1 115,-4-1 1,-3 0-125,-6 1 0,4-6 35,1 1 1,-1-7-5,-4 1 1,0 3-39,-1-3 0,6-1-83,-1-8 0,7 3-49,-1-3-321,2 3-141,3 2-543,6-7 564,1-2 0,10-6 196,7 0 1,1 0 349,14 0 0,-7 0 0,10-13 0,-5-3 0</inkml:trace>
  <inkml:trace contextRef="#ctx0" brushRef="#br0" timeOffset="636">721 559 8371,'8'9'472,"5"17"0,-6-3-322,3 16 1,1-2 11,-6-2 0,2 1 33,-2 3 0,-2 8 80,7-3-365,-7 4 1,8-4 0,-6-2 113,-1-3 0,-3 2 2,-1-7 1,5 1 76,0-6-146,0 1 53,-5 5-21,0-10 357,0-4-188,0-14-581,0-7 391,-7-13 1,1-4 72,-4-12 0,-1 0-71,6-1 1,-5-1-131,5-3 0,-2-4 59,3-6 0,2-2-111,-3-3 0,-2 2 29,3-7 0,-1-1 76,5-9 78,6 10 1,2-8 0,7 15-32,0 4 0,1 1 112,4 7 0,-2 1-123,6 5 0,-4 6 3,4 3 0,-6 4 50,2 1 226,3 7-145,0 2-83,6 12 57,-6 9 1,-4 3-1,-7 6 35,-2 2 50,-7 2 0,8 8-74,-6 3 0,0-3 92,-5-2 1,-2-3-94,-2-1 1,0-2 88,-5-4-66,-1 4 0,-5 0 34,0 6-106,7 0 1,-5-4 75,3-1-213,-3 7 135,5 2 0,3-2-108,10-7 1,-2-6 86,7-9 1,5 1-85,4 0 1,1 0-137,-5-1 0,6 1-76,3 0 102,-2-1 0,4 1 1,-5 0-92,2-1 0,-3-4-65,4 0 0,-4-7-72,4 2 244,1-3 1,7-9 202,-2-2 0,2-11 0,-9-3 0</inkml:trace>
  <inkml:trace contextRef="#ctx0" brushRef="#br0" timeOffset="924">1603 559 8186,'0'25'453,"0"-1"1,0 1-346,0 4 1,0 1-30,0-1 1,0 2 79,0 3 0,5-1 107,0 6-150,0-6 0,-5 8 1,2-5 15,2 1 1,3-4-31,3 1 1,3-4-72,-3-6 1,3 2-169,1-6 1,6-1 175,0-4 1,6-2 135,-2-3-947,4 3 439,14-11 1,-2 4-81,9-6 0,-10-6 186,-5-4 0,-3-3 66,-1-2 0,-1-1-304,0-4 465,-6 4 0,5-12 0,-5 5 0</inkml:trace>
  <inkml:trace contextRef="#ctx0" brushRef="#br0" timeOffset="1102">1853 986 7569,'-16'0'1565,"-4"0"-1326,19 0-151,-6 0 1,20 0-93,7 0 1,1-2-141,3-3 1,1-3-116,4-7 1,2 1-347,4-1 0,-4 0 605,3 0 0,-3-6 0,-2-2 0</inkml:trace>
  <inkml:trace contextRef="#ctx0" brushRef="#br0" timeOffset="1277">1868 486 8327,'-17'0'1074,"4"0"-1721,13 0 430,20 0 0,-2 0-77,16 0 1,-1 0 293,1 0 0,-3 0 0,5 0 0</inkml:trace>
  <inkml:trace contextRef="#ctx0" brushRef="#br0" timeOffset="1850">2529 721 7530,'0'23'299,"7"5"0,-6-5-50,4 6 1,-1-6 209,0-4 1,-2-1 89,3 2-274,-3-4-38,-2 19 1,5-14 210,-1 13-107,1-13-30,-5 20-249,0-16 165,0 4-246,0-8-47,0-12 234,0-3-416,-6-6 260,-2 0 1,-2-11 45,0-4 1,7-5-134,-2 1 1,-2-4-161,2-7 0,-1-1 93,1-3 0,3-3 63,-3-8 1,4-5-70,1-4 0,0-8 5,0-2 109,0 0 0,1 7 1,4 2-1,4 4 44,-1 5 6,5-1 0,-5 16 0,7-3 27,-1 3-71,1 8 0,5 2 0,-1 6 124,-1 0-108,-1 7 0,-1 2-231,3 6 223,-2 0-24,17 0 1,-16 6 0,8 4 9,-3 3 0,-7 8-5,4 4 0,-4 2 10,-1 3 1,-2-1-4,-3 1 0,1 1-34,-6 3 39,0-3 1,-5 15 84,0-7-98,0 0-54,-6-3 0,-3-7 0,-5 2-32,-1-4 1,0-9-146,1 1 0,-1-3 161,0-1 1,-1 0-49,-4 0-598,4-7-567,-5 5 1323,6-12 0,0 6 0,1-7 0</inkml:trace>
  <inkml:trace contextRef="#ctx0" brushRef="#br0" timeOffset="2291">3264 677 8197,'5'38'0,"0"-4"186,-2-3 0,-1-2 1,-2 1-1,0-1 330,0 0-241,0-6 95,0 5-92,0 2-220,0-6 241,0 4 50,0-14-34,0-5-89,0-3-147,0-32 0,0 6-147,0-19 0,0 2-22,0 2 1,0-10 57,0 1 1,0-4-73,0 4 0,6-5 59,4 0 0,3 0-66,2 5 0,0 2 67,-1 2 0,3 4 16,2 7 0,-2 0 15,2-1 0,-2 7 10,-3 4 1,3 4-4,2 5-19,-2-3 19,10 12 1,-5 5 41,2 11 1,-3 5 0,-6-1 0,0 9-9,-1 6 1,1 12 3,0-2 0,-5 4 4,-1-4 1,0 6 7,0 4 0,3-2 0,-7 2 1,4-1-62,-4 1 1,2-4-97,-2-6 0,-4 0-14,4 0 1,2-6-544,-2-4 252,0-3 0,-4-3-933,4-3 841,-3-4 510,4-13 0,-6 5 0,0-5 0</inkml:trace>
  <inkml:trace contextRef="#ctx0" brushRef="#br0" timeOffset="2477">3529 853 10645,'29'9'636,"-4"-3"1,1-6-664,5 0-133,5 0 0,9 0-157,4 0 1,-1-6 316,6-4 0,0-3 0,4-2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3.707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339 30 7569,'-8'-8'1418,"1"2"-1212,14 32 1,1-5-92,6 23 0,-4-8 15,0 3 0,0 2-68,5 8 0,-6 2-105,1 2 0,-5 1 84,5-10 1,-5 9-116,5-9 0,-6 3 71,6-3 0,-6-5-97,0 1 1,-2-8-64,-2 3 0,5-4-37,0-2-494,0-6 152,-5-2-133,0-6 528,0-7 0,-7-34 0,-1-15 1</inkml:trace>
  <inkml:trace contextRef="#ctx0" brushRef="#br0" timeOffset="251">89 148 7569,'-21'-15'683,"4"7"-97,-4-5-184,6 11 195,7-11-275,2 12-170,6-6 0,8 0-68,7-2 0,1 1-126,8-2 1,6 5 53,4-5 1,9 5 155,1-5-223,0 7 0,15-5 1,-2 5-140,5-2 1,1 0-292,-4 5 1,0 0 328,0 0 0,-7 1 83,-3 4 1,2-1-290,-2 5 1,-2 0-455,-8 0 0,2 4 816,-7-3 0,7 3 0,-3 2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7.58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10 118 7801,'-8'21'929,"7"7"-706,5 6 0,1 2-159,-5-1 1,0 2-49,0 7 1,0 0-2,0 0 1,2 0 54,3 1 1,-4-3 15,4-3 1,-1 2-289,1-7 1,-4 1-567,4-6-280,3 0 253,0 1 76,7-1 719,0-12 0,-1-4 0,1-13 0</inkml:trace>
  <inkml:trace contextRef="#ctx0" brushRef="#br0" timeOffset="243">422 30 7569,'0'-17'1558,"0"4"-1434,6 13 1,-2 12 78,5 3 0,-4 9-72,5 1 1,0 2-108,5 3 0,-6 1 80,1 3 1,0-1-169,5 6 1,-2-2 13,-3 3 1,1 2 38,-6-3 1,5 4-197,-5 1 1,4-5-106,-4 0 0,0-6-151,-5 1 1,0-3-257,0-1-277,0-7 996,0 11 0,-13-16 0,-3 10 0</inkml:trace>
  <inkml:trace contextRef="#ctx0" brushRef="#br0" timeOffset="675">128 485 7569,'-23'-14'936,"8"-1"-641,9 7-246,6-5 0,13 5-42,6-7 1,9 0-1,7 1 0,2 4-117,7 0 0,2 0-173,3-5 0,3-1 43,7-3 0,-5 2 32,0-2 0,-2 2-42,2 3 0,0 1 108,-10 3 0,2-3-103,-12 3 112,0 3 412,-4 1 450,-1 6-425,-6 0-198,-8 0 179,-9 13 1,-6 3 262,0 14 1,-5-6-244,0 1 1,-6-1 9,1 5 1,2 4-70,-2-3 0,7 7-63,-2-7 1,3 2-55,2-2-170,0 6 60,0 8 1,7-5-1,3 0 165,3-6 1,3-6-56,4-2 0,-2 1-177,6-6 1,2-1-184,9-4 1,0 0 173,5-1 1,7-5 77,-3-5 1,4-2-442,-4-2 0,0-6-781,0-4 425,-7-3 1,4-2 0,-6 0 473,-3 1 0,-7-6-270,-6 0 572,-2 1 0,-3-2 0,1-2 0</inkml:trace>
  <inkml:trace contextRef="#ctx0" brushRef="#br0" timeOffset="844">1186 574 7569,'-16'0'726,"3"0"-705,39-7 1,-6 4-30,19-7 1,-11 5-227,-4-5 0,-1 5-330,1-4 1,-1 1 563,-3-2 0,-4-10 0,5 4 0</inkml:trace>
  <inkml:trace contextRef="#ctx0" brushRef="#br0" timeOffset="1010">1098 221 7569,'-8'-8'1199,"1"1"1,16 1-1159,5-4 0,4 2-126,12-2 1,2 2-313,12-2 0,12-3 397,3 3 0,9-10 0,-1-2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09.391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29 264 8848,'-16'-7'730,"3"6"-453,26 14 0,-5 1-145,7 21 0,0-1-2,-5 10 0,-2 0-107,1 0 0,-5 2 147,1 3 1,1-7-98,-1 7 0,0-11 7,-5 6 0,0-5-139,0 0 1,5-8 83,0-6-193,0-7 197,-5 3 132,0-6 237,0-7-492,0-1-106,0-27 0,0 2 134,0-16 1,0 3-64,0 1 1,0-6 128,0-3 0,0-3-13,0-2 1,0-5-136,0 0 1,1 3 44,4 2 0,-2 3 179,7-8 1,0-2-68,5 2 1,1 5 68,4 5 0,-4 1-52,4-1 0,3 3-7,1 7 0,-1 6-12,1 3 0,1 11-1,4 4 1,1 5-81,-1 5 1,0 11 23,1 13 1,-1 2-10,1 9 1,-1-1 3,0 5 1,1 5-11,-1 0 0,1 5-22,-1-5 1,-6 5-14,-3-5 1,-4 5 58,-1-5 1,-2 4 0,-4-4 1,-2-1 37,-7-9 0,-2 2-10,-3-7 1,-4 0 13,-11-4 0,2-7-2,-6-4 1,-3 1 92,-7-5 1,-2 3-81,-3-9 0,-3 0 5,2 0 1,-1-5 42,2 1 1,-3-4 99,3-1 0,3-1-312,1-4 146,11-4 0,-2-7 67,6-3-390,7 2 1,7-15-510,6 2 1,13-3 330,6 4 506,7-7 0,10 5 0,2-5 0</inkml:trace>
  <inkml:trace contextRef="#ctx0" brushRef="#br0" timeOffset="460">1250 455 7569,'-10'16'846,"0"4"-541,7 3 1,-4 11-117,7 0 0,-2 0 74,-2-4 1,2 4-135,-3 0 0,2 1 13,-2-6 1,3-4 54,-3-1-274,4-6-27,1 10 312,0-12-64,0 5 65,0-12 177,-7-3-447,6-19 1,-6-3-173,7-14 1,5-4 49,0 0 1,6-7 81,-1 2 0,1-4-17,-1-1 1,3-5 45,-3 0 1,8-10-6,2 5 1,1 1 18,-1 8 1,-2 3 76,6 3 0,-4 8-21,4 6 1,-6 7 148,2-1 1,1 7-48,-2 3 1,3 5-107,-3-1 2,-2 4 1,9 7 0,-7 4 32,-1 3 0,0 8 0,2 4 1,-4 3 29,4 1 0,-4 7 1,-1 3 1,0 5-4,-1 5 1,-4-3 8,0 3 0,0-3-92,4-2 1,-4 5 59,0 0 0,-2-5-300,2-5 0,3-1-501,-3 1-288,3-3 282,2 0 46,-7-5 727,5-2 0,-12-8 0,6-6 0</inkml:trace>
  <inkml:trace contextRef="#ctx0" brushRef="#br0" timeOffset="658">1338 587 8620,'26'-8'251,"3"3"1,6 3-150,-1 2 1,3 0-300,7 0 0,7 0-52,3 0-164,3 0 1,2 0 0,0 0-236,0 0 648,-1 0 0,1-6 0,0-2 0</inkml:trace>
  <inkml:trace contextRef="#ctx0" brushRef="#br0" timeOffset="909">2455 205 8986,'-8'26'733,"3"3"0,3 6-589,2-1 0,0 4 39,0 6 1,5 1 22,0 4 1,1-3-418,-1 3 0,-1 2 197,5-2 0,-5-5 102,1-5 1,1-6-539,-1 1 0,2-8-1405,-3-1 845,-2-7-132,11 3 1142,-11-13 0,4-1 0,-6-7 0</inkml:trace>
  <inkml:trace contextRef="#ctx0" brushRef="#br0" timeOffset="1135">2102 146 7724,'29'0'934,"-6"0"1,5 2-751,-3 3 1,9-2-191,5 7 0,5 0-97,5 4 0,2-4-106,3 0 1,1 0-274,-6 4 0,5 1 76,-5 0 1,0-6-177,-5 1 0,-6 0 582,-4 5 0,4-1 0,-1 1 0</inkml:trace>
  <inkml:trace contextRef="#ctx0" brushRef="#br0" timeOffset="1617">3190 440 7855,'-8'34'707,"3"1"1,3-1-452,2-5 0,0 7-94,0 4 0,0 2 113,0 2-345,0-6 1,0 2 0,0-5 256,0-3 1,2-1-111,3-1 139,-4-7-359,6 4 90,-7-10-68,0-2 155,0-9 13,0-6-186,0-20 0,0 2 0,0-17 53,0-1 1,0-2 62,0-6 0,1-5-49,4 0 1,-1-8-128,5-2 0,1 5 158,5-5 0,0 5 65,-1 1 1,6 4 88,-1 9 1,3 4-67,-3 7-4,-2 0 0,9 6 0,-5 3-47,2 4 44,1 1-7,12 0 0,0 7 0,3 3 0,-8 12 43,-6 8 1,-5 6 91,4 8 0,-4 2-169,4 4 0,-6 2 51,2 7-100,-4 0 0,-6-3 0,-2 2 98,-1 2 0,-1-2-3,-1-4 1,-3-1-146,3 1 0,-4 2-212,-1-7 0,0 0-26,0-4 0,0-6-711,0 1-137,0-7 595,0 9 591,0-10 0,-6 4 0,-3-6 0</inkml:trace>
  <inkml:trace contextRef="#ctx0" brushRef="#br0" timeOffset="1817">3337 705 8649,'-8'-8'1403,"1"1"0,25 7-1362,7 0 1,7-2 9,3-3 1,10 2-4,14-7 0,6 7 24,9-2-295,-1-3 0,1 0 1,-1-7-1</inkml:trace>
  <inkml:trace contextRef="#ctx0" brushRef="#br0" timeOffset="6628">4689 234 7741,'-23'-8'33,"-11"2"1,14 7 19,-9 4 1,8 3-27,-4 7 0,1 1-2,-6 4 0,-2 1 150,2 4 0,-6 6-22,12-7 0,-6 7-119,11-6 1,-1 2 98,6 3-51,5-1 0,4 4-83,10-4 1,5-3-155,10-11 1,4 0 94,11 0 1,2-2-94,7-4 0,0 5 9,0-5 1,-1 4 24,-4 2 16,-3 0 1,-7-1 0,1 1 5,-1 0 0,-6 1 23,-3 4 0,-6-2 11,-4 6-4,-3-6-11,-7 17 1,-2-11 10,-3 10 1,-8-9 281,-7-6 0,-4-2 31,4-3 1,-6 1-88,2 0 0,-4-2-108,-1-3 0,-1 1-27,1-6 1,4 2 53,1-3 9,6-2-93,-10 5-230,12-7-192,1-7 1,15-6 171,10-7 1,8-1 255,1 2 0,14-4 0,-2-7 0</inkml:trace>
  <inkml:trace contextRef="#ctx0" brushRef="#br0" timeOffset="6910">5204 367 8966,'-9'14'85,"3"14"1,6-3-1,0 10 87,0 1 0,0 0-132,0 4 0,0 2 62,0-3 0,0 2-86,0-2 1,0 4 56,0-4 0,0-3-121,0-2 1,1-3-24,4-1 0,5-1 31,10 0 1,-2-6-102,6-3 1,1-4-2,4-1 0,2-2-40,3-3 1,-1 1 54,6-6 1,1 0-178,4-5 1,0 0 170,0 0 0,0-7-4,0-2 137,-6-4 0,4-9 0,-4-1 0</inkml:trace>
  <inkml:trace contextRef="#ctx0" brushRef="#br0" timeOffset="7093">5365 675 8773,'-8'-8'-588,"15"2"422,15 6 0,14-5-165,4 0 0,-3-5 57,-3 5 274,-2-6 0,10 2 0,-4-5 0</inkml:trace>
  <inkml:trace contextRef="#ctx0" brushRef="#br0" timeOffset="7284">5292 293 7525,'14'-15'240,"8"7"-224,2 3 0,4 2 78,1-2 1,9 4-216,6-4 0,2 3-187,8 2 1,-5 0 69,5 0 0,-1 0-404,6 0 642,-7 0 0,-1 0 0,-7 0 0</inkml:trace>
  <inkml:trace contextRef="#ctx0" brushRef="#br0" timeOffset="7494">6379 352 7117,'9'16'1071,"4"10"-501,-5-16-357,7 24 0,-2-4-83,-4 9 0,3-3-61,-7-7 1,0 2-112,-5 4 0,0-4 12,0 3-291,0-3 0,0-2 1,0 1 418,0-1 1,0 1-66,0-1 1,0-4-321,0-1 1,1-6-959,4 2 1245,-3-4 0,4-1 0,-6-1 0</inkml:trace>
  <inkml:trace contextRef="#ctx0" brushRef="#br0" timeOffset="7702">6159 396 7976,'-16'-15'1699,"3"1"-1678,19-1 0,9 7-79,9 3 1,9 2-265,1-2 1,7 3 33,-2-3-151,10 3 1,4 2 0,4 0 64,-3 0 0,3 2 260,-3 3 0,-2-3 114,2 3 0,0-4 0,5-1 0</inkml:trace>
  <inkml:trace contextRef="#ctx0" brushRef="#br0" timeOffset="8068">7217 322 8908,'-36'0'946,"0"7"-778,-3 3 1,3 3 0,7 2 483,0-1-558,-1 1 1,6 0-41,-1-1 1,12 1 69,-2 0 1,10 1-107,1 4 1,2-2-82,2 6 1,8-4-265,7 4 1,11-4-28,8 4 0,12-1 84,-2 2-67,10 3 1,-3-11 0,4 8-41,-1 1 1,-8-5 172,-2-1 0,-7 3-167,-7 1-22,-1-2 311,-6 12 387,-8-10 124,-9 12 1,-14-8-130,-7-3-24,1-11 1,-14-2-1,5-6-23,0 2 1,-5-4-142,4 1 0,-4-4-49,-1-1 0,-1 0-101,1 0 0,1-1 182,4-4-160,-4 3-416,5-11 147,-6 5-450,6-7 0,10 0 140,13 1 595,6-1 0,16-6 0,0-2 0</inkml:trace>
  <inkml:trace contextRef="#ctx0" brushRef="#br0" timeOffset="8269">7908 205 9119,'-15'8'500,"7"18"-1083,2-8 0,6 23 10,0-7 1,5 1 572,0-6 0,13 0 0,-2 1 0</inkml:trace>
  <inkml:trace contextRef="#ctx0" brushRef="#br0" timeOffset="8411">8011 984 9875,'-16'0'1957,"3"0"-2759,13 0 802,19 6 0,-1 3 0,18 5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01.1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1735 809 7569,'0'-15'-58,"0"6"12,0-1 185,0 7 0,0-6 383,0 5-149,0 2 1,0-5-176,0 1 1,2 4 231,3-3-22,-3-3-31,4 7 0,-6-6-198,0 7 0,0 16 4,0 4 1,0 9-119,0-4 0,0 7-376,0 3 0,0 6 179,0-2 1,0-2-22,0 3 1,0-8 46,0 3 0,2 0-60,3 0 0,-4-1 103,4-5 0,-3 1 32,-2-1 1,0-4-461,0-1 1,0-6-393,0 2-170,0-4 331,0-8 722,0-1 0,-7-14 0,-1-1 0</inkml:trace>
  <inkml:trace contextRef="#ctx0" brushRef="#br0" timeOffset="472">1471 603 7569,'-8'0'1839,"3"0"-1699,10 0 111,3 0 0,6 0 163,1 0 1,0 0-205,0 0 0,1 0-110,4 0 0,-3 2-138,8 3 1,-2-3 99,1 2 0,4-2 133,-3-2 0,2 0-348,3 0 0,1 0-276,3 0 0,-1-5 159,6 0 1,-6-1-196,1 1 0,-3 3 178,-2-3 1,1 4-47,-1 1 1,-4 0 268,-1 0 1,-6 1-84,2 4 0,-6 3 388,-4 7 0,2 0-86,-7-1 0,-1 6 34,-4 0 0,0 6 79,0-2 0,0 4 164,0 1 1,-4 3-104,-1 2 1,-5-2 94,5 8 0,-5-8-106,5 3 0,-5-3-112,6 3 0,-1-4-148,5 3 0,0-3 48,0-2 0,0-1-8,0-3 0,5 1 63,-1-7 0,8 6-7,-2-6 0,4-4-262,6-5 0,-2-2-307,6 2 0,-4-4 96,5-6 1,-1 0 150,5 0 1,-4-6-270,-1-4 1,1 2 170,4-2 1,1 0 88,-1-4 1,-1-1-205,-4 0 0,3 5-326,-8 1 0,2 0 265,-1 0 0,-9-3-310,4 7 752,-3-6 0,2 3 0,1-7 0</inkml:trace>
  <inkml:trace contextRef="#ctx0" brushRef="#br0" timeOffset="650">2367 1088 8334,'2'-9'-69,"3"-1"0,0 0 124,10-5 1,-2 1 208,11-1 0,1 0-480,4 1 1,0-1 112,1 0 0,-1 0-539,1 1 0,-1 4 642,0 0 0,1 0 0,-1-4 0</inkml:trace>
  <inkml:trace contextRef="#ctx0" brushRef="#br0" timeOffset="833">2441 780 7569,'-15'-5'124,"1"0"1,4-5 155,0 5 1,7-1 39,-2 1 1,5 2-94,5-7 0,4 7-247,11-2 1,0-2 145,9 2-465,-3-6 0,12 7 0,-4-4-79,5 2-190,-3 1 1,7 3 607,-4-3 0,-3 4 0,0-6 0</inkml:trace>
  <inkml:trace contextRef="#ctx0" brushRef="#br0" timeOffset="1227">3323 647 7569,'-15'0'473,"7"0"0,-5 5 0,3 2-172,-3 1 0,-3 2-16,-4 5 1,2 4 163,-6 1 0,-1 4-203,-4-4 0,4 4-63,1-4 1,1 4 246,-2-4 1,4 5 242,7-6-698,5 1 1,3-6-83,6 1 0,3-5-97,7 0 0,1-7 27,14 2 1,1-2-232,8 2 0,-3-3 147,4 3 0,0-2-128,0 2 1,-1 3 133,-5 7 1,-1-1 13,-3 1 0,1 5 290,-7-1 0,-1 7 36,-8-1 1,-2 1 57,-3-1 1,-3 2 3,3-2 0,-10 3 104,-5 1 1,-3-5-50,-2 1 0,-1-7 14,-4 2 0,4-6-122,-3-4 1,-3 1 21,3-6 0,-6 0-206,6-5 1,-1 0-51,5 0 0,1 0-83,-1 0 1,2-1-69,3-4 0,3 1-204,7-5 0,0-1 43,0-5 0,2 0-264,3 1 0,8-3 716,7-2 0,6-4 0,-3-6 0</inkml:trace>
  <inkml:trace contextRef="#ctx0" brushRef="#br0" timeOffset="1492">3808 765 7569,'2'-8'1276,"2"3"-421,-2 3-354,5 2 1,-2 7-105,-1 3 0,1 4-102,-5 6 0,0 3-112,0 6 1,0 7 64,0 3 1,0-1 106,0 1 0,0-1-245,0 1 1,0 2-99,0-7 0,0 0-72,0-4 1,0-2-289,0-4 1,5-3-1275,0-6 861,7 0 345,-4-7-187,6-2 1,0-12-434,-5-4 1,3-5 1035,-7-4 0,6-4 0,-3-7 0</inkml:trace>
  <inkml:trace contextRef="#ctx0" brushRef="#br0" timeOffset="1675">3690 780 9303,'0'-15'1879,"9"2"-1444,5 3 0,9-3-317,11 3 0,6 2-206,9-2 0,1 1-228,4-6 0,5 5-595,0 0 1,-1 2 910,6-2 0,-3-3 0,-3 5 0</inkml:trace>
  <inkml:trace contextRef="#ctx0" brushRef="#br0" timeOffset="2675">2426 2617 7569,'-6'-8'181,"-2"1"17,-1 7 921,-4-6-749,12 4 1,-7-3-216,3 10 0,3 3 20,-3 7 1,3 6-24,2 4 1,0 9-15,0 5 1,0-1-68,0 1 0,0-1 33,0 1 0,5 2-143,0-7 1,0 0 10,-5-4 0,0-6 67,0 1 1,5-7-142,0 1 1,0-2-13,-5-3 141,0-5-140,0-3 25,0-26 1,5 6 46,0-21 0,4 6 2,-4-10 0,7 1 34,-2-1 0,-2-8-2,2 3 1,-6-2 14,6 7 0,0-2-2,5 7 1,-1-1 0,1 6 0,0 6 1,0 3 0,-1 4 3,1 1 0,5 7-9,-1 3 1,2 5 2,-1 5 0,-4 0 4,4 10 1,1-2 9,-1 11 0,-1 1-12,-4 4 1,5 6-17,-1-1 0,1 7-3,-5-2 0,-2 2-4,-4-2 0,3 3-4,-7-2 0,5-3-35,-6 2 1,1-6-9,-5 1 1,0-3 19,0-1 0,-6-3 20,-4-2 0,-3 1-28,-2-6 1,1-1-7,-1-4 1,0-2-1,0-3 0,-4 1 13,-1-6 1,1 0-39,4-5-143,0 0-9,1 0 0,0-6-264,5-4 0,2-8 198,7-2 1,0-6-114,0 2 1,7-4 412,2-2 0,11-5 0,3-3 0</inkml:trace>
  <inkml:trace contextRef="#ctx0" brushRef="#br0" timeOffset="3089">3249 2720 7569,'7'15'0,"-5"6"104,2 3 0,-2 4 237,-2 2 0,-5-1 71,0 0 1,0 2-117,5 4 1,0-4-170,0 3 1,0-8 67,0-1 0,-5-7-12,1 1 1,-1-2-114,5-3 1,-5-4-241,0 0 138,0-7 1,0 2-93,0-10 0,0-3 63,5-7 0,0-6 58,0-3 0,0-4 17,0-2 0,0-5-23,0-5 0,7-2 10,3-2 0,3 0 26,1 0 1,1-4 1,0 4 0,4-2-22,1 12 1,4 0-4,-4 4 0,5 8 118,-6 2 1,6 5-67,-6 5 0,3 4 87,-3 6 1,-3 2-25,4 2 0,-4 6-24,-1 10 1,-5 3-20,0 6 0,-2 2 20,2 3 0,1-1 63,-6 6 1,5-4-44,-5 4 0,1-7-226,-1 3 1,-3 1 48,3-2 1,1 0-193,-1-4 0,2-6 119,-3 1 1,-2-7 86,3 1 0,-2-2-710,2-3-990,-3 1 1158,4-7 589,-6-1 0,0-7 0,0 0 0</inkml:trace>
  <inkml:trace contextRef="#ctx0" brushRef="#br0" timeOffset="3289">3367 2867 7569,'-15'0'1280,"7"-2"-1193,3-2 1,12 0-361,7-6 0,3 7 513,7-2 0,1-1 595,4 1 1,7 0-939,3 5 1,2-5 16,-2 0 0,4 0-634,-4 5 0,-1-5 93,1 0-105,-7 1 0,9-1 732,-6 0 0,-1-7 0,-5 4 0</inkml:trace>
  <inkml:trace contextRef="#ctx0" brushRef="#br0" timeOffset="3522">4175 2514 7569,'-8'0'342,"2"2"429,6 3 0,-5 3-11,0 7-515,0 6 1,5 2-1,0 6 69,0 1 0,0 1-131,0 3 1,0 3-52,0 8 0,0-6-28,0 0 1,0-5-255,0 5 0,0-6 166,0 1 1,0-4-683,0-6 0,0-2-661,0-8-280,0 1 902,0-7 705,0-1 0,7-14 0,1-1 0</inkml:trace>
  <inkml:trace contextRef="#ctx0" brushRef="#br0" timeOffset="4109">3940 2455 7569,'-14'0'0,"4"0"1159,0 0-560,7 0 1,-2-1 78,10-4 1,8 3-421,6-3 1,7 4-243,-1 1 0,3 0-70,1 0 1,5 0-199,1 0 1,4 0-86,-5 0 0,2 1 267,-2 4 1,-3-1-943,4 5 1,-4-4 319,-2 5 0,-4 0 247,-1 5 0,-6-1 445,2 1 0,-4 0 0,-1-1 0,-2 1 18,-3 0 0,1 4 7,-6 1 1,2 1-153,-3-1 0,-2 3 203,3 6 1,2 0 920,-3 1 0,1-1-364,-5 1 0,5 4-89,0 0 1,0 1-174,-5-6 0,0 0-152,0 1 1,0-2-58,0-4 0,0 2 207,0-6-312,0-1 124,0-4 25,0-7 1,-2-3-178,-3-10 1,4-3-229,-4-7 0,2-6 161,-2-3 1,3-9 71,-3-1 0,4-7-420,1 2 1,5-4 27,-1-1 1,8-2 187,-2-3 0,3 8 65,1-3 1,3 10 76,2 0 1,-2 3-68,2 1 1,2 8-18,-1 2 0,0 4 197,-6 1 1,3 2 278,2 3 1,-2 3-210,2 7 1,-2 0 26,-3 0 0,1 7-79,0 3 1,-2 9-40,-3 6 1,3 3-3,-4 1 1,0 7 54,0 3 0,0 4-1,0 1 1,0 0-47,-5 0 1,-2-2-5,3-2 1,1 2-221,-1-3 0,5-3-73,-5-1 0,7-6-478,-3-5 0,-1 3 332,2-8 0,-5-1-134,5-8-517,-7 3 1024,10-11 0,-11 4 0,4-6 0</inkml:trace>
  <inkml:trace contextRef="#ctx0" brushRef="#br0" timeOffset="4301">4749 2926 7569,'-8'0'894,"1"6"0,15-4-514,7 3 1,1-3 396,9-2 1,4 0-712,5 0 0,14 0-438,1 0 0,8-2 372,7-3 0,3-10 0,6-8 0</inkml:trace>
  <inkml:trace contextRef="#ctx0" brushRef="#br0" timeOffset="6156">486 148 6945,'0'-15'733,"0"7"-409,6 1-294,-4 7 18,5 0 0,-2 2 51,-1 3 0,6 3 1,-5 7 0,0 4 51,-5 1-14,0 6 1,0-1 0,0 7-20,0 3 0,0 5-22,0 0 1,5 4-89,0 5 1,1-2 95,-1 7 1,-1 6-136,5 9 0,-4 3 48,5 1 0,-7 1-159,2-1 0,-3 6 213,-2-1 0,5 7-15,0-2 0,1 9-8,-1 1 0,-3-5-6,3-5 0,-4-4 1,-1 4 1,0-1 31,0 1 1,0 2-311,0-7 1,-5 4 65,0-9 0,-4 9 148,4-8 1,-2-3 44,2-2 0,-1-4-65,-4 9 0,-3-15 50,3 4 1,2-7 11,-2-2 1,5-4-9,-5-5 0,7-8-1,-2-3 0,-1 1-65,1-6 1,-5 2-34,5-11 1,0 4 8,5-4 1,-5-5-158,0-6 1,1-4-424,4 5 317,0-7 0,0 2-321,0-10 661,6-3 0,2-7 0,7 1 0</inkml:trace>
  <inkml:trace contextRef="#ctx0" brushRef="#br0" timeOffset="7733">486 60 7569,'0'-9'-579,"0"3"997,0-1-145,0 6 70,0-12-189,0 11 1,6-5-53,4 7 0,3-4 9,2-1 1,1 0-94,4 5 0,8 0 111,6 0 0,7 0-84,-2 0 0,12 0 21,8 0 1,1 0-8,9 0 1,-1 0-14,6 0 1,-1 0-123,1 0 1,11 5-206,3 0 1,5 4 230,0-4 0,-5 0 81,10-5 0,-3 0-21,-42 0 1,2 0 0,-2 0 0,0 0 47,1 0 0,0 0 1,-4 0-1,1 0-44,3 0 1,0 0 0,-1 0 0,0 0 1,3 0 1,0 0 0,2 0 0,0 0 1,-1 0 1,-1 0 0,2 0 0,0 0 1,1 0 0,0 0 0,-1-2 0,1-1-213,0 1 1,0-1 0,-1 1 0,0-1 189,-2 3 1,1 0 0,1-2-1,-1 0-2,0-1 1,-1 1-1,0-1 1,-1 1-8,2 1 1,-1 2-1,-3-1 1,0 0-12,1 0 0,0 0 1,46 0 33,-2 0-16,0 0 1,-7 0 0,-3 0 4,-1 0 1,-7 0-177,-2 0 1,2 0 152,-1 0 0,-3 0-2,-7 0 0,-2 0-135,-3 0 1,-4 0 146,4 0 1,-4 0-77,-1 0 1,-2 5 324,-3 0 1,2-1-280,-7-4 1,0 2 390,-5 3 1,0-3-390,0 2 1,-2-2 232,-3-2 1,2 5-193,-6 0 1,-1 0 105,-5-5 1,-4 1-128,-1 4 1,-4-3-15,4 3 1,-6 1 12,2-1-110,-10 0 1,3-3 75,-3 3 31,3-4 1,-4 6-110,1-7-29,-6 6 245,9-4-177,-12 5 250,12-1-121,-11-4 146,4 4-147,1-6 26,-5 7 1,6-4-14,-3 7-22,-4-7 0,11 10-47,-7-3 1,4-2 43,-4 2 1,7 0-49,-2 5 1,-2-4 45,2 4-33,-7-4 0,8 10 0,-4-6 24,1 0 65,-5 6 1,4 0-1,-6 5-34,4-1 0,-3-1 4,3 6 1,-4 1 72,-1 3 0,0 4-48,0 6 0,0 0-60,0 0 0,0 5 38,0 0 0,-4 8 4,-1 2 0,-2 0-28,2 4 0,4 3-8,-4-3 1,-2 8 31,2-3 0,-1 4-4,1 2 0,3-1-210,-3 1 0,4 4 200,1 0 1,-2 2-105,-3-1 0,4-2 113,-4 6-73,3-6 0,2 7 0,0-5 68,0-2 27,-7 4 1,6-6 0,-6 4-52,1-4 0,2-3-17,-5-4 0,4 3-33,-5-8 1,5 6 53,-5-5 0,7-1-93,-2-4 0,-1 0 81,1 0 0,-5-5-7,5 0 1,-5-7-5,5 2 0,-5 2 0,6-2 0,-6-5-4,5-5 0,-5-5 189,5 5 0,-1-6-176,1 1 0,3-3 33,-3-1 0,4-6-64,1 1 1,0-7 25,0 1 0,-5 2-52,0-1 62,0 0 0,3-6 12,-3 1 1,4-7 0,-6 0 4,7-3 0,-1-3-19,-4 3 3,3-4-32,-11-1 1,10 0 42,-7 0-8,0 0 0,-5 0-34,1 0 1,-6 0-11,0 0 1,-6-4 49,2-1 1,-4-2 4,-1 2 0,-7 2-27,-3-7 1,-9 5 3,-1-5 1,-11 2 98,1-1 1,-10-5-76,1 5 0,-4 0-130,-2 0 1,-6-1 155,-3-5 0,-10 0-271,-5 1 1,48 6 0,-1 1 251,0 0 1,-1-1 0,-3 2 0,0-1 1,0 2 1,-2 1-1,-4-3 1,-1 0 39,-1 2 0,-1 1 0,-1-2 1,-1 0-51,0 1 1,0 0-1,-1-1 1,0-1 0,-1 2 1,-1 1 0,-1-1-1,-1 1-274,-2-1 1,-1 1-1,1 1 1,-1 1 282,1-3 0,-1 0 0,3 3 0,-1 1 1,-2-2 0,1 1 1,-1-2-1,-1 1 1,-3 1 1,-1-1-1,0 0 1,0 0-24,3 0 0,0 1 0,1 1 0,1 0-62,1-1 1,-1-1-1,3 2 1,0 1 50,-2 0 1,-1 0 0,4 0 0,0 0 9,3 0 1,1 0 0,2-2 0,-1-1-124,-1 0 1,0 1 0,7-1 0,1 1 125,-4 2 1,1 0 0,4 0 0,0 0 3,0 0 1,1 0 0,3 0 0,2 0-26,-47 0 0,8 0 76,2 0 0,6 0-3,8 0 1,12 0 294,4 0 1,9 0-331,0 0 0,9 0 567,6 0 1,10 0-555,4 0 1,8 0 875,3 0-1348,5 0 311,-2 0-275,19 0 0,-2 2-143,14 3 1,-6-4-908,6 4 1441,-7 3 0,10 0 0,-5 7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28.891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1 219 7569,'0'-23'0,"0"0"0,0 4 0,6 7 409,4-2 76,-3 2 0,6 4-156,-4 3 1,4 10-32,2 5-239,-7 9 0,5 4 0,-4 8 147,-1 3 0,0 4-49,-3 6 1,-2 0-24,7 0 0,-7-1 3,2-4 0,2 2-24,-3-7 0,1 0-149,-5-4 0,0-1 24,0 1 1,0-7 104,0-4-165,0-9 223,0 3-28,0-11 16,0 4-73,0-25 0,0 2-194,0-12 0,0-5-20,0 4 1,0-4 17,0 0 0,0-9 66,0-6-42,7 0 0,-4-2 0,7-1 1,1 0 63,2 1 1,2 9 0,2 3-47,2 4 0,-1 6 5,7 4 1,-6 9 2,6 6 1,-2 7-4,1-2 0,4 10 62,-4 5 0,4 9-78,1 6 134,1 9 1,-1-1-1,-1 6-93,-3 2 87,2 1 1,-5 2 0,2 1-70,-4-1 1,-6 0 21,-4 0 0,-2-2-5,-3-2 1,-3 0 15,3-5 0,-9 4 15,0-5 0,-13 0-24,3-4 1,-4-2 125,3-4 0,-6-3-43,-4-6-80,4 0 1,-7-7 0,4-3 20,-4-4 0,-2-1 10,1 0 1,5 0-139,-1 0 1,5-6 67,-4-4 1,6-3-125,-2-2 1,4-4-58,1-1-43,7 1 1,-3-1 0,6 0-178,2 2-95,1 2 1,2-4 547,0 1 0,13-1 0,3 6 0</inkml:trace>
  <inkml:trace contextRef="#ctx0" brushRef="#br0" timeOffset="716">1030 307 7569,'0'-15'877,"0"7"-337,0 2-17,0 6 0,5 18-340,-1 6 0,1 7-48,-5-1 0,5-1 20,0 0 0,0 2-1,-5 4 1,0-4 9,0 3 1,0-8-140,0-1 1,0-2 46,0 1 0,0-1-135,0-3 1,0-9-131,0 4 253,0-10 11,0 1 1,0-8-12,0-2 0,0-5-156,0-5 1,2-7-14,3-4 0,-2-3 31,7-1 0,-1-2 58,6-3 0,0 1 1,0-6 0,-1-1-115,1-4 1,0 2 71,-1 3 0,1-2 70,0 7 1,4-1-27,1 6 0,0 6 7,-6 3 1,3 6 14,2 4 0,-3-2 76,4 8 1,-2-1-46,2 5 0,-4 6 116,4 4 0,-2 5-96,1 4 0,-3 4 10,4 7 1,-4 4 49,-1 0 0,0 7-90,-1-2 0,0 2 4,-5-2 1,3 4-25,-7-4 0,0-2-128,-5 3 0,1-8 8,4 3 1,-3-6-216,3-4 1,-4 1 169,-1-7 1,0 1 76,0-5 0,-1-6-2282,-4 1 2365,3-7 0,-17 10 0,2-4 0</inkml:trace>
  <inkml:trace contextRef="#ctx0" brushRef="#br0" timeOffset="908">1235 381 7569,'-8'0'972,"2"0"0,7 0-670,4 0 0,0 0 52,10 0 1,-2 0 109,11 0-678,1 6 1,6 1 0,3 4 16,5-1 0,-1-5-145,1 5 1,-3-5 163,8 4 178,-9-5 0,14 9 0,-12-5 0</inkml:trace>
  <inkml:trace contextRef="#ctx0" brushRef="#br0" timeOffset="1169">2044 175 7569,'0'-15'677,"0"7"979,6 1-1060,-4 7 0,5 7-230,-7 3 1,4 5-151,1 4 0,0 4 60,-5 6-272,0 7 0,5-3 0,0 5 270,-2-3-489,-1 6 1,-2-8 0,2 5 74,2-3 0,-2 0-103,3-6 0,-3 1-597,-2-1 0,1-6 364,4-4 1,-3-2-327,3-3 0,-4-4 802,-1 0 0,0-7 0,0 4 0</inkml:trace>
  <inkml:trace contextRef="#ctx0" brushRef="#br0" timeOffset="1391">1809 57 7569,'-15'0'1036,"7"0"-228,1-6-295,7 4 1,2-4-1,3 6 280,5 0-552,3 0 0,8 0 0,5 0 35,7 0 1,-1 1-82,8 4 0,0 2-656,9 2 1,-1 5-28,6-5 1,-5 1-1729,5 5 2216,-7-10 0,10 21 0,-5-10 0</inkml:trace>
  <inkml:trace contextRef="#ctx0" brushRef="#br0" timeOffset="2083">2617 219 7691,'-6'-8'1535,"4"1"-1122,-5 7 412,7 0-495,0 7 0,0-4-32,0 7 0,0 0-115,0 4 1,5 1 22,0 0 1,0 1-78,-5 4 0,5 3 0,0 6 0,1 2-27,-1 3 1,-1-3-189,5 4 1,-4 1-204,5-2 1,-7 2 207,2-2 0,-1-6-32,0 6 0,-2-11-7,3 6 1,-3-9-63,-2 0 1,0-4 109,0-1 1,0-6 12,0 1 1,-2-7-25,-3 2 64,3-3 1,-9-4 52,6-3 0,0-4-79,5-11 0,-5 2 16,0-6 0,1-1 53,4-4 0,0-6 111,0 1 1,0-7-121,0 2 1,1-5 0,4-5 1,3 3-14,7-3 1,0 8-2,-1 2 0,1 7-33,0-3 1,1 11 37,4 4 1,-4 4-18,4 1 0,-4 0 41,-1 1 0,1 6 0,4 3 0,-7 3 27,6 2 0,-11 0 125,7 0 0,-4 8-83,4 7 0,0 1 120,0 9 0,-1 1-75,1 8 0,0-1-49,-1 6 0,1-5-162,0 6 0,-1-6 70,1 5 1,0-5-17,0 6 0,-1-8-18,1 3 0,-2-3-161,-3 2 1,3-2 55,-3 2 1,-4-8-95,-1-2 1,2-6-258,-2 2 1,1-5-126,-1-6-988,-3 5 500,4-13 276,-6 6 823,0-7 0,0 0 0</inkml:trace>
  <inkml:trace contextRef="#ctx0" brushRef="#br0" timeOffset="2269">2705 557 8941,'20'0'1767,"1"-2"-1230,2-2 1,3 2-236,8-3 1,-1 3-377,6 2 1,0 0-386,6 0 1,-3-1 458,-3-4 0,4-3 0,-6-7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23.084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1 147 7705,'0'-9'1486,"0"-1"-1108,0 7 209,0-4 0,1 20-430,4 7 0,-2 6-1,7 3 1,-5 2-150,5 4 1,0 1 115,4 3 0,1 2-112,0-7 0,4 5-22,1-5 0,5 2-67,-6-1 1,7-4 47,-1 3 0,-2-8-77,1-1 0,-1-3 44,2 3 0,1-6-46,-7-9 0,6 2 66,-6-7 1,1 0 23,-5-5 0,-1 0-6,1 0 1,0-2 33,-1-3 0,-5-8 78,-4-7 0,1-4-48,-1 4 1,0-11 106,-5 2 1,5-5-93,0-1 0,0 3 73,-5-8 0,0 6-61,0-5 1,-5 0-11,0-5 1,-2 1-130,2 4 1,4-2 34,-4 7 1,2-1-59,-2 6 1,3 5-214,-3-1-498,3 7-24,2-3 111,7 13 1,1 1-57,7 7 1,0 5 775,-1 0 0,1 13 0,0-2 0</inkml:trace>
  <inkml:trace contextRef="#ctx0" brushRef="#br0" timeOffset="800">927 250 7569,'-8'0'212,"1"2"0,7 3 295,0 5 0,0 4-380,0 6 0,0 3 69,0 6-173,0 7 0,5-5 0,1 4 238,3-4-269,-6 4 1,8-3-1,-4 2 159,1-3 1,-5-7-30,2 1 1,-3-7-249,-2 1 0,5-2 65,0-3 1,0-4-66,-5 0 124,0-7-12,0 4 1,-5-9 0,0-3 74,1-5-92,-4-3 0,7-3 0,-6-4 41,1-4 0,4-4-9,-3-1 0,3-2-19,2-3 1,0 1 23,0-6 0,0-2-31,0-8 0,7 3 27,3-3 0,3 3-4,2 2 1,1 5 45,3 0 1,4 8 4,7 1 0,-6 8-41,1 7 0,-2 2 0,1 3 0,2 3 177,-6 7 0,4 2-45,-4 3 0,0 5-87,-6 9 0,1 4 13,0 7 1,-1 1 18,1 3 0,5-1-34,-1 6 0,1 0 1,-5 5 1,-6-5 14,1 1 0,0-6-19,5 5 1,-2-5-134,-4 6 1,5-8 37,-5 3 0,4-9-200,2-2 1,-5-1-89,0 1 1,-2-2-218,2-8 1,1-4 97,-6 0 1,2-7-926,-3 2 1379,-2-3 0,5-2 0,-7 0 0</inkml:trace>
  <inkml:trace contextRef="#ctx0" brushRef="#br0" timeOffset="983">1103 544 7569,'-8'0'134,"14"0"1,6 0 387,12 0 1,1 0-388,4 0 1,1 0-354,-1 0 0,7 0 233,3 0 0,-1 0-224,1 0 0,-5 0 209,6 0 0,-8-6 0,4-2 0</inkml:trace>
  <inkml:trace contextRef="#ctx0" brushRef="#br0" timeOffset="1300">1794 147 7772,'-8'7'812,"1"-4"-441,7 7 0,0 0-26,0 5 1,0 4-163,0 1 1,5 6 11,0-2 0,0 6 51,-5 4 1,0-3-12,0 3 0,0-1-40,0 1 0,0-1 0,0 6 0,0-4-12,0 4 1,0-7-57,0 3 0,5-6-109,0-4 0,6-3 17,-1-2 0,3-5-130,2-1 0,4 0 2,1-10 0,11 1-170,-2-5 0,9 0-434,-4 0 1,7-5 341,-2 1 1,-1-8-550,1 2 1,-1-3 267,1-1 0,-5 4 636,-9 0 0,9 0 0,-3-5 0</inkml:trace>
  <inkml:trace contextRef="#ctx0" brushRef="#br0" timeOffset="1722">2514 353 8539,'-6'-14'566,"4"4"22,-3 0-59,4 7 422,1-10-648,0 11 1,0-3-121,0 10 1,0 5-54,0 9 1,4 3 190,1 2-392,0 4 0,-5 0 0,0 6 49,0-1 1,0-1-148,0 3 0,5-4-232,0 3 0,0-3-483,-5-2 0,5-1-1035,0-3 1919,0 2 0,1-4 0,2 7 0</inkml:trace>
  <inkml:trace contextRef="#ctx0" brushRef="#br0" timeOffset="2525">2970 265 7197,'-7'-15'1086,"6"1"0,-6 4-515,7 0 161,0 7-131,0-4 0,0 19-497,0 2 0,0 11-103,0-1 1,0 4 145,0 2 1,5 4 58,0 0 1,2 2-260,-3-2 0,-2-3-271,3 4 0,2-4 212,-3-2 0,3-1 83,-2-4 0,-4 3-139,4-8 75,4 1 4,-8-6 148,6-5 47,-7-3 0,0-8-137,0-2 0,0-5-66,0-5 0,0-6 93,0 1 0,0-8 0,0 3 1,0-9-36,0-1 1,0-7 24,0 2 0,0 1-2,0-1 1,1 2-39,4-3 1,-1 0-8,5 5 0,-1 3-24,2 7 0,3-1 0,-3 6 1,8 6-20,2 4 1,-1 7 58,-4-2 0,0 3-15,-1 2 0,6 8 17,0 7 1,6 1 16,-2 9 1,-1-1 25,2 6 0,-6-1 105,6 0 0,-7 7-34,1 4 0,-2-4 83,-3-2 1,1 2-61,0-2 0,-6 5-63,1-4 1,-6-1 26,0-5 1,-2-6-47,-2-3 0,-2 1-13,-2-1 1,-3-6-4,-3-4 1,-4-2-14,-1 2 0,0 1-20,-4-6 1,-3 0-104,3-5 0,-3 0 14,3 0 0,1 0 12,-7 0 0,6 0-76,-6 0 0,7 0 65,-1 0-26,2 0-326,3-6 1,6-2-492,3-7 0,5 5 968,5 0 0,3-6 0,6-7 0</inkml:trace>
  <inkml:trace contextRef="#ctx0" brushRef="#br0" timeOffset="2967">3734 486 7702,'-8'6'197,"2"-3"1,4 9-115,-3 4 0,3-1 189,-3 4 1,4-1 361,1 2 1,0-2-403,0 6 0,1-6-283,4 2 0,-1-4-94,5-1 1,-5 0 88,1-1 6,3-5 203,-7 4-60,6-12 0,-7 4-82,0-10 1,0-3-101,0-7 0,0-1 50,0-4 0,0-1 12,0-3 0,0-4 42,0 4 0,2-9 3,2-1 0,0-7-12,6 2 0,-6-2 0,6 1 1,0 3-15,5 3 0,-1 4 52,1 1 1,0 1 124,0 8 1,-1 2-110,1 9 1,0-3 9,-1 7 1,1 0-48,0 5 1,-2 2-18,-3 3 0,3 5-1,-4 9 0,5-1 59,0 7-51,1 6 1,-2 0 0,-2 5 28,-1 0 1,-2 0-10,2 3 0,-2 2 14,-3-7 1,-3 5 5,3-4 0,-4 4-84,-1-5 0,0 0 60,0-4 1,0-6-343,0 1 1,0-7 51,0 1-1264,0-9 719,0 3 806,0-11 0,0 4 0,0-6 0</inkml:trace>
  <inkml:trace contextRef="#ctx0" brushRef="#br0" timeOffset="3150">3808 486 10060,'14'4'252,"1"1"1,6 0-70,4-5 1,8 5-404,1 0 0,7 2-7,-2-3 0,3-2-878,2 3 0,-4-3 1105,-1-2 0,0 6 0,5 2 0</inkml:trace>
  <inkml:trace contextRef="#ctx0" brushRef="#br0" timeOffset="3381">4513 250 7569,'8'0'1521,"6"0"1,-6 7-1164,6 3 1,-4 8-274,0 1 1,0 7-80,5-1 1,-6 4-105,1 6 0,-5-4-29,5 3 0,-7 2-260,2-2 0,-3 0 288,-2-4 0,0-1 11,0 1 0,0-8-893,0-2 0,-5-4-19,0-1 1000,-7-7 0,4 5 0,-6-4 0</inkml:trace>
  <inkml:trace contextRef="#ctx0" brushRef="#br0" timeOffset="3567">4425 192 7569,'-6'-17'1547,"4"-2"-1239,-5 10 0,7 0-104,0-1 1,2 7 172,3-2 0,5 3-78,9 2 1,-1 2-498,7 3 0,-1-2-178,6 7 1,-6-2-388,1 2 0,-1 3 567,6-4 0,-1 5 196,0 0 0,1 7 0,-1 2 0</inkml:trace>
  <inkml:trace contextRef="#ctx0" brushRef="#br0" timeOffset="3764">4925 250 8377,'0'10'832,"0"0"0,0 0-595,0 4 1,0 3 22,0 2 0,2-1 114,2 7 0,0-1-129,5 6 0,-4-1-62,5 1 1,-5 1-352,5 3 0,-5-3-155,5 3 1,-2-3-576,2-1 1,1-8 481,-6-2 0,1-4-635,-1-1 1051,-3 0 0,11 0 0,-5-1 0</inkml:trace>
  <inkml:trace contextRef="#ctx0" brushRef="#br0" timeOffset="4160">5322 250 7569,'-13'-1'856,"3"-4"1255,-3 3-1546,5-4 1,-7 7 21,0 4 1,7 3-310,3 7 1,-1 5-237,1-1 1,0 7-159,5-1 0,0 8 152,0 1-232,0 0 1,5 0 0,3 2 159,5 2 1,-2-5 71,9 1 1,1-5-256,-1-4 0,6-4-188,-2-6 1,-2-2 108,-3-3 0,3-4 89,-3-6 0,1 0 200,-6 0 0,4-8-103,-3-7 1,3-1 207,-8-9 0,-4 1 9,-1-5 0,-3-1 6,-2 1 0,0-1-7,0 1 0,0 0 120,0-1 1,-7-4-74,-2 0 1,-3 1-55,2 8 0,-3-2-284,4 2 0,-5 4-28,0 1-318,6 4 1,-4 6 0,6 2 199,-3 1 0,6 1 125,-2 1 1,5 3 207,5-3 0,3 4 0,7 1 0</inkml:trace>
  <inkml:trace contextRef="#ctx0" brushRef="#br0" timeOffset="4698">5719 441 7569,'0'15'-100,"0"0"129,0 6 0,0-5 1,0 6 292,0-1 1,0-5 117,0 4-590,0 3 1,0-7 0,0 4 136,0-4 1,0-1 75,0-1 1,5-4-185,-1 0-101,1-7 490,-5 4 241,0-7-390,0-13-2,7-4 0,-5-10 0,4 0 9,1 3 1,-6-2-23,4-8 1,2 2 32,-2-2 0,4 0-4,-4 4 1,2-7-38,-2 8 1,-2-3 63,7 8-215,-7-4 1,8 12 0,-4-4 103,1 4-186,-5 1 1,4 5-1,-5 2 69,2 2 96,-2 1-172,11 5 0,-10 6-4,7 4 1,-5 5 289,5 4 1,-2-1-79,2 7 1,1-1-92,-6 6 1,7-1 82,-3 1 1,0 4 147,0 0 0,1 2-171,5-2 1,0-2-151,-1 2 1,1-5 86,0-4 0,1 1 12,4-7 0,-4-1 120,4-8 1,1 2-34,-2-7 0,6-1 84,-5-4 1,4-6-101,-4-4 1,4-5 104,-4-4 0,1 1-102,-1-7 1,-4 1 70,3-6 0,-4 1 122,-5 0 0,3-1 19,-3 1 0,-4-2 196,-1-3 1,-3 2-124,-2-2 0,-7 3-161,-2 2 1,-1 1-303,-5 3 0,4-1-397,-9 7 1,4-6-151,1 6 0,0-1-1874,1 5 2543,-8 7 0,0-5 0,-8 5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15.6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7145 1044 7924,'-13'-14'769,"3"-1"0,-2 5-464,7 0 1,-4 5-166,4-4 0,-7 4 57,3-5 1,-5 7-3,0-2 0,-3-2-2,-2 2 1,1 0-53,-7 5 1,7 7 10,-1 3 1,-2 3-9,1 2 0,-5 6-117,6 3 1,-1 9 73,6 1 0,0 7-103,5-2 1,-3 4-24,7 1 1,0 5 81,5 0 1,2 0-87,3-5 0,3-2 58,7-2 1,1 0 31,4-5 1,-2-3-127,6-7 0,-4 1-184,4-6 0,-4-2 55,4-9 1,-4-2-58,5-7 0,-7 0 235,1 0 0,-3-2-64,-1-3 0,5-3 182,-1-6 0,1-3 17,-5-2-5,-7 2 0,5-9 1,-5 5-41,0-2 0,4 0-30,-7-1 1,4 2-11,-4 8 0,2-4 54,-2 3 21,-4-3-61,6 16 1,-6-9-364,4 6 0,-3 2 44,3 8 243,-3-4 0,4 14 0,2-2-59,0 5 0,5 7-4,-3-6 1,3 6-183,2-6 0,0 6-296,-1-6 1,6 1-204,0-5 0,-1-1 297,-4 1 0,0 0-305,-1 0 780,1-1 0,0-6 0,-1-1 0</inkml:trace>
  <inkml:trace contextRef="#ctx0" brushRef="#br0" timeOffset="192">7071 1397 9740,'15'0'63,"4"0"1,4 0-179,5 0-275,-2 0 1,22 0 0,-3 0-234,6 0 623,9-6 0,1-3 0,4-5 0</inkml:trace>
  <inkml:trace contextRef="#ctx0" brushRef="#br0" timeOffset="-1231">5234 1162 7569,'-8'0'618,"1"6"1,7-1-305,0 10 0,0-2 0,0 12 10,0 1 0,0 2-109,0 1 0,0 0-33,0 1 0,5 1 11,0 3 1,5-5-178,-5 1 1,1-1 59,-1-4 1,-2-2-311,7 1 0,-7-6 72,2 2-599,3-4 0,-4-1 166,5-1 401,1 1 1,0-5-724,0 0 917,0-7 0,4 4 0,1-7 0</inkml:trace>
  <inkml:trace contextRef="#ctx0" brushRef="#br0" timeOffset="-681">5660 1235 7569,'7'15'631,"-6"6"0,6-3-348,-7 7 0,1-1 37,4 6 0,-3-1-114,3 1 1,-4-1 68,-1 0-229,0-6 1,0 5 0,0-5 321,0 0-327,0-2 1,0-6 276,0-1-175,0-6-84,0-1 9,0-7 1,-4-7-196,-1-2 1,0-11 19,5-4 1,0-4 27,0-2 0,0-4 107,0 0 0,0-5 0,0 4 0,0-5-36,0 0 0,1 4-5,4 2 0,-1 3-78,5 2 1,-4 4 91,5 1 0,-2 11-345,2-2 214,3 10 0,-5-2-62,7 7 1,-2 4 97,-3 6 0,3 1 7,-3 13 0,4 1 44,6 4 1,-4 1 42,4-1 0,-4 5 10,-1 1 0,0 1-73,-1-2 0,1-3 159,0 3 1,4-8 28,1-1 0,1-4-79,-1-1 0,-4 3-31,4-14 0,-2 6 14,1-10 1,-2 5-14,2-5-52,-3 0 0,-1-5 40,0 0 0,-5-5-8,-1 0 0,-5-8 241,1-2 1,-4-1-129,-1-9 0,5 6-224,0-6 1,0 1 46,-5-6 1,-2 1-204,-3-1 1,2 1 40,-7 0 1,5-1-115,-4 1 0,4 3-370,-5-4 0,7 4 283,-2-8 0,3 4 431,2 6 0,-6-4 0,-3 5 0</inkml:trace>
  <inkml:trace contextRef="#ctx0" brushRef="#br0" timeOffset="-3825">1662 1206 7569,'0'-10'25,"0"0"1,0 6 143,0-6 41,0 6 63,0-9 0,0 10-38,0-7 0,0 5 128,0-4 50,0 5-46,0-9-52,0 12 210,0-6-486,6 20 0,-4 5 0,5 15 115,-1 1 1,-3 7-37,7-2 0,-2 9-71,2 1 0,2 0-160,-8-5 0,6 0 97,-5 0 1,5 0-74,-5 0 0,5-2-25,-5-2 1,4 1-25,-4-7 27,0 0 1,-5-4 0,0-3 18,0-2-128,7 3 0,-6-12 0,4 3 39,-3-2 1,-2-7 5,0-1-590,0-5 109,0 2 1,0-6-1</inkml:trace>
  <inkml:trace contextRef="#ctx0" brushRef="#br0" timeOffset="-3556">1427 1235 7569,'-23'-8'784,"3"3"-485,4-3 1,6 7 1042,0-4-789,7 3-563,-4 2 153,21 0 0,2-5 12,13 0 1,4-1-170,6 1 1,0 2-27,10-7 0,4 5-185,1-5 1,-2 7 5,2-2-360,0 3 0,-2 2 0,-2 0-61,1 0 216,-5 0 0,0 2 0,-9 1-54,-1 2 1,-3 6 477,-9-1 0,4 3 0,-5 2 0</inkml:trace>
  <inkml:trace contextRef="#ctx0" brushRef="#br0" timeOffset="-3048">2250 1368 7569,'0'14'0,"0"1"0,0 0-249,0 0 239,6 6 1,1 0 0,4 5 420,-1-1 1,0-1-236,5 6 0,-2-3-42,-3-2 0,1 1 3,-6-6 0,5 4-16,-5-4 1,-1 4 81,-4-4 27,7-1-17,-5-4 0,4-5-34,-6 0 1,-2-7 213,-2 2-314,-5-10 1,-4-5-88,4-10 1,-4-1 88,3-3 1,2-9 6,-2 4 0,5-6-23,-5 1 0,5-3-9,-5-8 0,7-5-69,-2-4 0,4 2-36,1-2 0,1 6-86,4-1 1,3 5 66,7 5 0,1 3-75,4 7 0,-2 6 101,6 3 1,-4 4-9,4 1 1,-4 7-113,5 3 1,-6 4 2,6 1 0,-7 1 24,1 4 1,-2 3 104,-3 7 1,1 1 5,0 4 1,-7-2-3,-3 6 0,1-4 76,-1 4 0,0-1-6,-5 2 1,-7 3 152,-2-4 0,-4-1-80,-2 1 1,0-1 90,1 2 1,-1 3-106,0-4 0,0 2 16,1-1 0,1 1-17,3-7 1,2 8-88,3-3 0,3-1-142,-3 1 0,9-6 157,0 2 1,8 1 6,-2-1 0,8-1-465,1-4 1,7 1 8,-1 4 1,3-9-4,1 4 0,0-3 82,1 2 0,-1-1-47,1-3 1,-1 2 8,0-7 0,1 4 378,-1-4 0,1 0 0,-1-5 0</inkml:trace>
  <inkml:trace contextRef="#ctx0" brushRef="#br0" timeOffset="-2598">3073 1427 8625,'0'16'413,"0"3"1,0-1-234,0 7 0,2-2-12,3 1 1,-4-1 15,4-3 1,-3-4 183,-2 4 13,0 3 9,0-7-1,0 5-91,0-13-133,0-1 8,0-27 0,0 4 11,0-14 1,0-4-478,0 5 0,1-6 24,4 1 0,-2-3 87,7-7 1,0-1-10,5 1 87,-1-6 0,1 9 1,0-2 33,0 6 1,-1 4-17,1 9 93,6-4 0,0 13 7,4 1 0,-4 5 103,-6 9 0,0 9-87,-1 5 1,1 3 55,0 7 1,4 5-22,1 6 97,-1 6 0,-4-7 1,0 8-29,0 4 1,1 0-58,3-7 1,-2 3 8,2-2 0,-2 0 8,-3 0 1,0-3-136,-5-2 1,3-4-74,-7 3 0,4-8-299,-4-1 1,0-8 102,-5 3-1589,0-10 952,0 3 947,0-11 0,-6 4 0,-2-6 0</inkml:trace>
  <inkml:trace contextRef="#ctx0" brushRef="#br0" timeOffset="-2414">3249 1500 7823,'-14'0'522,"6"0"1,3 2-584,10 3 608,-4-4 1,14 11 0,-2-7 344,5-2-1132,8 5 1,-3-6 0,6 2 53,1-2 0,-1 3-37,0 0 1,6 0-194,-1-5 0,0 0 416,-4 0 0,-1-7 0,1-1 0</inkml:trace>
  <inkml:trace contextRef="#ctx0" brushRef="#br0" timeOffset="-2189">3881 1221 7863,'-6'-8'2272,"-2"1"-1757,0 7 1,1 7-168,7 2 0,0 9-134,0 2 1,0 8-138,0 1 1,5 1 14,0 4 1,6 2-195,-1-2 1,2 5-60,-3-4 0,4 4-311,-3-5 1,-2 5 348,2-4 1,-5-3 17,5-7 1,-5 1-1061,5-7 1,-6-1 1164,6-8 0,0 3 0,5-5 0</inkml:trace>
  <inkml:trace contextRef="#ctx0" brushRef="#br0" timeOffset="-1650">4146 1280 7569,'0'9'0,"0"1"0,0 6 141,0 9 1,5-2 201,0 1 0,5 6 526,-5 4 1,4 5-358,-4-4 1,5-1-235,-5-5 0,0 1-130,-5-1 1,0-1-47,0-4 1,0 2 148,0-6-172,0 0 2,0-6 1,-2-6-178,-3-3 1,4-5 4,-4-5 1,-2-3 12,2-6 1,0-8-104,5-2 0,-4-1 74,-1-4 0,0 1-55,5-11 1,0 3 82,0-8 0,0 3 3,0-8 1,0 8-90,0 2 1,0 2 74,0-3 0,5 6 87,0 10 0,4 2-34,-4 8 1,7 1 99,-3 3 0,0 3-65,0 7 0,0 4 81,0 5 1,4 3-52,-3 12 1,3 6 5,2 4 1,0 5-28,-1-5 0,1 7-5,0-2 0,4 2 11,1-2 0,5 2-49,-6-6 0,10-1-7,-4-5 1,6-1-18,-6-3 1,6-4-12,-2-6 0,9-1 47,-9 1 1,-1-7-9,-4-3 0,-4-3 70,4-2 0,-7-7 36,-3-3 1,1-4 166,-5-6 1,-2-1-35,2-4 0,-7-3-35,2 4 1,-3-4-13,-2-1 1,-7-1 106,-3 1 1,2 0-185,-2-1 1,0 1-170,-4-1 0,1 3-616,3 2 1,-3-6 404,3 7 0,4-6-2119,1 11 2416,3-7 0,-5 9 0,-1-4 0</inkml:trace>
  <inkml:trace contextRef="#ctx0" brushRef="#br0" timeOffset="3320">8894 1162 7569,'-5'-10'73,"0"0"183,-6 1-99,9-6 1,-6 2 0,5 1 554,-2 3-272,0 5 0,5-4 213,0 3-263,0 4-127,0-12-184,0 11-36,0 15 0,0 7 31,0 19 0,0 0-78,0 5 1,0 0 25,0 0 1,0-1-96,0-4 0,5 2 38,0-7 0,-1 0-20,-4-4 0,0-3 92,0-2 0,0-4 19,0-6 1,5 0-130,0-1 105,0-6 32,-5-1 458,0-7-482,0-13 1,0-3-118,0-14 1,5-4 116,0 0 0,1-6-9,-1 6 1,-3-7-37,3 2 0,1-3-18,-1-2 1,5 1-118,-5 4 1,5-2 80,-5 7 0,6 1-102,-1 9 1,3-1 33,2 10 1,-1-3-154,1 9 0,0 2 145,0 2 0,6 5 21,3 5 0,-1 5 95,2 9 1,4-1-53,5 7 1,1 4 11,-6 6 0,-1 4 8,-4-5 0,2 5 22,-6-4 1,0 1 6,-6-2 0,-1-3 88,-3 3 0,2-3-13,-8-1 0,1-6 116,-5 1 1,0-7-115,0 1 15,-6-2 0,-2-3 340,-7 1 0,-5-7-224,1-3 0,-2 2-105,1-3 0,-3 6-37,-6-5 1,4 0-186,1-5 1,4 5 48,-4 0 1,4 0-144,-4-5 0,6 0-603,-2 0 219,4 0-103,1 0-131,7 0 232,1-7 0,14-1 621,3-7 0,16-6 0,5-2 0</inkml:trace>
  <inkml:trace contextRef="#ctx0" brushRef="#br0" timeOffset="3812">9688 1250 7569,'0'-8'770,"0"1"-403,0 7-24,0 14 1,1 0-173,4 11 0,-3 1-61,3-7 1,-4 8 73,-1-3 1,2-1-50,3 1 1,-4-4-9,4 5 1,-3-8-1,-2 3 0,0-4-230,0-1-82,0-7-13,0 5 208,0-11 336,0 5-307,0-21 1,0 3-186,0-13 0,0-1-25,0-4 130,0-7 0,0 3 0,0-6 5,0-2 1,0-1-30,0-3 1,5 3 1,0 3 1,6 3-38,-1 6 0,3 3 53,2 2 1,-1 4 118,1 6 0,0 2-113,0 3 0,4 4 58,1 6 0,1 0 1,-1 0 0,1 1-7,3 4 1,4 8 8,-3 7 1,-3 5-25,3-6 0,-2 9-2,1 1 1,4 1 144,-3 4 1,-4-1 38,-2 1 0,-2-3-116,-3 3 1,0-1-8,-5 1 3,4-3 1,-6 5-1,3-6 7,-5-1 1,1-4-12,-1-1 0,0-6-45,-5 2 0,0-4-13,0-1 0,0-6-878,0 1-358,0-7-473,0 11 1713,-7-13 0,-7 6 0,-9-7 0</inkml:trace>
  <inkml:trace contextRef="#ctx0" brushRef="#br0" timeOffset="4012">9835 1353 7569,'-2'-8'-453,"4"1"925,12 7 0,7-5-213,4 1 0,-1-3-81,6 2 0,-2 3-121,11-2-306,-6 2 1,7-3-1,-4 0 84,2 2 1,-4 1 152,5 2 0,-6 0 12,1 0 0,4 0 0,-1 0 0</inkml:trace>
  <inkml:trace contextRef="#ctx0" brushRef="#br0" timeOffset="4259">10687 1030 9163,'0'14'352,"-5"-2"-156,0 2 0,0 0-1,5 10 1,0 1-40,0 4 1,2 5-7,3 1 1,-3 4-90,2-5 1,0 2-35,1-2 0,-4-4-187,4-1 0,2-1 137,-2-9 1,0 6 121,-5-5-1446,0-1 75,6-4 120,-4 0 1152,4-7 0,-12-2 0,-2-6 0</inkml:trace>
  <inkml:trace contextRef="#ctx0" brushRef="#br0" timeOffset="4467">10334 986 7569,'-8'-15'0,"2"7"0,12-4 422,4 7 1,5-4 594,4 4 1,4-2-687,7 2 1,5 4-286,5-4 1,0 3-205,0 2 0,7 0-89,-3 0 0,4 2-289,-4 3 0,-7-2 131,-3 7 0,2-1-354,-1 6 1,-1 0 202,-5 0 556,-6-1 0,5 7 0,-5 2 0</inkml:trace>
  <inkml:trace contextRef="#ctx0" brushRef="#br0" timeOffset="5009">11216 1133 7569,'0'14'-762,"0"1"830,0 0 0,0-1 370,0 1 0,0 1 17,0 4 1,-5-4-91,0 4 1,1 1-158,4-1 0,0 1-54,0-1 1,0-4 23,0 4 0,0-4 189,0-1-184,0-1 1,0 1-129,0 0-148,0-7-20,0 5 235,0-12 208,0 6 1,0-18-394,0-4 0,0-3 98,0 3 0,0 1-118,0-1 1,0-6-27,0-4 0,0-3 40,0-1 0,0-2 22,0-3 0,1-4 5,4-6 1,-2 1-16,7 4 1,0-2 25,5 7 0,-1 0-7,1 4 0,0 8 179,-1 2 0,6 4 17,0 1 1,-1 2-168,-4 3 0,5 4 31,-1 6 1,1 0 9,-6 0 1,6 6-47,0 4 1,-1 5-106,-4 4 0,5-1 178,-1 7 0,1-1 116,-6 6 0,6 4-136,0 0 0,-1 0 83,-4-4 1,0 4-21,-1 0 0,-1 6-22,-3-6-107,3 0 1,-6 1 0,4-1 53,-1-1 1,-7-4-102,2-5 0,2 3 104,-2-8 0,1 1-35,-1-6 1,-3 1-1641,3 0-187,-4 0 292,6-7 1540,-6 5 0,-1-12 0,-8 6 0</inkml:trace>
  <inkml:trace contextRef="#ctx0" brushRef="#br0" timeOffset="5179">11422 1338 7569,'0'-8'3401,"7"2"-3485,2 6 1,11 0 100,4 0-605,4 0 1,13 0-1,6 0 588,9 0 0,0 6 0,9 2 0</inkml:trace>
  <inkml:trace contextRef="#ctx0" brushRef="#br0" timeOffset="37885">648 456 7563,'0'-9'609,"0"-1"-541,6 7 1,-4-6 26,3 4 1,-2 4 56,2-4 0,-2 3-9,7 2 0,-5-1 67,5-4-114,-1 3 1,8-4 35,2 6 0,-2 0-8,2 0 1,4 0-140,2 0 0,2 0-29,3 0 0,-1 0 12,1 0 1,4-5 29,0 0 0,9 0-64,1 5 0,0 0 82,5 0 1,-3 0-18,-2 0 0,6 0-27,4 0 0,-2 0-8,2 0 0,-5 0 29,5 0 1,0 0-5,5 0 0,1 0 148,4 0 1,3-5-34,7 0-40,-1 0 0,7 4 0,3-3-27,4-1 1,1 1-353,0 4 0,12-5 350,-49 2 0,1 1 0,2-3 0,0 0 9,0 2 1,-1 1-1,0-3 1,-1 0-16,2 3 1,0-1-1,1-2 1,1 1-18,0 1 0,1 1 1,0-2-1,1 1-34,1 0 0,0 1 0,0 1 0,0-1 23,-1-3 1,1 0-20,0 4 0,0-1 1,2-4-1,0 0 0,1 3 1,0 2 31,1-1 1,0 0 0,-2-1 0,-1 0-9,1 0 1,1 1 0,3-3-1,0 0-273,1 3 1,1-1-1,-2-2 1,0 0 238,-1 3 0,0-1 0,-2-1 0,1-1 7,1 2 0,0 1 0,3-3 0,1 0-4,-1 2 1,-1 1-1,0-3 1,0 0 22,0 3 0,0-1 0,-4-2 1,-1 1-11,2 1 0,1 1 2,0-4 0,-1 0 0,-1 5 0,-1 1 0,2-3 0,1 1-7,1 1 0,-2 0-18,-8-2 0,1-1 0,6 4 1,0-1-1,-9-2 0,0 1 20,1 1 1,0 0-1,2 1 1,1-1-104,-4-2 1,1 1 0,2 1 0,-1 0 50,-3-1 0,-1-1 0,5 2 0,-1 1 27,-3 0 1,-1 0 0,3 0-1,0 0 52,0 0 0,0 0 0,44-5-65,0 0 0,0 0 98,0 5 1,-3-2-107,-2-3 95,-4 4 0,0-6 0,-3 7-46,-3 0 1,2-5 16,-6 0 1,-1 1 5,-4 4 0,-1 0 4,1 0 1,-1-5-103,1 0 0,-6 0 77,1 5 1,-1 0-3,6 0 1,-5-5-11,-1 0 0,-4 0 0,4 5 0,-5-5 9,0 0 1,-1-1-8,2 1 1,-7 3-6,7-3 1,-7 4 1,7 1 1,-6 0-29,-4 0 1,4 0 318,-5 0 0,3 0-306,-2 0 1,3 0 475,-3 0 0,-2 0-490,2 0 0,-5 0 274,5 0 1,-7 0-260,2 0 1,2 5 57,-2 0 0,5-1-57,-5-4 0,5 0 63,-5 0 0,1 0-39,-1 0 0,-3 5 4,3 0 0,3 0-53,2-5 0,-1 0 1,0 0 0,-4 0 37,5 0 1,-5 5-1,5 0 0,0 0-93,5-5 1,0 0 64,0 0 0,-6 0 84,1 0 0,0 0-74,5 0 0,-2 0-1,-3 0 1,3 0 42,-3 0 1,-3 0 122,-2 0 1,1 0-119,-1 0 1,0 0 9,-5 0 1,-4 0-29,-1 0 0,-2 0 16,3 0 1,0 0-37,-5 0 0,1 5 22,-2 0 0,2 0-3,3-5 0,2 0-1,-7 0 0,5 0-1,-4 0 1,4 0 2,-5 0 0,5 0-2,-4 0 0,-1 0 28,-5 0 1,1 1-23,-1 4 1,1-3 30,-1 3 0,0-4-46,1-1 0,-6 0-2,1 0 1,-7 0-9,1 0 1,-2 0-5,-3 0 1,1 0 24,0 0 0,-5 0-7,-1 0 1,-4 0-31,5 0 15,0 0 0,0 0 80,-1 0 1,-4 0-28,5 0 1,-5 0 193,5 0-159,0 0 0,4 0 9,1 0 0,-5 0-54,0 0 1,-1 0 0,6 0 1,-5 0-73,0 0 0,-5 0 86,4 0 0,-4 0-129,5 0 64,-7 0 13,11 0 0,-6 2 3,6 3 0,-4-4 0,0 4 1,0-1 12,4 0 0,-4-2 3,0 3 1,-2-2-19,2 2 0,3-3 3,-5 11 15,0-12 73,-1 13-29,-1-13 1,-4 7 227,3-3-171,-3-3 750,-2 4-833,0 1 71,0-5-12,0 4-34,0 1-4,0-6 1,0 7 18,0-3 122,0-3-62,0 5 14,0-1 57,0-4 13,0 4-169,6-6-12,-4 0-134,4 0 207,1 0-245,-5 0 207,4 0-48,1 0-20,-6 0 1,7 0-35,-3 0 40,-3 0 0,4 2 6,-6 3 1,2-4-198,3 4 180,-3-3-4,4 4 1,-1 3 10,0 5 1,0-4-8,-5 0 0,0 0 31,0 4 1,0 3 5,0 2 1,0-1-10,0 7 0,0-6 7,0 6 0,0-1 35,0 6 1,-5-1-46,0 1 1,-1 1 117,1 3 1,3-1-103,-3 6 0,2 0 7,-2 5 0,3-5-8,-3 0 0,-3-3 3,-2 8 1,4-8 15,1 9 1,-2-6 0,3 0 1,-6 8-46,5-3 1,-2 4 32,2-4 0,4 0-50,-4 0 0,-2 0 48,2 0-33,1 0 1,-1 0 0,0 1 18,2-1 0,-4 0-6,2 0 1,-1-3 1,1 3 0,3-8-3,-3 8 1,2-8-4,-2 3 1,3 0 4,-3 5 0,4-5-33,1 1 1,0-6 31,0 5 0,0-5-87,0 6 1,0-8 76,0 3 0,0 0-4,0 0 0,0 1-17,0-2 1,0-3-6,0 3 1,0-3 46,0-1 1,5-1-35,0 1 1,1 2 7,-1-2 1,-3 2-12,3-7 41,3 3 0,-7-4 0,4 1-30,-3 1 1,-2-3 3,0 1 1,0-4 23,0 4 0,0-6 4,0 2 1,0 1 3,0-1 1,0 4-24,0-4 1,0 4 15,0-4 1,0 1-12,0-1-19,0-4 0,0 7 1,0-5 20,0 1-47,0 1 0,0 0 0,0-1 34,0-1 1,0 0-4,0 2 1,0-4-26,0 4 1,0-4 18,0-1 1,0-1-88,0 1 1,-5 0 55,0-1 1,0 1-65,5 0 62,0 0 26,0-1 0,0 1-59,0 0 46,-6-1 1,4 1 99,-3 0 0,3-6-95,2 1 0,-4-5 211,-1 5-45,0-7-46,-2 10-42,6-11 10,-6 11-12,1-11-31,4 4 1,-6-6-16,3 0 48,3 0-139,-11 0 94,12 0 0,-13 0-11,5 0 1,-4 0 7,-2 0 1,3 0-4,-2 0 0,2 0 8,-7 0 0,-4-5-2,-2 0 1,-1 0 9,2 5 1,-6 0-12,1 0 1,-2-1 50,-8-4 0,1 3-43,-1-3 1,-5 4 102,0 1 1,-2 0-104,-8 0 1,0 0 0,-5 0 1,-6 0 18,-4 0 1,-2 1-6,-3 4 1,-8-3-306,-6 3 1,-2-4 308,-8-1 0,-1 0-15,45 0 1,0 0-1,1 0 1,0 0-12,-3 0 0,-1 0 1,1 0-1,-1 0-1,-1 0 1,-1 0 0,-1 0 0,-1 0-2,-3 0 0,1 0 0,2 1 0,-1 0-249,-4 2 0,0-1 0,1-1 0,1 0 244,-2 1 1,0 1 0,1-2 0,1-1-5,-3 0 1,1 0 0,1 2-1,0 1 10,-6 0 1,-1-1 0,2 1 0,0-1-4,-1-2 1,0 0 0,1 2 0,-1 1-8,3-1 0,-1 1 0,-1-1 1,0 1 5,-4-3 1,1 0-1,2 0 1,1 0 5,2-1 1,-1 2 0,1 1 0,1 0-14,-2 1 1,0-1-1,2 1 1,-1-1-1,-3-1 1,0-2 0,3 1-1,0 0 6,-1 0 0,1 0 1,3 0-1,-1 0-1,0 0 1,0 0 0,4 0 0,0 0-4,-4 0 1,0 0-1,3 0 1,2 0 4,-3 0 0,0 0 0,6 0 0,0 0 2,-1 0 1,1 0 0,-2 0 0,0 0-12,-1 0 0,0 0 0,2 0 0,0 0-124,3 0 1,0 0-1,2 0 1,0 0 136,-3 1 0,1-2 0,3-1 0,0-1 0,-1 1 1,0-1 0,0 1-1,0 0 0,3 2 1,-1 0 0,-1-3 0,0 1 1,-45-3 0,-1 0 73,1 5 1,-2 0-79,7 0 1,-2-5 7,2 0 1,2 0-1,-7 5 1,1 0 2,-1 0 1,2-5-2,3 0 1,-3 0-6,44 5 1,1 0 0,-47 0-21,0 0 1,3 0 0,43 0 1,1 0-1,-44 0-5,44 0 1,-1 0 0,-47 0 17,47 0 1,1 0 0,-49 0-5,49 0 1,-1 0 0,-47 0-155,45 0 1,0 0-1,2 3 1,-1-1 182,2 1 0,0-1 0,-49 3-8,48-5 1,1 0-1,-44 2 4,44 0 1,-1 1-1,-47-2-7,47 1 1,1 1 0,-47 4 6,0-2 0,2 4-15,-2-4 0,3 2 11,7-2 1,-1-4 3,1 4 0,5 2-14,0-2 0,1 1-2,-1-1 1,1-3-6,4 3 1,2-2-2,-2 2 1,8-3 448,1 2 0,10 3-421,-4-2 0,11 0-61,-7-5 1,5 5 296,0 0 0,3-1-316,7-4 0,0 0 445,0 0 1,5 0-393,0 0 0,4 0 258,-4 0 1,6 0-258,-1 0 0,-2 0 14,2 0 0,0 0-12,4 0 1,-4 0-20,0 0 0,-1 0 15,6 0 0,-5 0-59,-1 0 0,1 0 55,5 0 1,-6 0-7,1 0 1,0 0-11,4 0 1,1 0-6,0 0 1,4-1 47,1-4 1,1 3 87,-2-3 1,-1 4-114,6 1 0,1 0 15,4 0 387,0 0-139,1 0 11,6 0-234,-5 0-15,11 0 67,-5 0 0,14-5 75,3 0 1,-4-6-55,-1 1 0,2-3-10,-2-2 1,1 0 0,-3 1-17,2-1 0,2-5 13,-2 1 0,-4-7-21,4 1 0,2-3 50,-2-1-124,0-7 0,-5 2 0,0-9 80,0-3 0,0-7-19,0-1 1,0-8-45,0-2 1,-7-11-104,-3 1 1,-3-4 7,-2 0 0,-1 2 113,-3-2 0,1 3 175,-7 1 0,5 3-30,-4 2-148,-1-3 1,-4 10 0,1-5 48,4 2 1,-2-4 5,6 5 1,-4-4-36,4 4 1,-5-1-87,6 1 0,1 9-8,8-4 1,-1-2 52,6-2 0,0-1-45,5 5 1,0 2 63,0 3 24,0-3 0,0 14 1,0-2-10,0 2 55,0 4 0,5 10 0,0-1-63,-2 1 1,0 6-4,2 3 1,-3 2 56,3-1 0,-2 7-41,2-2 1,-4 2-104,4-2 0,-3 4 51,-2 0 1,0 5-15,0-5 0,5 5-27,0-4 1,0 4-10,-5-5 1,0 5-7,0-5 1,5 5-92,-1-5 0,1 6-173,-5-6 0,0 5-158,0-5-312,0 7 0,0-5 45,0 3-1038,7 3 1787,1-4 0,7 12 0,-1 2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55.088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1 133 7569,'0'-15'-341,"0"7"281,0-5 1,0 5 210,0-7 1,0 5-5,0 1 1,1 4 181,4-5-58,-3 7 22,4-10-142,-6 11 1,0-6 65,0 3-92,0 3 243,0-4-480,0 19 1,0-3 104,0 9 1,0-1-4,0 2 0,0-2 51,0 6 1,0 1-7,0 4 1,0 2-3,0 3 3,0-3 0,2 12 0,1-4-4,2 4 1,2 6-2,-2 0 0,-4 4-21,4-4 0,-3 7 23,-2-2 0,5 8-75,0 2 0,1 4 72,-1-4 0,-2 11-167,7-1 1,-5 2 154,5-2 0,0-1-6,4 1 0,-1-1-42,-3 1 0,-2-10-40,-3-1 38,-3-6 0,9 10 0,-6-6-46,-2-2 1,-1 3 145,-2-8 1,0-2-1,0 2 0,0 0 137,0 4 1,-2-4-207,-2 0 0,2-11-151,-3 1 1,2-5 344,-2 0 0,3 2-152,-3-7 1,4 5 12,1-4 0,0 1-30,0-2 1,0 2-67,0 3 0,1-1 26,4-4 0,-3-3 5,3 3 0,-4-3-5,-1-1 1,2-1 10,3 1 1,-3-1 13,2 0 0,-2-1-5,-2-3 1,0 1-144,0-7 0,5 6 69,0-6 0,0 1 6,-5-5 1,0-1-20,0 1 1,0 0-96,0 0 0,-5-6-20,0 1-181,0 0 154,-1 5 36,-3-1 0,0-1-113,-1-3 182,7 3 1,-9-10-127,7 7-138,0-6 19,5 2 319,0-6 0,7-6 0,1-3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32.7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1 177 7569,'0'-14'151,"0"-1"1,0 0 764,0 1-183,0 5-297,0 3 821,0 6-1018,0 19 0,4 1-204,1 19 0,5 1 130,-5 4-192,7 7 0,-9-6 0,7 6 91,1 0 1,-3-4-71,2 7 1,-5-6 56,5 1 0,-7-8-144,2-2 0,2-5 69,-3 6 1,1-9-78,-5-2 1,5-1-94,0-8 176,0-1-12,-5-4 13,0-7-3,0-1 108,0-7-34,0-13 0,-5 1-75,0-12 1,-1-1 0,1-4 1,3-1 26,-3 1 0,-1-7 6,1-4-129,-7-2 0,9-4 0,-5-3 20,1-5 68,-4-3 1,9-1-1,-3 3 1,4 1 1,1 13 10,0 2 0,0 6 31,0 3 1,6 6 6,4-1 0,3 7-6,2-1 0,1 2-37,4 3 31,-4-1 1,7 5-1,-3 2-17,4 1 1,-2 2 0,5 5 0,-2 0 2,3 0 0,1 7-3,1 3 1,-1 9 39,1 6 1,-1 3 1,1 1 1,-1 7-32,0 4 0,1 0 3,-1 0-38,-6 9 1,-1-12-1,-6 11 40,4-2-31,-11-5 1,9 9 0,-13-7 18,-1-4 1,2 4-7,-1-4 0,0-1 109,-5 1 1,-7-6-65,-2 1 0,-5 2 65,0-2 0,-3-4-51,-2-6 1,-3-6-26,-2 2 0,-4-4-50,4-1 1,-4 0-114,-2-1 0,1-4 93,-1 0 0,6-5 15,-1 5 0,1-7-21,-6 2 0,6-3-75,-1-2 1,7 0-93,-1 0 0,2 0 48,2 0 0,7-2 54,3-3 1,-1 2-444,1-7 0,2-1 559,8-9 0,9-3 0,9-6 0</inkml:trace>
  <inkml:trace contextRef="#ctx0" brushRef="#br0" timeOffset="508">1017 398 8177,'8'7'443,"-3"3"1,1 3-107,-1 2 1,0 6 100,-5 3 0,5 4-168,0 2 0,0-1-113,-5 1 1,1-1-77,4 0 1,-3 6 120,3-1 1,-3-4-42,-2-6 1,0 1 44,0 4 1,0-6-202,0-3 1,-2-4-19,-3-1 0,3-5-147,-3-1 174,4-5-73,1 2 0,-5-7-72,0-4 0,0-8-195,5-7 0,0-6 85,0 1 0,0-9 46,0-5 0,2-4 89,3-1 0,-2-5 28,7 0 0,-5-5 1,4 5 0,0-5-5,0 5 0,5-1 111,-5 6 0,4 7-114,2 2 1,0 6 44,0 4 0,-1 4 251,1 6 0,1 2-77,4 3 1,-4 4-134,4 6 1,1 0 90,-1 0 0,5 6 103,-6 4 1,7 10-86,-1 4 1,1 11 58,-1 4 0,2 4-72,-2 1 0,-4-2-1,-1-2 0,1 7-31,-1-3 0,4 2 63,-4-7-165,0 4 1,-7-7 0,-2 3 46,-1-5 1,-2-2-110,2-3 0,1-4-9,-6-1 1,5-6-225,-5 2 1,0-9-6,-5-1 125,0-7-1678,0 10 998,0-11-260,0 5 1152,-13-7 0,3-7 0,-11-1 0</inkml:trace>
  <inkml:trace contextRef="#ctx0" brushRef="#br0" timeOffset="700">1282 663 7569,'-7'-8'0,"6"0"653,-4 3 163,3 4 0,4-8-462,3 4 1,4 4-141,11-4 1,3-2-63,6 2 0,1-4 123,-1 4-415,7-7 0,-3 11 0,5-6 198,-2 1 0,5 4 137,-2-3 0,-3 3-631,-2 2 0,4-5-914,1 1 0,-3-1 1350,-2 5 0,4-7 0,0-1 0</inkml:trace>
  <inkml:trace contextRef="#ctx0" brushRef="#br0" timeOffset="983">2106 266 7851,'-6'-15'367,"4"0"1,-6 7-1,5 2 614,-2-1-69,0 5-405,5-4-217,0 26 0,5-7-91,0 16 1,5-3-36,-6 4 1,6 4-15,-5 0 1,2 6-55,-2-6 0,1 5 99,4-4 0,1 1-29,-6-2 0,5-3-144,-5 4 0,5-6-197,-5-4 0,5 1-766,-5-7 1,1 1 178,-1-5 1,-3-5-888,3-1 675,-4-5 721,-1 2 0,-6-6 1,-3 0-1</inkml:trace>
  <inkml:trace contextRef="#ctx0" brushRef="#br0" timeOffset="1281">1782 266 8138,'0'-15'569,"0"5"-67,0 0 142,0 7 1,7-8-225,3 6 0,5-7-7,4 3 1,4 0-189,7 0 0,4 0-42,0 0 1,7-3-519,-2 7 1,-1-1-210,1 1 0,1 3-428,4-3 1,-5 4 377,0 1 0,-4 0 97,4 0 0,-5 1 97,6 4 1,-8-2 399,3 7 0,-4-7 0,-2 11 0,1-6 0</inkml:trace>
  <inkml:trace contextRef="#ctx0" brushRef="#br0" timeOffset="1765">2695 222 7569,'0'14'0,"0"1"0,2 0 230,3 0 1,-2-1 188,7 1 0,0 6-106,5 4 1,-6 3 7,1 1-214,0 1 0,0-1 1,-2 0 95,-1 1 1,2-1-24,-4 1 1,5-1-30,-5 1 0,0-1-66,-5 1 1,2-6 68,3 1 0,-4-7 59,4 1-267,-3-9 85,-2 3-70,0-11 0,-2 4 127,-3-6 0,4-6 1,-4-4 1,1-3-88,-1-2 1,4-6-113,-4-4 1,3-6-101,2-8 1,0 3 3,0-13 0,0 5-21,0-10 0,0 6-29,0-1 195,7 3 1,-4-1 0,7 3-74,1 6 162,2-1 0,1 9 0,-3 1-30,-1 8 0,0-1-1,4 3 1,6 4-9,0 5 1,-1 5 130,-4-4 1,0 5 26,-1-1 0,3 4 51,2 1-55,-2 0 1,11 6 0,-4 6 70,4 6-99,1 5 0,-4 11 1,-1 2 10,3 2 0,-4 6-26,1 5 0,-6 5 167,2-5 1,-4 2 12,-1-2 1,-2-5-40,-3 0 1,3-1-190,-3-9 1,-2 5-174,2-4 0,-2-3 216,2-7-419,-4 3 1,-1-12 0,0 4-30,-2-4-537,-1-1 0,-2 0 264,0-1 1,0-4-505,0 0 1130,-7 0 0,-1 5 0,-7-1 0</inkml:trace>
  <inkml:trace contextRef="#ctx0" brushRef="#br0" timeOffset="1966">3019 590 9725,'15'0'2073,"0"0"-1093,0 0 0,8 1-922,6 4 1,7-3-462,8 3 1,7-3 420,3-2 0,3 0-18,2 0 0,-7 0 0,-1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3:56.996"/>
    </inkml:context>
    <inkml:brush xml:id="br0">
      <inkml:brushProperty name="width" value="0.17143" units="cm"/>
      <inkml:brushProperty name="height" value="0.17143" units="cm"/>
      <inkml:brushProperty name="color" value="#66CC00"/>
    </inkml:brush>
  </inkml:definitions>
  <inkml:trace contextRef="#ctx0" brushRef="#br0">1 177 7569,'0'-14'-18,"0"-1"1,5 5 40,0 0 59,-1 7 0,-4-5 0,2 5 129,3-2 0,-2-2-42,7 2 1,-5 4 22,5-4 0,0-2-67,4 2 0,1 0 57,0 5 1,1 0-89,4 0 0,-2 0 23,6 0 1,1 0-23,4 0 1,0 0-13,1 0 0,6 0-139,3 0 1,5 2 53,5 3 0,0-4-84,10 4 1,-7-3-25,12-2 0,-2 0 112,6 0 0,4 0 32,-3 0 0,4 0-26,6 0 1,-1 0-248,10 0 0,-8 0 281,8 0 0,4-2 23,6-3 1,-2 4-65,2-4 1,0-2 3,-46 5 1,-1 0 0,49-5-28,-49 4 1,1 1 0,47 0-177,-45 0 1,0 0-1,-1 0 1,0 0 182,1 0 1,0-1 0,-3 3-1,-1-1 18,4-2 0,0 1 0,-3 1 0,-1 0-183,4 1 1,0 0 0,46 0 149,-2 0 0,-5 0-1,5 0 0,0 0 29,-47 0 1,1 0 0,44 0-2,-3 0 0,-1 0 8,1 0 1,-5 0-12,0 0 0,2 0 12,-2 0 1,-1 0-11,1 0 0,0 0 2,-5 0 1,2 0 34,-1 0 1,2 0 4,-2 0 1,-3 0-23,2 0 1,-1 0 3,1 0 1,2 0-72,-6 0 0,6 0 60,-2 0 0,-1 0-107,1 0 0,-6 0 28,1 0 45,-3 0 1,4 0 0,-1 0 1,-1 0 1,-5 0-131,1 0 0,-3 0 150,9 0 0,-9 0 0,-1 0 0,-6 0-18,6 0 0,-5 0 5,4 0 0,-11 0 168,2 0 0,-10 0-175,0 0-19,-3 0 1,-4 0 0,-1 0 410,-2 0 0,-6 0-398,1 0 1,-3 0 307,-1 0 0,-1 0-299,1 0 0,-1 0 157,0 0 0,-4-5-163,-1 0 1,-6 1 50,2 4 1,-4 0-56,-1 0 16,0 0 1,-1-2-23,1-3 14,-7 3-271,-1-4 195,-1 6 83,-4 0 0,4 1-23,-6 4 1,2-3 103,3 3-117,-3-3 189,4-2-189,-6 6 249,0-4-117,0 4-33,-6 1 5,4-6-14,-11 6 1,10-2-36,-7 0 30,7 0-59,-4 1 0,7-3 46,0 7 1,0 0-12,0 5 0,0-5 31,0-1 0,0 1-17,0 5 0,0 0 73,0-1 0,0 6-75,0-1 1,0 8 109,0-3 0,0 4-91,0 1 1,0 2 10,0 4 0,0-3-24,0 7 1,0 1-13,0 4 1,0 0 33,0 0 1,-5 0-3,0 0 1,0 2-103,5 3 0,-5-2 51,1 7 0,-1-7-7,5 2 1,-5 2 26,0-2 1,-2 2 2,2-2 1,4-2 32,-4 7 1,-2-7 81,2 2 0,1 2-101,4-2 0,0 5 8,0-5 0,-5 5 109,0-5 1,0 1-88,5-1 0,-2-3-78,-3 3 1,2 2 83,-7-2 1,7 1-3,-2-1 0,3-3-11,2 3 1,-4 2-6,-1-2 0,0 6-38,5-1 1,0-3 0,0-2 1,0 3-21,0 2 0,0-2 55,0 2 0,1 0-108,4 5 0,-1-5 50,5 0 0,-4-2-75,5 2 0,-5-4 80,5-6 1,-7 5-12,2 0 0,1 0-54,-1-4 0,0-3 69,-5-3 1,5 2 30,0-7 0,0 1-46,-5-6 0,0 0 97,0 1 0,-5-2-50,0-4 0,-5 2 8,5-6 0,-6-1-27,1-4 0,2 0-2,-2-1 1,0 0-2,-4-5 1,4 3-4,0-7 0,0 4 9,-4-4 0,-3 0-4,-2-5 1,2 0-6,-2 0 0,2 0-29,3 0 1,-3 0 3,-2 0 1,1 0 21,-7 0 0,6 0 0,-6 0 1,6 0 52,-6 0 1,-1 0 9,-8 0 1,3 0 15,-4 0 1,-2 0-61,-2 0 0,-4 0 31,-1 0 1,-7 0-48,-2 0 1,-5 0-1,0 0 0,-1 0-7,0 0 0,-6 0-11,-4 0 1,-3 0 0,-1 0 1,-1 0-5,1 0 0,-6 0-241,1 0 1,-10 0 257,4 0 0,-7 0-33,3 0 1,-5 0 22,-5 0 1,-2 0 1,7 0 1,-3 0-2,-2 0 0,5 0-244,41 0 0,1 0 1,-49 0 264,49 0 0,-1 0 0,-48 0-15,49 0 0,0 0 0,0 1 1,0 0-1,-5 1 0,0 1 0,2-2 0,0-1-1,-2 3 0,-1-1 0,1-1 1,-1 0 0,-1-1 0,-1 0 0,0 0 0,0 0-17,0 0 1,1 0 0,0 0-1,0 0-6,1 0 1,1 0 0,-2 0 0,0 0 19,2 0 1,-1 0 0,0 0 0,-2 0 0,1 0 0,-1 0 0,0 0 0,0 0 15,0 0 0,1 0 0,-1 0 1,0 0 2,0 0 1,0 0-1,3 0 1,0 0 31,-1 0 1,1 0 0,3 0-1,0 0-43,-1 0 1,0 0 0,3 0-1,1 0-145,-2 0 1,1 0 0,-42 0 152,-5 0 0,6 0 10,4 0 1,0 0 5,0 0 1,5 0 2,-1 0 0,7 0-108,-1 0 1,9 0 12,6 0 0,2 2 43,3 3 0,-1-4 20,0 4 1,7-3 272,3-2 1,5 0-250,4 0 1,4 0 366,7 0 0,5 0-375,-1 0 209,14 0-690,-9 0-411,18-7-1238,-4 6 2113,12-6 0,9 20 0,8 3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9:44.022"/>
    </inkml:context>
    <inkml:brush xml:id="br0">
      <inkml:brushProperty name="width" value="0.17143" units="cm"/>
      <inkml:brushProperty name="height" value="0.17143" units="cm"/>
      <inkml:brushProperty name="color" value="#F6630D"/>
    </inkml:brush>
    <inkml:brush xml:id="br1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16978 897 7569,'0'-10'1881,"0"0"-1131,0 7-421,0-10 1,0 13 75,0 0 0,0 11-80,0 9 1,5 8-51,0 1-210,-1 1 0,-4 10 0,0-5 96,0-3 1,2 4-152,3-1 1,-3-1 161,3-5 0,-4-4-49,-1-1 0,0-6-353,0 2 0,0-4-82,0-1 52,0-7 74,0-1 352,0-7-290,0-13 1,0 1-1,0-12 76,0-3 1,0-2 45,0-5 1,0 1-114,0-6 1,0 0 60,0-5 0,7-2 13,2-3 0,0 2 28,0-7 0,6 8-7,5 2 0,-1 3 12,-4 12 0,5-2 11,-1 11 1,2 5-66,-1 5 1,-2 7-7,7-2 0,-3 10 58,3 5 0,1 8 24,-6 2 0,1 12-6,-2 3 0,-2 5-37,2 4 1,-4 1-5,-5-1 0,1 0 35,-6 0 0,5 0 3,-5 0 0,0-2-21,-5-2 1,-7 1 13,-3-7 0,1 0 0,-6-4 0,4-3 14,-9-2 0,4-4 114,1-6 1,-5-5-120,1-1 1,-6-5 13,6 0 1,-6-2-100,6-2 0,-6-2-166,5-2 1,-4-3 85,4-3 1,1-3-108,4 3 1,0-1-26,1 1 0,1-3-325,3 3 0,3-3 93,7-1 0,2-6-24,3 0 546,3-6 0,13-3 0,2-9 0</inkml:trace>
  <inkml:trace contextRef="#ctx0" brushRef="#br0" timeOffset="436">17742 926 8310,'0'15'437,"0"0"1,0 1-217,0 4 0,0 1 73,0 3 0,-5 4 341,0-3 1,0 2-310,5 3 1,0-6-98,0 1 1,0-7 22,0 1 0,0-2-123,0-3 0,0 1-89,0 0 373,0-7-46,0-1-914,0-7 328,0-14 0,0-2 123,0-13 0,5-1 78,0 1 1,2 0-30,-2-1 1,1-4-86,4 0 1,8-7 76,-3 2 0,3 1-4,-4-1 1,8 1 35,2-1 0,-1 3 29,1 7 1,-4 6-14,4 3 1,-1 4-14,2 1 1,3 5-2,-4 1 1,-3 5 20,-1-1 0,1 4 5,-1 1 1,-1 5-19,-4 0 0,-2 13 10,-3 1 0,1 7 323,-6 4 0,5 6 81,-5 3-333,0 3 1,-5 4-1,0 0 29,0-2 1,0 3-1,0-8 0,-2 2-137,-3-2 1,4 2-196,-4-6 1,3-3-79,2-7 0,0 1-254,0-7 0,0 1 1,0-5 0,2-2-1267,3-3 1833,-4-4 0,12 1 0,-4 1 0</inkml:trace>
  <inkml:trace contextRef="#ctx0" brushRef="#br0" timeOffset="652">17933 1000 8026,'-8'0'2150,"15"0"-1477,12 0 0,2 0 86,4 0-898,-1 0 1,12 0 0,4 0-11,2 0 1,2 0-136,0 0 1,0 5 239,0 0 0,0 0 118,1-5 0,-6 0-1383,0 0 1,-6 0 1308,1 0 0,-3-7 0,-2-1 0</inkml:trace>
  <inkml:trace contextRef="#ctx0" brushRef="#br0" timeOffset="875">18727 868 7569,'6'-15'0,"-4"5"131,3 0 0,-3 0 387,-2-4 0,1 4 171,4 0-494,-3 7 0,6-4 80,-3 7 531,-3 0 1,11 2-309,-4 3 0,-2 5-315,-2 9 1,1-1 128,-1 7 0,0-1-75,-5 6 0,0 4-54,0 0 1,5 5 91,0-4-694,0-1 0,-5-3 1,0 2 197,0 1-433,0-6 1,0-2 0,0-5 62,0 2 1,0-5-34,0 2 1,-5-9-1015,0-1 1638,0-7 0,-1 10 0,-3-5 0</inkml:trace>
  <inkml:trace contextRef="#ctx0" brushRef="#br0" timeOffset="1744">18477 691 7569,'-15'-15'1533,"7"6"-331,3-1-718,4 7 1,2-9-91,4 7 0,5 0 94,10 5-282,2 0 1,9 0 0,2 0-43,1 0 0,2 0-265,-1 0 1,1 2 226,3 3 1,2 1 79,-7 4 1,5 3-258,-5-3 1,1 2-393,-6-3 0,-4 4-310,-1-3 1,-6-2 215,2 2 0,-4-2 375,-1 2 0,-5 2 57,-1-8 1,-4 1 369,5-5-41,-7 7 195,4-5-19,-1 4 104,-4-6-218,5 0-10,-1 7-19,-4-6 41,4 6-167,-6-7 1,5 1 28,0 4 20,0-3-81,1 4 1,-2-4-5,6 3 0,-6-3-107,6 3 0,-5-4 41,5-1 0,-5 0 111,5 0-105,-7 0 0,5 5-18,-3 0 1,-3 1 19,2-1 0,-2 4 7,-2 5 1,0 1-28,0 0 0,0 1-65,0 4 1,0-2-28,0 6 1,0 1 45,0 4 0,0 0 28,0 1 1,0-1-26,0 1 0,0-1-4,0 0 0,0 1 17,0-1 1,0 1-1,0-1 0,0-5-5,0 1 0,0-7 4,0 1 0,-2-4-349,-2-5-28,2 3 291,-5-11-18,1 4 1,3-7 2,-7-4 1,5-3 87,-5-7 1,7-2-1,-2-2 1,-2 1 21,3-7 1,-3 3 120,2-3 0,3-4-20,-2-1 1,2-1-77,2-8 0,0 1-10,0-1 1,6-3 23,4 3 1,3 1-21,2-1 1,1 6 3,4-1 1,-4 8-2,4 1 1,-4 7-3,-1-1 0,1 2-13,4 3 0,-4 4 191,4 0 0,1 7 98,-1-2-162,-1-3 1,-2 6 0,1-3-13,1 4 1,2 1-32,-1 0 0,-4 1-22,4 4 0,1 3-101,-1 7 0,-1 1 88,-4 4 0,0 1-77,-1 4 0,1 2 11,0-2 1,-1 3 75,1 1-49,0 0 1,0 6 0,-1-1 1,1-1 1,-5-2-16,0-2 1,-2 1-61,2-1 0,1-1-142,-6-4 0,5 4 152,-5-4 1,4 3 18,-4-3 1,0 4-163,-5-4 0,5 4-198,0 2-69,0-8 1,0 5 0,0-8 44,-2-1 0,-1-6 200,-2-3 0,4-4-939,1 5 1155,0-7 0,-11 4 0,-2-7 0</inkml:trace>
  <inkml:trace contextRef="#ctx0" brushRef="#br0" timeOffset="1961">19418 1220 10046,'15'-1'1326,"-1"-4"1,7 3-898,4-3 1,4 4-323,6 1 1,-3-2-424,7-3 1,-4 3 272,4-2-1023,-6 2 1,3 2 0,-9 0 1065,-2 0 0,-4-7 0,-6-1 0</inkml:trace>
  <inkml:trace contextRef="#ctx0" brushRef="#br0" timeOffset="-3175">11833 735 7569,'2'-8'415,"3"3"0,-4 12-269,4 7 1,2 8-1,-2 9 295,-2 3 1,3 8-160,-1 7 0,0 5-90,-5-5 1,0 0-39,0-5 0,0-1-19,0-4 1,2 2 30,3-7 1,-4 1-37,4-6 0,-3-6-136,-2-4 0,0-2 164,0-3-155,0-5 71,0-3 1,-2-6 59,-3 0-225,4-6 0,-6-3 0,6-7 97,-4-4 1,3-7 49,-3-8 0,3-5-74,2 0 0,0-2-129,0-2 1,0-7 65,0-3 0,0-3-104,0-2 1,0-6 53,0-4 0,0 4-668,0 1 800,7 10 1,1 4-1,7 7-39,0 4 1,4 3 8,1 7 1,1 6-26,-1 3 1,-2 6 7,6 4 1,-4 3 19,4 7 1,-4 0 7,4 0 1,-4 7 300,4 3 1,-6 3-333,2 1 51,-4 8 1,-1-1 0,-2 7-46,-3 1 0,-2-8 2,-3 9 1,-3-4 48,2 3 1,-7 1 98,-2-1 0,-6-1-120,1-4 0,-8 4 15,-2-3 1,-4-4 94,4-2 1,-6 3-84,2-3-154,3 1 0,-6-7 0,8-2 61,1-1 0,1-5 36,3 5-249,-1-7 1,2 5-1047,3-3 859,4-3 479,6 4 0,6-6 0,2 0 0</inkml:trace>
  <inkml:trace contextRef="#ctx0" brushRef="#br0" timeOffset="-2773">12495 647 8896,'8'15'1682,"-3"-1"-1443,-4 8 1,-1-4 0,0 6 82,0 2 0,-1 7-139,-4 1 1,3 2 91,-3-2-169,4-2 0,-4 5 0,-2-4 276,-1 1-345,5 7 0,-4-10 0,7 3 137,0-3 1,0-6-168,0-1 1,5-1-100,0 2 0,6-3 28,-1-2-96,3-4 1,4 4 0,1-9-6,1-1-64,7 0 0,-4-2 1,4-3 47,-2-3 0,1-2 98,4 0 1,2 0-383,3 0 0,-3-7-498,4-3 1,-4-1 174,-2 1 1,1-3 304,-1 3 0,-5-3 483,1-1 0,-7-8 0,3-1 0</inkml:trace>
  <inkml:trace contextRef="#ctx0" brushRef="#br0" timeOffset="-2416">13259 721 8147,'-5'14'2138,"0"1"-1610,2 0 0,1 1-273,2 4 0,0-2-58,0 6 0,0 1 84,0 4 0,0-5-70,0 1 1,-1-1-12,-4 6 0,3-1-41,-3 1 1,3-6 0,2 1 0,0-3-44,0 3 0,0 1-91,0-6 1,2-1 11,3-4 0,3 0-141,7-1 0,0 1 155,-1 0 1,6-2-191,-1-3 0,6 1-254,-5-6 0,6 0 89,-2-5 0,9 0-188,1 0 1,0 0 35,-4 0 0,1-5-276,3 0 1,-3-6 382,4 1 1,-9-3 11,-2-2 337,-6 0 0,10-6 0,-5-2 0</inkml:trace>
  <inkml:trace contextRef="#ctx0" brushRef="#br0" timeOffset="-2218">13391 1073 7569,'-8'0'666,"1"0"1,9 0 0,3 0-99,5 0 1,3 0-602,2 0 1,6-1-70,3-4 1,4 2-26,1-7 0,1 2-223,-1-2 0,1-3-1178,-1 3 1528,0-3 0,1-2 0,-1 0 0</inkml:trace>
  <inkml:trace contextRef="#ctx0" brushRef="#br0" timeOffset="-2023">13450 721 7569,'-10'-2'2407,"0"-3"-2111,7 3-112,-3-4 1,7 6 10,4 0 1,8 5-181,7 0 0,6 1-236,-2-1 0,9-2-696,1 7 0,10-7 226,-4 2-536,12-3 1144,-13-2 1,12 6 0,-7 3 0</inkml:trace>
  <inkml:trace contextRef="#ctx0" brushRef="#br0" timeOffset="-1783">14258 750 10215,'0'16'1689,"0"4"-1446,0-4 1,0 12-1,0-4 291,0 4-423,0 8 0,0-5 0,0 5 55,0 0 1,0-5-118,0 3 1,0-1-100,0 1 0,0-8-240,0 4 0,2-6-575,3 1 1,-3-4 138,2-6-1553,-2 0 1208,-2-1 1071,0-6 0,0 5 0,0-4 0</inkml:trace>
  <inkml:trace contextRef="#ctx0" brushRef="#br0" timeOffset="-1324">13979 676 8468,'-15'-8'911,"7"2"1,2 4-1236,6-3 738,0 4 0,6-6 0,6 7-105,6 0 1,5 0-238,6 0 1,5 0-263,1 0 1,5 0-348,0 0 1,-3 0-88,2 0 0,-1 0 244,1 0 1,2 0 18,-7 0 0,1 5 208,-6 0 0,-5 0 141,1-5 0,-7 0-205,1 0 577,-2 0 1,-2 1-185,-1 4 1,-4-1 61,0 5 1,-7-4 410,2 5 1,-3 0-111,-2 5-190,6-1 1,-4 6 0,3-1 407,-4-1-667,-1 5 1,0-5 0,0 7 147,0 1 0,0 2-23,0 1 0,0-4-32,0-1 1,0 1-1,0 4 1,2 0-19,3 1 0,-2-1 6,7 1 0,-2-3-4,2-2 1,3 1-52,-3-6 0,4-1-136,6-4 1,-4 0-28,4-1 1,1-4-176,-1 0 1,6-7 170,-2 2 1,4-3 93,2-2 1,-3 0-1042,-2 0 1,3-2 210,-4-3 0,-1 2 34,1-7 0,-6 5 170,2-5 0,-4 2-163,-1-2 1,-2-3 745,-3 3 0,3-9 0,-5-4 0</inkml:trace>
  <inkml:trace contextRef="#ctx0" brushRef="#br0" timeOffset="-1138">14788 1029 7569,'-9'8'2545,"3"-1"-1873,6-7-491,6 0 0,9 0-23,10 0 1,-3-5-281,3 0 0,-1-1-361,6 1 1,-6 1 51,1-5 1,-2 4-1229,1-5 1659,-3 7 0,-6-17 0,0 4 0</inkml:trace>
  <inkml:trace contextRef="#ctx0" brushRef="#br0" timeOffset="-950">14773 676 7569,'-8'0'3442,"1"0"1,19 0-2910,2 0 0,12 0-347,4 0 0,6 0-663,8 0 1,8 0-1933,7 0 2409,0-6 0,13 4 0,-5-4 0</inkml:trace>
  <inkml:trace contextRef="#ctx0" brushRef="#br0" timeOffset="-5132">8937 515 7345,'-8'-2'0,"3"-3"221,-3 4 0,5-6 402,-7 7 0,5 0-196,-5 0 0,5-5-187,-4 0 0,4 0-58,-5 5 0,0 0 31,-5 0 1,1 5 0,-1 0 0,0 7-21,1-3 1,-1 4 11,0 2 0,-4 1-64,-1 4 1,-4 3 50,4 6 1,-5 2 10,6 4 1,-1 1-55,6 3 0,-1 7-106,0-7 0,2 5 48,3-10 0,4 5-162,6-4 1,0 4 154,0-5 0,6-4 28,4-6 1,3 1-451,2 4 0,6-5-179,4 1 0,2-7-2,3 1 0,4-2 82,0-2 1,7-6-193,-2 1 0,-1-7 135,1 2 0,-1-3-124,1-2 1,2 0 617,-7 0 0,7 0 0,-4 0 0</inkml:trace>
  <inkml:trace contextRef="#ctx0" brushRef="#br0" timeOffset="-4632">9584 735 7569,'-15'0'1374,"1"0"-1276,-1 0 1,0-5-99,1 0 0,-1 1 334,0 4 1,1 1 483,-1 4 0,-1-2-483,-4 7 0,4 0-127,-4 5 1,4-1-119,1 1 0,0 5 39,1-1 0,4 7 11,0-1 1,7 3-26,-2 1 1,3 0-136,2 1 1,2-1-25,3 1 1,3 4-151,7 0 0,1-4 19,3-6 1,-1 1-45,7 4 1,-2-6 51,1-4 0,4-2-106,-3-2 0,2-2 123,3-4 1,-1-2 47,1-7 1,-3 0 103,-2 0 1,3-8-27,-4-7 1,4-1 196,1-9 0,-4 1-78,-1-6 1,-6 1 110,2 0 0,-6-1 31,-4 1 1,2-1 67,-7 1-281,0 0 0,-7-1 0,-1 1 45,-2-1 0,-7 1-103,2 0 1,-7 1 20,-3 3 1,0 4-187,6 6 0,-6 1 19,0-1 1,-4 5-156,4 0 1,1 7-335,4-2 1,5 4 23,0 1-1095,7 0 652,-10 0 1088,11 0 0,2 6 0,9 2 0</inkml:trace>
  <inkml:trace contextRef="#ctx0" brushRef="#br0" timeOffset="-3965">10231 765 7569,'0'14'252,"0"1"0,0 1 395,0 4 0,0 3-211,0 6 0,2 1 15,2-1 0,-2 0-143,3 1 1,1 4-126,-1 0 1,2 1 22,-2-6 0,-4-4 70,4-1-333,-3 1 0,3-3 0,0-2 288,-2-4-205,-1-1 1,-1-2 64,4-3-321,-3-3 246,4-7 1,-6-7 65,0-3-122,7-9 0,-4 1 1,7-7 71,1-1-35,2-2 0,-3-1 0,0-1 52,2 1 1,-4 1-8,1 4 1,-4-2-55,5 6 1,-2 5-10,2 6 0,-2 5-137,-3-1 1,-2-1-50,7 1 163,-6 7 1,9 6 0,-4 6 2,4 1-72,2 6 1,-5-3-1,0 5-37,1-2 39,2 6 1,-3-9 0,0 4-42,1 0 1,-3-3 18,2-4 0,-2-5-24,2 0 1,3-7 16,-3 2 217,-3-4 0,6-1-202,-4 0 291,5-6 0,-5-4 0,1-10-61,2-4 1,1 1 55,1-1 0,-1-1-86,-3-4 0,3-1 71,-3 1 0,2 4-23,-3 1 0,4 1-10,-3-2-102,-3 4 1,6 2-1,-3-1 43,3 2 1,-4 7-114,1 1 1,0 5 73,5-5 1,-5 7-9,-1-2 0,3 3 39,7 2 1,-2 2-10,2 3 0,-2 5 157,-3 9 1,6 4-32,0 7-33,-1-8 1,-9 6-1,0-3 44,1 2-25,2 3 0,0-1 0,-3 1-14,-5-1 0,2-1-147,-3-4 1,1 4 127,-5-3 0,5-4 5,0-2 1,0-2-1007,-5-3 1,0-4-51,0 0 0,0-5-360,0 5 0,5-5 1295,0 4 0,6 1 0,-3 5 0</inkml:trace>
  <inkml:trace contextRef="#ctx0" brushRef="#br0" timeOffset="25699">5086 103 6612,'-8'-1'-75,"3"-4"0,2 3 140,-2-3 57,3 3-61,-4 2 0,4-4 97,-3-1-13,4 0 12,-6 5 1,1 0 69,4 0 120,-5 0-390,20 0 1,-8 0 34,10 0 1,-3 0 37,2 0 0,1 0-17,0 0 28,-1 0 0,1 0 0,1 0-2,4 0-8,-4 0 1,10 0 0,-4 0 5,0 0 1,3 0-2,4 0 1,-1 0-38,-3 0 0,7 0 16,-2 0 0,2 0-26,-2 0 1,1 0 47,3 0-58,-3 0 1,7 0 0,-4 0 50,5 0-44,-3 0 1,5 0 0,-5 0 22,1 0 1,1 0-5,1 0 1,2 0 24,-7 0 0,7 0-13,-2 0 0,-3 0 7,-1 0 1,1 0-17,-2 0 0,5 0-1,-5 0 1,6 0-5,-6 0 0,2 0-1,-2 0 1,-3 5-1,3 0 1,2-1-3,-1-4 1,-1 2 2,-5 3 0,1-3 2,-1 3 1,1-4 34,-1-1 1,0 0-42,1 0 1,-1 2 1,0 3 0,1-4-1,-1 4 1,6-3-2,-1-2 1,2 0 8,-2 0 0,-1 0 0,6 0 1,-6 0-12,1 0 0,2 0-7,-2 0 1,5 0-22,-4 0 1,4 0 22,-5 0 0,5 0 0,-4 0 1,4 0 1,-5 0 0,5 0-1,-4 0 1,1 0 18,-2 0 1,-1 0 1,6 0 1,-5 0-19,5 0 0,-6 0 7,1 0 0,-3 0 8,-1 0 1,2 0-6,-2 0 0,7-5 0,-7 0 1,2 0-6,-2 5 0,-1 0-1,1 0 1,-1 0-17,0 0 1,1 0-3,-1 0 0,1 0-1,-1 0 0,0 0 16,1 0 0,-1 0 1,0 0 0,1 0 13,-1 0 1,1-5 2,-1 0 0,0 0 13,1 5 1,-1-4 5,1-1 0,-1 0-30,0 5 1,6 0 2,-1 0 1,2-5-48,-2 0 1,-1 0-9,6 5 1,-6 0 0,1 0 0,2-2 42,-2-2 1,2 2-5,-1-3 1,-4 3 10,3 2 1,2 0 3,-2 0 0,5 0 8,-4 0 1,1 0 8,-2 0 0,2 0-8,3 0 0,2 0-12,-7 0 1,5 0 7,-4 0 1,1 0-33,-2 0 1,-3 0-14,3 0 1,2 0 32,-2 0 0,6 0-2,-6 0 1,5 0 30,-5 0 1,7-1 4,-2-4 1,-1 3 24,1-3 1,-5 4-50,6 1 1,-6 0-13,5 0 1,-5 0 4,6 0 1,-8 0-3,3 0 1,1 0-13,-2 0 0,7 0-9,-2 0 1,2 0 16,-2 0 0,3 0-5,-2 0 1,-3 0 16,2 0 1,1 0-8,4 0 1,-2 0 2,-3 0 0,4 0-4,-4 0 1,3 0 1,3 0 0,-1 0-1,0 0 1,0 0-2,0 0 0,0 0-23,0 0 1,2 1-6,3 4 1,-7-3 29,7 3 1,-6-4-9,6-1 0,1 5 66,-1 0 0,2 0-61,-2-5 0,-2 0 1,7 0 0,-1 0 17,0 0 1,3 0 6,-7 0 1,5 0-22,-5 0 1,1 0-1,-1 0 1,-1 0-15,6 0 1,-5 0 16,5 0 0,-5 0-4,5 0 1,-5 0 0,4 0-4,-5 0 0,7 0 0,-6 0 3,-1 0 0,2 0-1,-1 0 1,5 0-7,-5 0 0,7 0-1,-2 0 0,-2 0 6,2 0 1,-7 0-2,2 0 17,3 0 0,-9 0 0,4 0-15,1 0 0,1 2 0,0 3 1,-4-4 14,4 4 0,-1-3 4,1-2 0,-4 0-18,4 0 0,0 0 1,-5 0 0,5 0 5,-4 0 0,4 0-1,4 0 1,0 0-31,-4 0 0,-2 0 24,7 0 1,-5 5-3,5 0 1,-5-1-1,5-4 0,-7 0 2,2 0 0,2 0 20,-2 0 0,5 0 3,-5 0 0,6 0-18,-1 0 0,-3 0 24,-2 0 0,1 0 5,-1 0 0,5 0-17,-5 0-20,0 0 1,0 0 0,0 0 29,-1 0-27,4 0 1,-5 0-1,5 0 6,-1 0 1,3 0-4,-5 0 1,5 0-16,-5 0 0,5 0 15,-5 0 1,6 0 7,-1 0 1,2 0-6,-2 0 22,3 0 0,-7 0 0,6 0-12,-2 0 6,-7 0 0,10 0 0,-4 0-13,-1 0 0,0 0 0,-3 0 1,-1 0-24,5 0 1,-5 0 26,1 0 0,1 0-29,-1 0 0,2 0 29,-2 0-18,-3 0 0,9 0 0,-6 0 13,-1 0 12,4 0 1,-5 0 0,6 0-18,-3 0 0,4 0 1,-5 0 0,0 0-8,-5 0-1,5 2 12,0 3 0,3-3 6,-7 3 1,8-4-7,-4-1 0,0 0 0,0 0 0,2 0 9,-2 0 1,5 0 4,-5 0 0,5 0-12,-5 0 1,5 0 2,-5 0 0,1 0-55,-1 0 0,-1 0 40,6 0 1,-5 0-87,5 0 0,-2 0 83,2 0 1,3 0-8,-3 0 1,-2-5 20,2 0 1,-5 0 0,5 5 1,-5 0 8,5 0 0,-5-4 5,5-1 1,-5 0-19,4 5 0,-5-5 5,1 0 0,1-2 5,-1 3 1,0 2-23,-4-3 1,4 2-6,0-2 1,-2 3-13,-8-3 1,7-1-6,-7 1 0,7 0 15,-7 5 0,2 0-3,-2 0 0,3-2 14,-2-3 1,0 4-12,0-4 0,1 3 116,-7 2 0,2 0-83,-2 0 0,-1 0 7,6 0 0,-6 0-31,1 0 1,2 0-1,-2 0 0,2 0-13,-2 0 1,-3 0-8,4 0 0,-4 0 31,-2 0 1,5 0-17,1 0 1,-3 0-6,-7 0 1,8 0 52,-4 0 1,4 0 9,-4 0 0,2 0-35,3 0 0,-3 0 5,4 0 1,-4 0-13,-2 0 0,0 0-2,1 0 1,-1 0-70,1 0 1,-1 0 73,0 0 1,1 0-23,-1 0 0,1 0 6,-1 0 1,2 2-5,3 3 1,-3-4 21,4 4 0,-4-3 6,-2-2 0,1 0-10,-1 0 0,0 0 4,1 0 1,1 0-27,3 0 0,-3 0 19,3 0 1,-3 5-41,-1 0 0,-1 0 15,1-5 1,4 1-7,0 4 0,0-3 23,-4 3 0,-1-4-2,1-1 1,-1 0 26,0 0 1,1 2 4,-1 3 1,1-3-35,-1 2 0,0-2 3,1-2 1,-6 0 95,1 0 0,-6 0-53,6 0 1,-5 0-3,4 0 0,-4 0-32,4 0 0,-6 0-6,2 0 1,-4 0 0,-1 0 1,4 0-7,1 0 1,0 0-53,-6 0 0,1 0 62,0 0 1,-6 0-301,1 0 4,0 0-186,5 7 136,-7-6 0,-2 7 343,-6-3 0,-13 3 0,-3 7 0</inkml:trace>
  <inkml:trace contextRef="#ctx0" brushRef="#br0" timeOffset="27205">4910 206 7526,'0'-10'-230,"0"0"207,0 7-159,0-3 189,0 19 0,5-8 67,0 9 1,4-2-27,-4 2 0,5 1-24,-5 0 1,6 0-32,-1-1 0,-2 1 8,2 0 0,0 4 15,5 1 0,-1 4-2,1-4 1,0 6-6,0-1 0,-1 2-11,1 3 0,-5 1 25,0 3 1,-6-1-7,6 6 0,-5 0 80,5 5 1,-7 0-111,2 0 0,2-4-66,-2-1 0,1-2 61,-1 3 0,-2 2-10,7-3 0,-7 2 59,2-2 0,2 9-6,-2-4 1,0 3 61,-5-3 0,0 5-85,0 0 1,1 2 5,4-2 1,-3-3 58,3 3 0,-4-4 112,-1-1 0,0 0-169,0 1 1,0-1-151,0 0 1,0-2 105,0-3 0,0 4 19,0-4 0,0 2-38,0-2 1,2 2 45,3-7 1,-4 5 16,4-4 1,-3-1-13,-2-5 1,2 1-7,2-1 1,-2 6 33,3-1 1,-3-1 24,-2-9 1,1 4-23,4-4 0,-3 4-3,3 1 0,-4-4-8,-1-1 0,0-4 12,0 5 1,0-8 0,0 6 1,0-5 72,0 2-55,0 0 1,0-6-26,0 1-9,0 0 0,0-6-16,0 1-9,0-7 527,0 4-434,-6-7 9,4 0-570,-4-7-621,6 6 1099,0-12 0,0 5 0,0-7 0</inkml:trace>
  <inkml:trace contextRef="#ctx0" brushRef="#br0" timeOffset="28867">5395 2852 7116,'0'-8'-10,"0"1"1,0 6 498,0-4-330,0 3-169,0-4 1,6 1 103,4 0 0,-2 0-32,2 5 0,5-2-100,4-3 1,6 4 26,-5-4 1,6 3-55,-2 2 0,4-2 49,1-2 1,2 2-8,4-3 0,2 3 34,7 2 1,-4 0-18,-1 0 1,0 0-16,5 0 1,0 0-13,0 0 0,4 0 26,-4 0 1,5 0-7,-5 0 1,2 0 0,7 0 0,-4 0 6,5 0 0,-5 0 0,5 0 1,0 0 9,5 0 0,-5 0 0,0 0 0,-2 0-6,2 0 0,3 0 1,-3 0 0,3 0 57,2 0 1,0 0-56,-1 0 0,6 5 4,0 0 1,1 0-3,-1-5 0,-2 0-3,7 0 1,-1 0-143,6 0 1,-1 0 144,1 0 0,1 0 2,3 0 1,-3 0-4,4 0 0,-4 0 16,-2 0 0,6 0-16,-1 0 1,2 0 9,-1 0 0,-4 0-11,3 0 1,-1 0-2,1 0 0,-3 0 0,4 0 0,1 0-2,-2 0 1,1 0-3,-6 0 0,1 0-2,-1 0 0,5 0 4,1 0 1,1 0-1,-2 0 0,-1 0 1,6 0 0,-4 0 13,4 0 0,-5 0 1,6 0 1,-6 0 10,5 0 1,-4 0 2,4 0 1,-1-2-26,1-2 0,4 2 1,-4-3 0,-1 3-8,1 2 1,-5 0-18,6 0 0,-3-1-5,2-4 1,4 3 23,-4-3 0,2 4-5,-1 1 0,2-2 5,-3-3 0,-1 4-1,1-4 0,1 1 29,4-1 1,-5 4 7,0-4 0,-1 2-34,1-2 1,4 3 25,-4-3 0,-1 4 76,1 1 0,-1-2-91,1-3 1,-1 3-4,-4-2 0,-1 2-9,6 2 0,-6 0-6,1 0 1,-1 0 0,2 0 1,-4 0-7,3 0 0,-4 0 6,-6 0 1,9 0 42,-4 0 0,4 0 0,-3 0 0,-6 0-34,1 0 0,0 0 2,4 0 1,1-5 64,-1 0 0,-1 0 10,-4 5 1,4 0-87,-3 0 1,1 0-5,-1 0 1,3 0-79,-4 0 0,2 0 64,-1 0 1,1 0-22,-6 0 1,5 0 30,-6 0 1,6 0-1,-5 0 1,4 0 20,-4 0 0,4 0 73,-4 0 0,3 0-53,-8 0 1,8 0 11,-8 0 1,4 0 6,1 0 1,-2 0-28,7 0 1,-6 0 12,6 0 0,-7 5-45,2 0 0,1 0-18,-1-5 1,4 2-1,-4 2 1,0-2-38,-5 3 1,-1 2 59,1-3 1,5 3-4,0-2 0,-1-4 24,-4 4 0,0 2-21,0-2 0,-1 1-2,1-1 0,0-3 44,0 3 0,0-2 9,-1 2 0,3-3-38,3 2 1,-9 3 2,4-2 1,1 0-4,4-5 1,0 5-2,-6 0 1,6 1 2,0-1 1,0-3 3,-6 3-6,1-4 0,5 4 1,0 0-2,-2-2 0,0 4-2,1-2 1,-5 0-2,5-5 1,-6 1-1,7 4 1,1-3-1,-1 3 0,5-4-1,-6-1 0,1 0 34,-5 0 1,5 0-29,-1 0 6,1 0 1,0 0 0,-1 0-4,-1 0 1,-1 0-1,-2 0 0,-1 0 6,1 0 0,0 0 1,0 0 0,0 0-20,-1 0 0,1 0-2,0 0 0,-2 0 132,-3 0 0,3 0-119,-3 0 0,-2 0 31,2 0 0,-1-1-37,0-4 1,3 3-3,-7-3 0,5 4 52,-5 1 0,2 0 9,-2 0 1,-4-2-53,4-3 1,-3 3 4,-2-2 1,3 2 9,-2 2 1,7 0 2,-8 0 0,3 0 4,-3 0 1,0 0 11,1 0-103,-1 0 1,3 0-1,-1 0 50,-4 0 0,-1 0 16,3 0 1,0 0-1,0 0 1,-1 5 2,-4 0 0,3 0-11,-2-5 1,0 1 10,0 4-10,2-3 0,-6 6 0,5-5 10,-2 2-18,0 0 1,0-3 0,-1 1 10,-2 2 1,3 1-4,-5-1 1,6-3 1,-6 3 0,0 1-1,-4-1 1,4 0 18,0-5 0,1 5-8,-6 0 0,5 0 2,1-5 0,-1 1-7,-5 4-5,7-3 1,-6 5-1,1-6 8,-5 4 0,-2-3-1,6 3 0,-6-4-46,1-1 1,-7 0 23,1 0 1,-2 2-18,-3 3 1,1-4 24,0 4 0,-6-3 22,1-2-33,-7 0-1781,4 0 1800,-20 0 0,-3 0 0,-14 0 0</inkml:trace>
  <inkml:trace contextRef="#ctx0" brushRef="#br0" timeOffset="29689">23548 338 7569,'8'-6'-128,"4"-2"1,-6-7 0,1 0 264,-1 1 0,-1 4 178,-5 0-14,0 0-181,0 2 0,0 0 94,0 3-354,0 3-223,0-4 328,7 6 0,-5 6 124,2 4 0,3 10-10,-2 4 1,1 4-113,-1 1 1,2 12 12,3 3 1,1 10 4,-6 0 0,0 5-66,-5 5 1,5 3 53,0 6 0,0-1-8,-5-3 0,0 2 90,0-2 0,1-2 63,4 2 0,-3-7-94,3 1 1,-2 3 39,2-3 1,-4 1 35,4-5 0,-3-2-37,-2-3 1,0 1 28,0-6 0,0 5-178,0-5 1,-5 0-33,0-5 1,0 0 138,5 1-1,0-1-9,0 0 1,0-5 107,0 0 0,0-6-157,0 1 0,0-3-93,0-1 1,0-1 127,0 0 0,-1-1 0,-4-3 0,1 1 0,-5-7 1,4 3-4,-5-3 0,5-2 52,-5 2 0,5-7-60,-4-3 39,5-5-133,-9 9-4,5-12 107,0 12-5,1-11-460,1 5 470,4-1 0,-4 2 0,6 7 0</inkml:trace>
  <inkml:trace contextRef="#ctx0" brushRef="#br1" timeOffset="102706">23430 7688 7569,'0'-23'182,"0"2"1,0 6 48,0 1 271,0 6-255,0 1-64,7 14 0,-4 2 0,5 9-19,-1 2 1,-1 6-67,-1-1 0,-3 2-37,3 3 0,-4 2 0,-1-2 0,0 2-100,0-7 0,0 1 45,0-1 0,0-4-77,0-7 0,0 1 76,0 0-34,0-7 95,0-1 23,0-7-92,0-20 0,2 7-3,3-16 0,-2 2-69,7-2 0,-2-2 88,2-3 1,3-2-36,-3-3 1,3-4 10,2 4 0,4 1-8,1-1 1,-1 2 16,-4-3 0,1 4-9,4 7 1,-2 1 1,7 4 0,-6 3 5,6 6 0,-6 7 32,6 3 0,-2 3-26,1 2 1,2 2-2,-6 3 1,6 3 11,-2 7 0,3 1 2,-3 3 0,2-1 13,-6 7 0,1-2 1,-1 1 1,-4 4-17,4-3 0,-9 2 2,-1 3 1,-2-1-16,2 0 0,-2 6-62,-3-1 1,-4 2-125,4-2 1,-3-3 93,-2 4 0,-2-4-63,-3-2 1,-1-1 98,-4-4 1,-3 2-21,3-6 1,-3 0 46,-1-6 1,-6-1 175,0-3 1,-4-2-42,4-3 1,-4-3-83,4 3 1,-4-4 21,4-1 1,-6 0-56,1 0 1,-2 0-71,-3 0 0,1 0 44,-1 0 0,1 0-134,0 0 1,-6-1 91,1-4 1,-2 2-20,2-7 0,3 5 31,-4-5 1,4 0-111,2-4 0,6 4-125,4 0 0,2 0 17,3-4 0,5-1 283,4 0 0,10-6 0,4-2 0</inkml:trace>
  <inkml:trace contextRef="#ctx0" brushRef="#br1" timeOffset="103195">24386 7688 8799,'10'7'215,"-1"3"1,-5-2-134,1 1 1,1 3 77,-1 8 1,5-4-115,-5 3 0,0-2-48,-5-3 1,4 1 121,1 0 0,0 0 35,-5-1 1,0 1-201,0 0 1,0-6-195,0 1 220,0-6 112,0 2-76,-6-6 0,2-6-70,-5-4 0,5-3-51,0-2 0,2-1 49,2-4-29,0 4 0,0-12 0,2 3 57,2-2 1,0-8-3,5 1 0,6-7-2,5 2 1,1-3-7,-1-3 0,2 8-10,8 3 1,-1 4 4,1 6 1,-1-2 208,0 6 1,1 5 45,-1 6-107,1 5 0,-1-2 1,-1 6-42,-4 0 1,-1 6-17,-3 4 1,-4 5 12,4 4 0,-4 4 18,-1 7 0,-5-1-103,-1 0 0,0 6-45,0-1 0,3 5 74,-7-5 0,4 2 44,-4-1-119,7-4 0,-11 10 0,4-7 17,-3-1 1,3-2-73,0-2 1,1-5-17,-1 1 1,-3-5-197,3 4 0,-2-6-54,2 2 1,-3-9-615,2-1 1004,-2-7 0,-8 10 0,-3-5 0</inkml:trace>
  <inkml:trace contextRef="#ctx0" brushRef="#br1" timeOffset="103386">24636 7732 7569,'-8'0'902,"1"0"1,9 0-630,3 0 1,3 0-311,6 0 0,8 0 14,2 0 1,6 5 148,4 0-424,3 0 0,7-3 1,1 1 73,-1 2-522,0 6 0,0-9 746,0 3 0,0 3 0,0 0 0</inkml:trace>
  <inkml:trace contextRef="#ctx0" brushRef="#br1" timeOffset="103628">25591 7585 7865,'0'-8'667,"0"2"1,0 7 0,0 4-400,0 5 0,0 5-112,0 4 1,5-1-3,0 7 0,1-6-23,-1 6 0,-3-6 52,3 6 1,1-2-67,-1 1 0,0 2-666,-5-6 1,5 4 163,0-4-136,0 6 0,0-9 1,0 2 189,-2-3 0,4-6 37,-3 0 294,1-7 0,2 10 0,1-4 0</inkml:trace>
  <inkml:trace contextRef="#ctx0" brushRef="#br1" timeOffset="103870">25268 7438 7867,'-23'-18'616,"3"4"1,6 2-366,4-2 0,2 5-136,3 4 1,3 2 213,-3-2 0,12 4 293,7-4 0,4 1-542,12 0 0,1 2-92,8-3 0,8 3-164,-3 2 0,9 0-42,-4 0 1,5 7-256,-5 3 0,5 3 77,-5 2 1,0-1-329,-5 1 1,-2 0 215,-3-1 1,-3 1-361,-6 0 868,-1-1 0,0 1 0,1 0 0</inkml:trace>
  <inkml:trace contextRef="#ctx0" brushRef="#br1" timeOffset="104322">26135 7541 8047,'10'10'368,"0"0"0,-6 0-200,6 4 1,-5 3-27,5 2 0,-2-1-74,2 7 0,1-2 76,-6 1 1,5 4-102,-5-4 0,0-1 122,-5 2 1,0-6-119,0 6 1,0-7-135,0 1 1,0-2 83,0-3 0,0-4-37,0 0 162,0-7-17,0 4-82,0-20 0,0 3-18,0-10 0,0-1 28,0 1 0,0-6-8,0 2 0,6-4-4,4-1 1,3-7 19,2-3 1,0 1-5,-1-1 0,3 1-106,2-1 0,-2 3-135,2 7 0,2 1 162,-1 3 1,0 4 33,-6 7 0,6 5 162,0 4 0,1-1-74,-2 1 1,-2 0 18,2 5 1,3 7-20,-3 2 1,6 5 9,-6 0 1,1 6-20,-5-1 0,4 8 46,1-3 0,-1 4-161,-4 1 0,0 1-28,-1-1 0,1 0-1,0 1 0,-2-1 56,-3 1 1,3-3 29,-3-2 1,3 3-203,1-4 0,1-3-224,0-1 0,-1 1 75,1-1 1,0-1-109,0-4 0,-6-2 52,1-3 1,-7-2-494,2-3 887,-3-3 0,-2 11 0,0-5 0</inkml:trace>
  <inkml:trace contextRef="#ctx0" brushRef="#br1" timeOffset="104529">26532 7718 7569,'-15'0'2134,"7"-7"-1211,1 5 0,19-4-115,3 6-512,16 0 1,1 0-1,17 0 43,5 0 1,5 0-157,5 0 1,-4 0-601,4 0 1,-4 0-1722,-1 0 1996,0 6 1,-7-4-1,-1 5 1</inkml:trace>
  <inkml:trace contextRef="#ctx0" brushRef="#br1" timeOffset="98444">21637 6248 7569,'-5'-15'0,"0"0"152,2 1-15,1-1 1,-3 5 154,1 0 1,-1 5 0,5-4 331,0-3-257,0 6-141,0-7 1,0 9 226,0-6-138,0 7-339,0-3 1,0 19 158,0 6-166,0 1 1,0 9 0,0-1 97,0 5 0,0 6-18,0-5 1,0 7-91,0-2 0,0 2-150,0-2 0,0 2-5,0-7 1,1 1 100,4-6 0,3-1-85,7-4 1,1 3 23,4-8 88,-4 1 1,12-7 0,-3-2-26,2-1 0,3-7 6,-1 2 0,1-5 38,-1-5 1,5-3 14,1-7 1,-1-1 43,-5-3 1,1 1-37,-1-7 1,-6 5 73,-3-4 0,-4-1-106,-1-4 163,-1 6 1,-1-5-1,-3 4-23,-5-4 45,-3-1 0,-2 4 1,0 1-27,0-2 1,0 3-18,0-2 1,0 7 66,0-1 1,0 7-42,0 2 1,0 6-99,0-6 106,0 7-570,0-4 361,0 20 99,0 3 1,0 9 0,1-1 1,4 3 0,-3-1-27,3-2 0,3 4-49,2-4 0,1 3-97,-1-3 0,3 2-143,-3-6 0,3 1-96,2-1 0,-1-4-118,1 4 0,5-4 90,-1-1 430,1-7 0,1 5 0,2-5 0</inkml:trace>
  <inkml:trace contextRef="#ctx0" brushRef="#br1" timeOffset="99021">22769 6292 8142,'0'14'131,"0"1"1,0 2 244,0 2 0,0-1-226,0 7 0,0-6-66,0 6 1,0-7-32,0 1 1,0-2 21,0-3 1,0 1-23,0 0 0,0-6 69,0 1 28,0-6-120,0 2 0,-5-12-11,0-4 1,0-3-103,5-2 1,0-5 123,0 1 1,0-6-37,0 6 1,5-7-78,0 1 0,2-3 62,-3-1 1,3 4-3,3 1 0,1 4-61,-6-4 40,7 6 1,-4-2-3,6 10 0,-4-1-72,0 6 0,-5 0 116,5 5 1,-1 7-35,6 3 1,0 4 20,0 6 1,-1-2 8,1 6 1,0 1 73,-1 4 0,6 1-74,0-1 1,1 0 9,-2 1 0,3-2-51,2-4 1,4 2-6,-4-6 0,4 4-14,2-4 0,-1-2 48,0-8 0,1 1-11,-1-6 0,1 0 12,-1-5 1,-1-2-2,-4-3 0,-1 2 16,-3-7 0,-6 0 79,1-4 0,-2-1-29,-8 0 0,0-4 109,-5-1 1,0-1 2,0 1 1,-2-1-118,-3-3 1,-3-4 34,-6 3 0,-1 2-49,0-1 0,-4-1-71,-1-4 1,-1 1-10,1 4 1,4-2-189,-4 6 0,5 0-5,6 6 0,-3-1-686,7 0-620,-6 7 1074,9 2 1,2 6 239,10 0 1,10 0 224,4 0 0,10 6 0,4 2 0</inkml:trace>
  <inkml:trace contextRef="#ctx0" brushRef="#br1" timeOffset="99411">24151 6130 7569,'8'0'118,"0"-5"228,-3 0-71,-4 0 0,4 0 147,-10 1 1,2-1-123,-7 5 1,1 0-95,-6 0 1,-1 0-127,-4 0 0,2 1 60,-6 4 1,6 3 22,-2 7 1,-1-5-56,1 0 1,1-1-114,4 6 0,5-2-22,0-3 0,7 3-214,-2-3 0,10 1-115,5-1 1,4 3 169,6-3 1,-2-2-108,7 2 1,-1 0 78,5 4 1,1 1 80,-1 0 1,1 0 41,-1-1 1,-1 1 3,-4 0 0,-1 1-7,-3 4 1,-9-4 103,4 4 1,-10 1 70,0-2 0,-4 1-94,-1-5 0,-1-1 194,-4 1 0,-3 0 45,-7-1-88,-6 1 1,3 0 0,-7-2-33,-1-3 1,3 1-43,-1-6 1,4 2-42,-4-3 0,6-2-2,-2 3 0,4-3-215,1-2-203,7 0-29,1-7 1,9-1 104,3-7-254,3 1 0,8-1 575,4 0 0,3 0 0,6 1 0</inkml:trace>
  <inkml:trace contextRef="#ctx0" brushRef="#br1" timeOffset="99705">24650 6189 7569,'9'-8'330,"-3"1"58,-6 7 6,0 7 0,-2 1 102,-2 7-374,2 6 1,-10-3 0,6 6 84,-2 2 0,3 2-31,-5 2 0,7-1-19,-2 0 1,-2 1-12,2-1 1,1 1-48,4-1 0,0 0 73,0 1 0,1-6-189,4 1 1,3-7 17,7 1-76,6-2 1,0-3-1,6 1 116,-3 0-228,1-7 1,4-2-1,0-6 15,1 0 1,-1 0-32,1 0 0,-6 0-336,1 0 0,-1 0 230,5 0 0,-6-4-207,-3-1 0,1-5-37,-1 5-220,-1-6 773,-4 9 0,6-11 0,2 5 0</inkml:trace>
  <inkml:trace contextRef="#ctx0" brushRef="#br1" timeOffset="99877">24783 6483 7569,'-8'0'85,"1"0"0,9-5-53,3 0 1,4-5-244,11 5 0,-2-4-678,6 4 889,-6-7 0,10 4 0,-5-7 0</inkml:trace>
  <inkml:trace contextRef="#ctx0" brushRef="#br1" timeOffset="100044">24841 6174 7569,'-8'-6'339,"2"4"1,9-9 0,5 4 0,9 1-245,4-1 1,5 0-258,8 3 0,4-3-843,6-3 1005,6 4 0,9-7 0,8-4 0</inkml:trace>
  <inkml:trace contextRef="#ctx0" brushRef="#br1" timeOffset="100469">25709 6159 7569,'-15'0'224,"0"0"0,1 2 360,-1 3 0,0-2-293,1 7 1,-1 2-112,0 7 1,2-1-31,3 7 0,-3-1-68,3 5 0,2 1 48,-2-1 1,6 1 52,-6-1 1,5 0-105,-5 1 0,7 4 5,-2 0 0,3-4 39,2-6 0,2 1-71,3 4 1,3-1-81,7-3 1,4-4 35,1-7 0,6 1-78,-2 0 0,9-5-230,1-1 0,7-5-32,-2 1 0,-1-4-189,1-1 1,-1-6 182,1-4 0,2 2-93,-7-2 0,0 0 23,-4-5 408,-7 1 0,-2-1 0,-6 0 0</inkml:trace>
  <inkml:trace contextRef="#ctx0" brushRef="#br1" timeOffset="100647">25753 6527 7569,'-8'0'1171,"-5"0"-806,11 0 1,-3 0 0,10 0 15,5 0 0,9 0-249,6 0 0,4 0 23,6 0 0,-4-2-307,3-3 0,3 2-455,3-7 0,-4 5 607,-2-4 0,3-1 0,1-5 0</inkml:trace>
  <inkml:trace contextRef="#ctx0" brushRef="#br1" timeOffset="100844">25826 6159 8172,'2'-9'998,"3"-1"1,3 7-940,7-2 1,6 3-144,3 2 0,6 0 196,4 0-720,4 0 0,1 2 1,0 3 99,2 4 508,-5-2 0,6 6 0,-4-5 0</inkml:trace>
  <inkml:trace contextRef="#ctx0" brushRef="#br1" timeOffset="101378">26605 6174 7569,'0'15'105,"7"0"1,-4 1-1,5 2 561,-1 1 1,3 8-114,-5-3-484,-1 4 1,1 8-1,0 1 101,-1 1 1,-3 3-45,-1-7 0,0 5-83,0-4 0,-1-1 67,-4-5 0,1-1-126,-5-3 0,5-4 35,-1-7-112,-3 1 225,7-7-88,-12-1 0,11-10-19,-3-7 0,3 0-98,2-10 1,0-2 2,0-3 1,5-3 89,0-1 1,7-5-62,-3-1 1,0-4 93,0 5 1,1-5 95,5 4 0,-5 1-94,-1 5 1,1 4 97,5 1 0,-5 6-111,0-2 0,-1 5 2,6 6 0,-5-3-21,0 7-31,-1 0 1,5 7-99,-5 3 1,4 5 28,-3 9 1,-2 4-120,2 6 0,2 1 101,7-1 1,-2 6 33,2-1 0,2 0 18,-1-4 1,8-1 3,1 0 1,0 1-106,6-1 0,1-6 80,-2-3 1,5-4 82,-4-1 0,4-2-11,-5-3 1,5-4 6,-4-6 1,4-6 1,-5-4 1,0-5 4,-4-5 0,-3-1 37,-2-3 1,-5-4 141,-11 3 0,3-2-140,-7-3 0,0 1 54,-5-1 0,-2-4 319,-3 0 1,-3-2-281,-7 2 1,0 3-244,1-4 1,-1 4-199,0 2 1,6 6-1122,-1 3 1408,0-2 0,-5 5 0,1-4 0</inkml:trace>
  <inkml:trace contextRef="#ctx0" brushRef="#br1" timeOffset="114950">20667 5748 7569,'5'-16'-295,"0"-2"0,-2-2-224,-1 2 1,-2 2 1234,0 1-415,6 0 0,-4 6-9,3-1 1,-4 5 313,-1-5-384,0 0-149,7-4 0,-6 4-11,4 0 1,-1 7 136,1-2-347,-4 3 118,6 2 0,-7 7 106,0 2 0,-5 6-19,0 5 0,-5 3 17,5 6 0,-5 2 97,6 3 1,-6 6-140,5 9 0,-5-2 29,5 7 1,0 0-143,5 4 1,0 8 85,0 2-31,0 4 1,0 7-1,0 1 81,0 1 0,0 3-234,0 4 0,0 2 160,0 3 0,0 2-378,0 2 0,5-2 314,0-7 0,5-4 81,-5-1 1,6 5-55,-1 5 1,3-6 41,2-9 38,-7-3 0,5 2 0,-3-2-49,3-3 1,-3-2-63,-1 4 1,1-6 96,5 1 0,-2-2 95,-3 2 1,1-4-168,-6-6 0,5-7 66,-5-3 1,5-8-83,-5-2 1,-1-8 467,-4-2-522,0 1 0,0-14 1,0 4 574,0-4-539,0-1-91,0-7-429,0-1-376,0-7 992,-6-14 0,4-2 0,-4-13 0</inkml:trace>
  <inkml:trace contextRef="#ctx0" brushRef="#br1" timeOffset="116559">21108 5248 7217,'0'-15'-330,"0"1"1,0 4 719,0 0-362,0 0 1,0 1 19,0-1 1,6 6-24,4 0 0,5 2 9,5 2 0,2-2-4,8-3 0,6 4 26,3-4 0,10 3 0,5 2 1,8-5 2,2 0 1,7 1-112,3 4 0,1-5 101,8 0 0,7-2-269,8 2 0,-47 4 1,-1-1 241,2-3 1,-1 0 0,3 3 0,0-1-16,0-2 0,0 1 0,6 1 0,1 1-3,0-3 0,0 0 0,0 3 0,-1 1 6,-1-2 1,0 1 0,2-2 0,0 1-3,-2 1 0,0-1 0,6 0 1,2 1-1,-1 2 1,0 0 0,-2 0 0,0 0-1,0 0 0,-1 0 1,-4 0-1,0 0-8,4 0 0,1 0 1,1 0-1,1 0 3,-3 0 1,1 0 0,3 0 0,0 0-2,-3 0 0,0 0 0,-1 1 0,1 0-4,-3 1 0,0 1 1,4-2-1,-1 0-224,-2 1 0,-1 0 0,2 2 0,1-1 229,0-1 1,0 1 0,0 0 0,-1 0-1,-4 0 0,0-1 1,6-1-1,0 0 3,-3 1 1,-1 1-1,5 0 1,0 0-1,-2 0 0,0-1 0,-4 1 0,0-1-8,2-2 1,-1 0-1,0 2 1,0 1 10,5 0 1,1-1-1,-4 1 1,-1-1-1,0-2 1,-1 0 0,-4 0 0,0 1-5,0 2 1,-1-1 0,0-1 0,1 0 0,1 1 0,1 1 0,-2-2 0,-1 0-11,0-2 0,1 2 0,-4 1 1,0 0-150,1 1 0,0-1 0,-1 1 0,0-1 153,1-2 0,0 0 0,45 2-1,-47 0 0,-1 1 0,40-2-21,-2 4 0,4-3 23,-5-2 1,-1 0-3,-4 0 1,-6 0-69,1 0 1,2 0 69,-2 0 1,-1 2-2,-8 2 1,1-2 234,-6 3 1,4-3-262,-4-2 1,-2 0-3,-8 0 0,1 0 360,-6 0 1,0 5-346,-4-1 1,-3 1 361,-3-5 1,-3 0-354,-6 0 1,-3 2 193,-2 3 1,-4-3-246,-6 2 117,-1-2 0,0 0-23,-5 3 209,-2-4-205,-7 6-23,0-7-33,0 6 21,0-4 1,5 11-2,0-3 1,0-2 4,-5 2 1,0 0-1,0 4 1,0 6-13,0-1 1,4 8-1,1-3 0,0 5-3,-5 6 0,2-3 8,3 8 1,-4 0-11,4 9 1,-1-1 9,0 6 0,-2 0-1,3 4 0,-2 6 62,2 0 0,-3-1 129,3-4 1,-2 7-111,2 2 1,-2-1 17,7 2 0,-7-2 16,2 1 0,2 4-167,-2-3 0,-1-2 58,-4 1 1,5-1 96,0 2-145,0 3 0,-5-10 1,0 5 66,0-2 1,5-1-7,0-5 1,0 4-41,-5 1 1,0 0-13,0-6 0,0 1-2,0 0 1,0-5 35,0 0 0,0-2 26,0 2 1,0 2-23,0-7-4,0 6 1,0-8 0,0 6 120,0-3 0,-5-6-117,0-4 1,-5-3-40,5 2 0,-6-3-83,1-6 1,2-6 121,-2 1 1,5-2-23,-5 1 1,2 2-10,-2-6 0,-3-1-14,4-4 229,-4 0 1,-2-2 0,0-2-74,0-1 1,1-2-83,-1 2 1,0 2-20,1-8 0,-1 6 0,0-5 1,-4 0-41,-1-5 1,-6 0 51,1 0 1,3 0-74,-3 0 0,1 0 64,-6 0-40,-6 0 0,5 0 0,-5 0 27,0 0 1,-3 0-4,-10 0 0,2 0-36,-7 0 1,-2-5-7,-7 0 1,-4-5 27,-7 6 0,-4-3-258,-1 2 0,-10 2 271,0-7 1,-10 7-1,47 1 1,1-1 0,-1 0 0,-1-1-215,-3 2 0,0-1 0,-4-1 0,0-1 210,-3 2 0,-1 1 0,0-2 1,-1 1 0,-3 0 1,-1 1 0,3 1 0,0 1-14,-8-2 0,1-1 1,1-1-1,0 1-238,-2 1 1,1-1 0,0-2-1,0 1 253,-2 1 1,-1 1 0,2-1 0,1 1-290,-8 2 1,0 0-1,2-2 1,-1-1 296,0 0 0,-1 1 0,2-1 0,1-1-13,0 2 1,-1 0 25,1 1 1,-1 0-1,-1-2 1,-1-1-1,0 3 1,0 1-22,0-3 0,0 1 1,4 1-1,1 0 2,-3-1 1,1-1 0,4 2 0,-1 1 9,-5 0 1,-1 0 0,4-3 0,2 1 8,-1-1 0,0 1 1,-1-1-1,0 1-93,1 2 1,1 0-1,-2 0 1,0 0 22,1 0 0,0 0 1,2 0-1,-1 0 16,-1 0 1,1 0 0,2 0 0,0 0-87,0 0 0,-1 0 0,3 0 1,0 0 129,-2 0 0,-1 0 0,3 0 0,2 0-9,2 0 1,1 0 0,3 0 0,-1 0 56,0 0 0,1 0 1,3 0-1,0 0-67,2 0 0,-1 0 0,1 0 1,0 0 8,4 0 0,0 0 0,2 0 1,1 0 298,-47 0 0,7 0-271,-2 0 0,8 5-49,1 0 1,13 0 21,-3-5 0,5 0 500,1 0 1,3 0-459,6 0 0,5 0 540,0 0 0,8 0-576,2 0 0,2 1 426,7 4 0,3-3-500,7 3 0,4-4 331,6-1 0,1 0-566,-1 0-259,7 0-43,1 0 0,7 2 600,0 3 0,0-3 0,0 4 0</inkml:trace>
  <inkml:trace contextRef="#ctx0" brushRef="#br1" timeOffset="62281">3733 7505 7569,'-1'-8'115,"-3"1"-506,0 1 1,0 4 719,9-3 0,-2 5-42,7 5 0,-5 5 25,5 9 1,-2-1-240,2 7 0,1-1-159,-6 6 1,5-2 109,-5-4 0,1 4-10,-1-4 0,-3-1 37,3 2 0,-3-7 12,-2 1 0,0-2 26,0-3 114,0-6 287,0-1-484,0-7 0,0-16 23,0-4 1,4-11-116,1 2 0,2-1 218,-2-4 0,-2 3-80,7 1 0,-2-4-34,2 0 1,3-5-11,-3 4 1,3-4 4,1 5 0,1 0-43,0 4 0,0 2 17,-1 4 0,1 3 16,0 6 0,4 7-106,1 3 0,1-2 9,-1 3 1,-4 0 10,4 9 1,1-2 20,-2 7 0,6 0 14,-5 5 0,4 4-4,-4 1 0,4-1-2,-4-4 1,-1 5-2,-4-1 1,5 6 53,-1-6 0,1 3 115,-5-3 0,-1-2-173,1 2 1,-2 2 36,-3-1 0,1 1-16,-6-1 1,2-4 11,-2 4 0,-4 1-10,4-1 1,-3 1 31,-2-1 0,0-4 3,0 3 1,-5-2 20,0-3 81,-7 1 1,4 0-13,-6 0 1,-1-6-81,0 1 0,-6-5 11,-4 5 1,3-5-31,-3 5 1,1-7-111,-6 2 1,-6-2 116,-3 2 0,2-3-9,-3 2 0,3-2 36,-2-2 1,-2 0 66,6 0 0,-4-5-241,5 0 0,5 0 95,4 5 1,7-5-301,-2 1 0,9-1-49,1 5 404,7-7 0,10-1 0,9-7 0</inkml:trace>
  <inkml:trace contextRef="#ctx0" brushRef="#br1" timeOffset="62789">4733 7549 7569,'2'15'365,"2"-1"1,-2 1-217,3 0 1,-2 1-26,2 4 1,-3-2-130,3 6 0,1-6 72,-1 2 1,0 1-28,-5-1 1,0-1 88,0-4-135,0 0 0,0-1 243,0 1 6,0-7 81,0-1-20,0-7 0,0-12-214,0-2 1,0-11 36,0 1 0,0-4 62,0-2-269,0 1 1,7 0 0,1-1 65,0 1 0,3-2 22,-6-4 0,7 4-6,-3-3 0,3 5-119,-2 4 1,3-1 18,-3 6 1,3 3 75,1 7 0,-4-2-130,0 7 0,0 0-50,4 5 130,1 0 1,0 0-1,1 0 6,4 0 0,-4 7-1,4 3 0,1 5-5,-2 4 0,6-1 10,-5 7 0,1-1 143,-2 5 1,-2-1-90,2-3 1,-2 3 78,-3-4 1,1 4-114,0 1-4,-1-6 0,-4 3 1,0-5 2,1 2-71,-4-5 1,1 5-1,-5-5 7,2 2 1,2-2-50,-2-9 1,-4 4-254,4-3 0,-3-2-10,-2 2 0,0-5 419,0 5 0,-7 0 0,-1 4 0</inkml:trace>
  <inkml:trace contextRef="#ctx0" brushRef="#br1" timeOffset="62996">4983 7622 7569,'0'-8'817,"0"2"0,1 4-571,4-3 0,5 4-261,10-4 0,3 3-208,6 2 0,0 0-29,1 0 1,1 2-301,3 3 1,-1-2 161,6 7 0,0-2-405,5 2 795,-6 3 0,4-12 0,-4 6 0</inkml:trace>
  <inkml:trace contextRef="#ctx0" brushRef="#br1" timeOffset="63256">5674 7490 7554,'8'-6'576,"-2"-3"-461,-6 1 92,0 2-67,0 6 0,5 1-125,0 4 0,5-1 99,-5 5 1,5 3-137,-5 7 0,4-2 90,-4 2 0,5 4-105,-5 2 1,5-2-53,-5 1 1,1-4-82,-1 4 1,-3-1 144,3 2 1,-2 1-69,2-7 1,-4 6-306,4-6 1,-3 1-278,-2-5 675,0-1 0,-7 1 0,-1 0 0</inkml:trace>
  <inkml:trace contextRef="#ctx0" brushRef="#br1" timeOffset="63473">5453 7387 7569,'0'-14'1890,"-6"5"-1048,4-4-738,-5 12 0,14-6-108,3 7 0,3 0-74,2 0 0,6 0-273,3 0 1,9 2-369,1 3 1,7 3 423,-2 7 1,5-1 215,5 1 1,-3 0 78,3-1 0,-3 8 0,-2 0 0</inkml:trace>
  <inkml:trace contextRef="#ctx0" brushRef="#br1" timeOffset="63945">6276 7578 7569,'5'10'-81,"0"0"1,2-5-87,-2 5 1,-2-1 253,7 6 0,-6 0 23,6 0 1,-5-1-133,5 1 0,-2 5 71,2-1 0,1 6 23,-6-6 0,5 6-51,-5-6 0,2 1-1,-3-5 0,-2-1 3,3 1 1,-3-5-8,-2 0 393,0-7-285,0 3-57,0-25 1,0 7-3,0-12 1,0-1-30,0 1 0,0-4 1,0-1 1,0-6 72,0 1 1,0-5 107,0 5 1,0-6-51,0 6 0,6 0-90,4 4 1,3 1-88,2 0 1,-1 6 101,1 3-94,0 4 1,4 1 0,1 2 61,-2 3 0,-2-1-24,-1 6 1,5 0-11,-1 5 1,7 2-85,-1 3 0,3 3-29,1 6 0,-5 3 105,1 2 1,-2-1-18,1 7 0,-1-1 26,-3 6-20,-4-7 1,5 4-1,-6-4-28,0 0 0,-2 3-6,-3-6 0,3 6-32,-4-1 0,3-4-126,-2-2 0,3-1-116,-3 2 1,-2-4-90,2 4 128,-7-10 0,8 3 1,-4-5-244,1 0 102,-5 5 0,4-10-124,-7 7 526,0-7 0,-7 4 0,-1-7 0</inkml:trace>
  <inkml:trace contextRef="#ctx0" brushRef="#br1" timeOffset="64131">6570 7622 9747,'12'-8'588,"2"3"0,9 2-491,-3-2 0,6 4-131,-1-4 1,4 3-731,5 2 0,4 0 764,6 0 0,6 0 0,3 0 0</inkml:trace>
  <inkml:trace contextRef="#ctx0" brushRef="#br1" timeOffset="53796">1558 5712 7539,'-2'-10'160,"-3"0"112,4 7 84,-6-10-193,7 5 1,0-2 196,0 0-174,0 7-185,0-4 84,7 20 0,-6 4 15,4 12 0,2 0 7,-2 1 1,1 4-181,-1 0 1,-3 5-49,3-4 0,1 4 9,-1-5 1,0 5 75,-5-4 0,5 4 33,0-5 1,0-4-30,-5-6 0,5-1-18,-1 2 0,1-4 30,-5-7 0,2 1-12,3 0 220,-3-7-126,4 5 653,-6-11-424,0 4-255,0-19 1,-2 3-1,-2-9 1,2-2-130,-3 1 1,2-6 169,-2 1 1,2-2 34,-7-3 0,7-1-266,-2-3 1,-2 1-18,2-6 0,-5 1 17,5-1 0,1-2 83,4 7 1,0 0 36,0 4 1,0 6-24,0-1 1,1 7-3,4-1 1,3 7-6,7 3 1,0 5-11,-1-1 0,1 4 25,0 1 0,6 0 16,4 0 1,-3 6 11,3 4 1,-1 3-44,6 2 121,-1 0 1,2 1 0,2 4-30,1 4 0,0-1 91,-4 1 0,-1 6-122,1 4 0,-6 0 15,1-4 0,-7 1 115,1 3 0,-4-3-70,-5 3 1,1-3-115,-6-1 1,0-1 109,-5 1-98,0-1 1,-7-4 0,-2-3 54,-4 0 0,-4 2-24,-2-4 0,1-1 4,-7-4 0,1-2-5,-6-3 0,1 3-2,-1-3 1,1-2 11,0 2 0,-1-7-13,1 2 0,6-3 11,3-2-130,-2 0 1,5 0 89,-2 0 1,7-7 22,2-3 1,7 2-135,-2-2 0,5 0-198,5-4 1,-2-1-123,7 0 0,2-1 478,7-4 0,4-2 0,6-8 0</inkml:trace>
  <inkml:trace contextRef="#ctx0" brushRef="#br1" timeOffset="54113">2440 5873 8192,'-5'15'372,"0"0"0,-5 1-189,5 4 1,-6-2-57,1 6 1,2-4 148,-2 4-202,7 1 1,-4 4 0,7 0 327,0 1-366,0-1 0,0 1 0,0-1 122,0 0 0,5 1 6,0-1 0,11-4-180,-1-1 0,8-6-16,-3 2 1,11 1-76,-2-1 0,5-6 12,1-4-61,-4-7 0,11 9 0,-3-7 90,4-2 0,-4-3 48,0-5 0,-1 2-175,1-7 1,2 5-252,-7-5 0,-4 1-36,-6-6 0,-6 0 160,2 0 1,-4 1-751,-1-1 1070,-7 0 0,-2-6 0,-6-2 0</inkml:trace>
  <inkml:trace contextRef="#ctx0" brushRef="#br1" timeOffset="54296">2469 6197 7569,'-8'0'144,"0"0"239,3 0 360,3 0-518,2-7 1,10 1-249,10-4 0,1-3-5,4 3 1,4 2-164,0-2 1,1 0-12,4-5 0,-1 6-259,1-1 0,-5 2 461,1-2 0,-1-3 0,-6 5 0</inkml:trace>
  <inkml:trace contextRef="#ctx0" brushRef="#br1" timeOffset="54496">2572 5873 7569,'0'-14'406,"0"4"-227,0 0 1,7 5 263,2-5 0,6 7-237,5-2 1,-2-1-123,6 1 1,1 0-394,4 5 0,1 0 82,-1 0 1,2 0-38,3 0 1,-3 0-62,4 0 0,-4 0 325,-2 0 0,-6 0 0,-2 0 0</inkml:trace>
  <inkml:trace contextRef="#ctx0" brushRef="#br1" timeOffset="55279">3410 5932 7569,'-7'-8'865,"6"1"-487,-6 7 194,7 0-286,0 7-229,0 1 1,0 12 0,0 1 256,0 2-272,0 1 1,5 1 0,2-1 111,1 2 1,0 2-133,2 2 0,3-1 41,-3 0 1,3 1-134,1-1 0,1-4 110,0-1 0,-5-4-28,-1 4 0,1-6-218,5 2 1,-2-4 20,-3-1 126,3-7 1,-10 3 42,7-6-13,0 7 104,4-11 1,-4 4 148,0-10 1,-5-3-103,5-6 0,-5-1-74,4 0 1,-4-1 42,5-4 0,-5 2-9,5-6 30,-7-1 0,9 1 1,-8-1 71,0-1-82,4-8 0,-6 3 0,4-5 38,1 0 1,-6 3-22,4-6 0,-3 2-74,-2-3 1,1 4 119,4 7-243,-3 6 1,6-3 0,-5 6 108,2 2-443,0 9 1,-3-4 82,3 3-577,-4 3 1,12 1 296,-3 6 0,2 1 609,-3 4 0,4 3 0,-4 7 0</inkml:trace>
  <inkml:trace contextRef="#ctx0" brushRef="#br1" timeOffset="56294">4189 5844 6829,'0'-8'1006,"0"0"-322,0 3-318,0 3 19,0-5 0,2 19-367,3 3 1,-4 9 66,4 1 0,-3 2-124,-2 3 1,1-1-85,4 1 1,-3 4 3,3 0 76,-4 0 1,-1-4 0,2-1 48,3 1 0,-3-1 7,2 0 1,0-4-35,1-1 1,-2-6-18,7 2 0,-5-4 67,4-1 1,-4 0 5,5-1 0,-5 0 82,5-5 12,0 4 18,4-11 0,1 5 1,0-7-56,-1 0 1,1 0-32,0 0 1,4 0 35,1 0 0,0-5 85,-6 0 1,6-2-132,0 2 1,-1 4-92,-4-4 0,1 3-83,4 2 0,-4-5-19,4 0-36,-4 0 0,-1 5 0,-1 0-10,1 0 35,0 0 0,-5 0 0,-1 0-3,3 0 0,-4 0 43,2 0 1,-5 0 31,4 0 1,-5-1 3,1-4 1,-2 3-337,2-3 244,-4 4-684,6 1 399,0 0 454,-6 0 0,6-7 0,-7-1 0</inkml:trace>
  <inkml:trace contextRef="#ctx0" brushRef="#br1" timeOffset="56511">4189 6197 8559,'-8'-7'98,"1"-1"1,14 0-1,3 1-11,3 1 0,3 2 119,4-5 1,-2 4-198,6-5 1,6 2-243,4-2 1,2-1-225,-2 6 1,-3-7 131,3 2-221,-3 4 0,-1-2 546,-1 3 0,-6-3 0,-2-7 0</inkml:trace>
  <inkml:trace contextRef="#ctx0" brushRef="#br1" timeOffset="56702">4292 5888 7569,'0'-8'411,"0"1"1,6 6-381,4-4 1,3 3 151,2-3 1,6 4-293,4 1 1,-1 0-479,6 0 0,-4 0 323,8 0 1,-1 0-101,1 0 0,-3 0 100,3 0 264,-3 0 0,5 6 0,2 2 0</inkml:trace>
  <inkml:trace contextRef="#ctx0" brushRef="#br1" timeOffset="56953">4895 5859 7038,'9'4'-294,"1"1"662,-7 0 1,6 0 132,-4 0-268,-4 7 0,6-4-1,-7 6 1,0 1-80,0 0 0,1-1-1,4 1 1,-3 5 0,3-1 1,-4 6-31,-1-6 0,0 6 16,0-5 1,0 4 16,0-4 0,2 6-45,3-2 0,-3-2-87,2-3 0,0 2 18,1-1 0,-2 0 34,7-6 1,-2 1-76,2 0 1,8-2 67,-4-3 1,6 1-101,0-6 0,2 0-28,8-5 0,-1 0-158,1 0 1,-4 0-97,3 0 1,-3 0-245,9 0 1,-4 0 311,-2 0 0,-5-2-97,1-3 342,-1 4 0,6-12 0,-1 4 0</inkml:trace>
  <inkml:trace contextRef="#ctx0" brushRef="#br1" timeOffset="57522">5806 6064 7569,'-5'-9'14,"0"-1"-12,2-2 0,0 4 242,-2-2 1,1 7 425,-5-2 1,4-1-260,-5 1 0,5-5 61,-5 5-420,0 0 1,1 5 0,-1 0 141,-2 0 0,-1 2-39,-1 3 1,-1-2-32,0 7 1,2 1-107,3 9 1,-3-2 23,4 6 0,0-4-144,0 4 1,5 1-133,-1 4 0,4-1 76,1-3-60,0 2 1,1-4-1,3 5 12,1-4 0,11 3 16,-1-8 1,4 6 156,1-6 1,3-1-11,6-8 0,0 1-31,1-6 1,4 0-4,0-5 0,2-1 112,-1-4 0,-4-3-61,3-7 185,-10 0 0,3-4 0,-8-1-91,-1 2 0,-3-5-60,-5-1 1,1 1 133,-6-2 0,0 2 185,-5-1 1,-2-4-100,-3 4 1,-3-2 42,-6 1 0,-1-3-338,0 4 0,5 3 9,1 1-253,-1-3 0,-5 12 0,2-4-33,3 2 317,-3 6-1007,11 1-1360,-4 6 2394,6 6 0,6 9 0,3 8 0</inkml:trace>
  <inkml:trace contextRef="#ctx0" brushRef="#br1" timeOffset="58055">6320 6035 7569,'0'-8'0,"0"0"-152,0 3-49,0 3 0,2-4 596,3 6 0,-2 1-97,7 4 0,-5 3-91,5 7 0,-7 5-44,2-1-180,3 7 0,-5-3 0,5 5 176,-1-4-152,-2 4 0,-3-5 1,1 6 108,2 1 0,0-7-37,-5-4 1,4 3-59,1-3 1,0-4-86,-5-5 1,0-5 373,0 4-234,0-5 694,0 2-882,0-19 1,-5-2 0,0-11 135,2 2 0,2 3 58,1-9 1,-5 4-31,0-8 1,0-2 28,5 1 1,0-5-108,0 0 1,0-7 25,0-2 1,0 2-91,0 8 1,6-2 37,4 6 0,2 3-101,-3 7 1,5-1 40,-5 6 0,4 6-112,2 4 0,5 7 115,-1-2 0,1 3 2,-5 2 1,1 0 82,4 0 1,-3 7-19,8 3 1,-5 3 68,4 1 1,-4 1-49,4 0 0,-6 4 23,2 1 0,-4 1-24,-1-1 1,-5-2 94,-1 6 1,-5-4-90,1 4 1,-4-6 17,-1 2 1,0-4 98,0-1 0,-6 0-10,-4-1 0,-3-4 76,-2 0 0,-6-5-167,-4 5 0,-2-7 2,-3 2 0,6-2-79,-1 2 1,2-3-202,-1 2 1,-2 0-125,6 1 0,0-4 402,6 4 0,-7 10 0,-2 1 0</inkml:trace>
  <inkml:trace contextRef="#ctx0" brushRef="#br1" timeOffset="59030">7114 5961 7569,'2'-9'2,"3"1"80,4 1 1,5 2-55,0 5 0,-4 0 0,-2 2 81,-1 3 0,3 3 120,-6 6 1,1 8-117,-5 2 1,5 4-36,0 1 1,0 1 93,-5-1 0,0 1 142,0-1 0,0-1-289,0-4 1,0-3 71,0-6-8,0 0 1,0 0 129,0-1-66,0-6-30,0-1 1,0-9-10,0-3 0,2-8-96,3-6 0,1-7-119,4 1 1,1-3 81,-6-1 1,7-2 106,-3-3-152,5 3 1,-5-5-1,1 6 29,2 1 1,-4 1-225,2 4 168,-1 2 0,6 9-154,0 4 0,-5 2 149,-1 7 0,1 7 23,5 2 1,-5 11-159,-1 4 0,1-1-7,5 2 238,0-1 1,-6 6 0,1-3-100,2-2 1,-4 1 11,2-6 0,-2-1 55,2-4 0,1 0 7,-6-1-13,0-5 139,1-3 130,-4-6 0,5-2 60,-7-2-321,0-5 1,0-7 0,0-2 52,0-2 41,0-6 0,4 3 0,3-4-15,1 2 0,-3-3-4,5 4 1,0 1-49,4-1 0,1 6-19,0-2 0,-1 4-68,1 1 0,0 5 26,0 0 30,-1 7 1,1-3 0,0 6 34,-1 0 53,-6 0 0,6 1 0,-6 4-13,0 5 1,3 5 7,-6 4 0,2-1 21,-2 7 0,-4-2 127,4 1 1,-3 4-116,-2-4 1,1 4 0,4 1-167,-3-6 0,5 3 1,-7-4 68,0 1-299,6 1 1,-4-1 0,4-2 88,1 0 1,-4-4 153,7 2 1,0-4-50,4-5 120,-6 3 0,12-11 0,-4 4 0</inkml:trace>
  <inkml:trace contextRef="#ctx0" brushRef="#br1" timeOffset="59647">8246 5859 7531,'0'-9'-879,"0"3"2191,0 6 1,0 11-1041,0 4 1,0 5-131,0-1 1,0-1-131,0 7 1,0-1 59,0 6 0,-2-3-97,-3-2 1,4 3 89,-4-4 1,3 4-38,2 1 1,0 1-92,0-1 0,0-1 66,0-4 1,0 2 30,0-6 0,7 5-39,3-6 0,4 1-78,6-6 0,-2-4 37,6 0 0,1-5-49,4 5 95,-6-7 0,10 4 0,-4-7-20,2 0 0,0 0-463,-1 0 1,-1-5-85,0 0 0,1-5-173,-1 5 1,-6-6 739,-3 1 0,-4-3 0,-1-2 0</inkml:trace>
  <inkml:trace contextRef="#ctx0" brushRef="#br1" timeOffset="59831">8349 6197 7569,'0'-10'-352,"0"0"773,6 7 0,3-5 0,5 4-195,1-1 1,1-4-163,4 4 1,-2-2-8,6 2 1,1 4-314,4-4 0,-4-2-448,-1 2 1,-6-4 703,2 4 0,3-7 0,0 4 0</inkml:trace>
  <inkml:trace contextRef="#ctx0" brushRef="#br1" timeOffset="60003">8422 5829 7569,'-8'-6'588,"2"4"-315,6-5 0,1 3-149,4-1 0,3 0-161,7 5 0,1-5-75,4 0 1,-2 0-307,6 5 1,1 0 136,4 0 281,-6 0 0,12 7 0,-4 1 0</inkml:trace>
  <inkml:trace contextRef="#ctx0" brushRef="#br1" timeOffset="60579">8966 5829 7569,'0'10'219,"0"0"0,0-5-3,0 4 1,0 1 0,0 5 188,0 0-187,0-1 0,0 3 1,0 1 44,0 1 1,0 3-59,0-3 0,0 2-93,0 4 0,2 3-136,3-4 1,-4-1-14,4 1 0,-3-6 106,-2 2-236,0 3 0,0-7 179,0 4-239,0-10 216,0 3 1,-2-12 1,-3 4 0,4-5 95,-4-5 1,3-3-46,2-7 0,0-1-116,0-3 1,0 1 99,0-7-51,0 1 0,0-6 0,0 1 51,0-1-1,0 1 1,2 0-1,1 1-3,2 3 1,5-1-10,-5 7 1,6-1 14,-1 5 0,-2 5 59,2 1-240,0 5 177,4-2-88,1 6 1,-2 6 0,-1 4 28,-3 3-40,1 9 0,5-5 0,0 8 45,-1 1 1,1 2-16,0 1 1,1-4-73,4-1 1,1 1 66,3 4 1,4-4-21,-3-1 1,1-6-12,-2 2 1,4-4-65,-3-1 0,1-1 121,-2 1 1,2-7 66,-6-3 1,4-3-9,-4-2 1,-2-2 143,-8-3 0,1-3-105,-6-7 0,5-1 69,-5-3 1,0 1 82,-5-7 1,0 5-5,0-4 0,-5 1 21,0-1 0,-7-4-142,3 3 0,-4-2-83,-2-3 0,0 1 101,0-1 0,1 1 9,-1 0 0,5 1-333,0 3 0,7 4-46,-2 6 0,2 1-832,-2-1 572,4 0 1,-4 7-161,10 3 1,-2 4 298,7 1 1,-1 1-62,6 4 434,0-3 0,6 11 0,2-5 0</inkml:trace>
  <inkml:trace contextRef="#ctx0" brushRef="#br1" timeOffset="60897">9892 5814 7569,'8'0'-22,"1"-4"68,-4-1 1,-2-5 220,7 5 0,-6-5 794,6 5-705,0-6 0,5 9-93,-1-3 0,1 4-249,0 1 0,-5 0 68,-1 0 0,1 6 36,5 4 1,-5 5-71,0 4 0,-7-1-140,2 7 0,1-1 48,-1 6 1,0 4-161,-5 0 0,0 2 110,0-1 0,-2-4 51,-2 3 1,2-3-112,-3-2 1,2-4-85,-2-1 1,3-6 32,-3 2-76,4-4 15,1-1 111,0-7 0,-2-1-83,-3-7 1,3-2-91,-2-3 0,2-3-655,2-7 983,0-6 0,-7-2 0,-1-6 0</inkml:trace>
  <inkml:trace contextRef="#ctx0" brushRef="#br1" timeOffset="61086">9789 5653 7569,'-14'-8'163,"4"-4"1037,0 7-377,7 0-358,-4 5 0,19 0-139,2 0 1,17 0 96,4 0 0,2 2-469,7 3 1,4-2 65,11 7 0,-1-5 186,1 5 1,0-2-416,0 2 0,0 3-1112,-1-3 1174,1-4 1,-7 7 0,-1-5 0</inkml:trace>
  <inkml:trace contextRef="#ctx0" brushRef="#br1" timeOffset="188366">15 4822 7569,'-8'0'497,"1"0"-93,7 0-439,0-7 1,2 5 87,3-2 1,3 2-40,7 2 0,-4 0 63,4 0 0,-4 0-128,9 0 1,1 0 56,-1 0 0,6 0-8,-2 0 0,4 0-11,2 0 1,1 2 4,3 2 1,-3-2-4,3 3 0,2-3 29,-2-2 0,12 0-15,-2 0 1,4 1-30,-4 4 1,1-3 28,4 3 0,-1-4 1,6-1 0,0 0 1,4 0 0,-2 5 3,3 0 0,-4 0 19,9-5 1,3 0 1,1 0 1,1 0-3,5 0 1,-9 0-157,8 0 0,-1 5 110,7 0 1,-3 0 33,8-5 0,-1 0-62,5 0 1,0 0 58,1 0 0,0 0-3,5 0 0,2 0-190,-45 0 1,1 0 0,-1 0-1,1 0 196,-1 0 1,1 0 0,47 0-16,-47 0 0,-1 0 0,49-5 0,-47 2 0,1 1 0,-1-1 0,-1 1-4,-1 2 1,1 0 0,0-1-1,0 0 4,2-1 1,0-1 0,1 3-1,0-1 8,1-2 0,0 1 0,0 1 0,-1 0-3,0 1 0,-2 0 0,-1 0 1,-1-1-2,5-2 0,1 1 1,-5 1-1,0 0-6,7-1 0,0-1 1,-4 2-1,-1 1 2,3-1 1,-1 2 0,-2-1-1,0 0-8,2 0 0,1 0 0,-2 0 0,1 0-1,0 0 0,0 0 1,0 0-1,-1 0 4,-1 0 1,0 0 0,1 0 0,0 0-2,1 0 0,0 0 1,2 0-1,0 0 5,-1 0 1,-1 0 0,-1 0 0,1 0-4,0 0 1,1 0-1,-1 0 1,0 0-2,3 0 1,0 0 0,0 0-1,0 0 30,-1 0 0,1 0 0,0 0 0,0 0 6,0 0 0,-1 0 0,1 0 1,0 0-11,0 0 1,-1 0 0,1 0-1,0 0 3,0 0 1,0 0 0,-1 0-1,1 0-19,0 0 1,0 0 0,0 0 0,-1 0-4,1 0 1,0 0 0,1 0 0,-1 0-11,2 0 1,1 0 0,-1 0 0,0 0 24,0 0 0,1 0-26,-1 0 1,0 0 0,-3 0 0,0 0 0,3 0 0,1 0 7,-2 0 0,1 0 0,-2 0 1,1 0-5,-1 0 1,-1 0 0,1 0-1,0 0 9,0 0 1,0 0-1,1 0 1,0 0-2,-1 0 0,0 0 1,2 0-1,-1 0 13,-4 0 0,1 0 0,0 0 0,2 0 33,-1 0 0,1 0 1,-1 0-1,0 0-15,-2 0 0,1 0 0,0 0 0,0 0-17,-3 0 1,0 0-24,-4 0 1,1 0-1,4 0 1,1 0 0,-2 0-1,0 0 7,0 0 0,0 0 0,0 0 0,0 0-2,0 0 1,-1 0 0,0 0 0,-1 0-2,2 0 0,0 0 0,0 0 0,1 0-39,-1 0 1,0 0 0,1 0 0,-1 0 25,0 0 1,0 0 0,-2 0 0,1 0-7,0 0 1,1 0-1,1 0 1,-2 0 23,-1 0 1,-1 0-1,4 0 1,0 0-29,43 0 44,-46-4 1,0 1 0,44 1 0,-44 0-1,-1 0-27,1 0 1,-1 2 0,46 0 5,-4 0 1,1-2-9,0-3 1,4 4-1,-5-4 1,0 3-79,-5 2 0,5 0 81,0 0 1,0 0 6,-5 0 1,1 0-22,-1 0 96,6 0 0,-4 0 0,2 0-45,-7 0 16,8 0 1,-16 0-1,7 0-18,-2 0 0,-5 0-92,6 0 0,-6 0 36,1 0 0,2 0 58,-1 0 0,-1 0 4,-4 0 0,-2 0 16,-4 0-133,4 0 1,-5 0-1,5 0 40,-4 0 22,4 0 0,-15 0 1,5 0 2,1 0 1,-3 0 8,-6 0 1,3 0 150,-3 0 1,1 0-140,-1 0 0,2-5 393,-7 0 0,3 1-401,-8 4 1,9-2 118,-9-3 1,3 3-116,-3-3-57,0 4 1,0 1 0,0 0 52,0 0 1,-4 0-16,-1 0 0,-5 0-4,5 0 0,1 0-4,4 0 0,-7 0 46,-2 0 0,0 0-19,0 0 1,1 0 3,-2 0 1,-3 0-26,3 0 37,-3 0 0,-6 5 1,-1 0-20,2-2 0,2-1 5,2-2 0,-3 0 108,-2 0 0,1 4-90,-6 1 1,4 0 60,-4-5 1,1 0-74,-1 0 0,-4 0 10,3 0-40,-2 0 1,-2 0-98,-1 0 1,-4 0 144,0 0-21,-7 7 0,4-4-4,-7 7 0,-7 0 0,-1 4 0</inkml:trace>
  <inkml:trace contextRef="#ctx0" brushRef="#br1" timeOffset="189595">89 5116 7569,'0'-15'-339,"0"0"-40,0 0-1,0 1 622,0-1-66,0 0-8,0 1 0,-5-1-28,0 0 0,0 5 78,5 1 34,0 5 37,0-9-334,0 12 212,0-6-99,6 20 1,-2 4-1,4 12 21,-2 0 0,4 1-40,-5-1 0,5 12-70,-5 3 1,1 3-104,-1-2 0,-2 5 51,7 4 0,-7 5 97,2 5 1,2-2 28,-2 6 0,5-4-28,-5 5 1,6-7 1,-9 9 0,2-4-6,-2 0-6,5 5 0,-6-6 0,4 4 3,-3-2 0,-2 1 3,0 4 1,0 3-52,0 2 1,0-8-93,0 4 0,0-4 139,0 3 0,0-2 1,0 2-50,0-3 0,0 6 0,0-9 44,0-2-69,0-1 1,0-1 0,0 1 52,0-2 0,0-2-2,0-1 0,5-2 8,0-3 0,0 2-12,-5-7 0,0 0 51,0-5 1,0 0-1,0 0 1,0-1 148,0-4 0,0 2-188,0-7 1,-5 5 7,0-5 0,0 1 9,5-6 0,0 0 5,0 1 0,0-2-69,0-4 0,0 2 59,0-6 1,0 4-44,0-4 0,0 1 40,0-1-21,0-4 1,0 5 0,0-4 7,0 2 1,0-2-3,0 2 2,0-2 1,0-3-1,0 1 0,0-5-119,0 0 1,5-6-227,0 6-431,0-6 377,-5 9 401,0-12 0,0 12 0,0-5 0</inkml:trace>
  <inkml:trace contextRef="#ctx0" brushRef="#br1" timeOffset="190773">250 8629 7726,'8'0'658,"5"0"-596,-3 0 0,5-5-69,5 0 0,-4 0-17,3 5 1,-1 0 70,2 0 1,3-2-93,6-3 0,-4 4 75,-1-4 0,2 3-83,9 2 1,-4 0 9,3 0 0,4-5 51,1 0 1,2 1-10,-2 4 1,8 0-2,-3 0 0,4 0 2,-4 0 0,6 0 17,4 0 1,0 0-2,5 0 1,-2 0 5,12 0 1,-7 0 0,2 0 0,2 0 0,3 0 1,3 0-7,1 0 1,1 0 12,-1 0 1,6 0-247,-1 0 1,7 0 232,-2 0 0,4 0 52,1 0 0,7-2 93,3-3 0,2 3-129,-2-3 0,1 4 2,-6 1 0,7 0-292,-2 0 0,-48 0 0,1 0 280,1 0 0,-1 0 0,0 0 0,-1 0 8,48 0 1,-45 0-1,0 0-24,-1 0 0,-1 0 0,2 0 0,0 0-4,-1 0 0,-1 0 1,0 0-1,0 0-8,47 0 0,-45 0 0,0 0-5,-2 0 1,1 0-1,-2 0 1,1 0 25,47 0 1,-2 0-6,2 0 1,-45 0 0,-1 1-50,46 4 0,-46-4 1,0 0 43,46 4 1,2 1-9,-2-1 0,-45-2 0,0-1 9,-1-2 1,-1 0 0,2 2 0,0 1 2,-1-1 1,-1 1-1,49 4-25,-49-5 1,1 0 0,47 0 3,-45 0 0,0 1 0,-1 0 0,0 1 18,1-2 1,0 0 0,-3 2 0,-1-1-1,4 0 1,0-1 0,-3-1-1,-1 0-8,4 1 1,0 0-1,-1 0 1,0 0 1,1 0 0,0 1 1,-3-3-1,-1 1-1,4 2 1,0-1 0,-3-1 0,1 0 13,4-1 0,1 0 0,-4 0 0,0 0 2,1 0 1,0 0 0,-1 0 0,0 0-16,1 0 0,0 0 0,0 0 0,1 0 1,1 0 0,1 0 0,1 0 1,0 0-10,-2 0 0,0 0 1,0 0-1,-1 0-4,2 0 1,-1 0 0,0 0 0,1 0 11,1 0 1,1 0-1,0 0 1,-2 0-2,0 0 1,-1 0 0,2 0 0,0 0 15,-2 0 1,1 0 0,-2-1 0,1 0-18,0-1 1,0-1 0,-2 2 0,0 1 0,3-3 0,-1 1 0,-4 1 0,-1 0 0,3 1 0,0 0 0,-1 0 0,0 0 1,3 0 1,0 0-1,-1 0 1,0 0-2,-4 0 1,1 0 0,0 0 0,0 0-1,2 0 0,0 0 1,-2 0-1,1 0 14,1 0 0,-1 0 0,0 0 0,-1 0-11,0 0 1,-1 0-1,48-5 27,-47 3 1,-1-1-1,49-2-24,-46 5 0,0 0 0,-2 0 0,0 0 0,-1 0 0,0 0 0,-1 0 0,1 0 7,0 0 0,1 0 0,42 0-1,-42 0 1,-1 0 0,47 0-11,0 0 0,-3 2-4,-7 3 1,5-3-23,0 2 1,1-2 32,-6-2 1,0 2-257,0 3 0,0-4 254,1 4 21,-1-3 1,-5-1-1,0 3-2,2 1 0,0 1 0,-2-1 1,4-2-16,-4 7 1,2-5 2,-1 5 1,0-5-12,-5 4 0,4 0 16,-4 0 1,4 4-2,-5-3 0,7-2 9,-2 2-46,-3-6 0,5 7 0,-5-6 27,2-2 0,1 4-6,6-2 0,-1 1 36,0-1 0,-1-3 9,-4 3 1,3-4-44,-2-1 0,2 5 16,2 0 0,-4 0-77,-1-5 0,-5 1 72,6 4 0,-6-3-2,5 3 0,-4-3-54,4-2 1,-6 0-14,1 0 1,-3 4-63,-1 1 1,4 0 84,1-5 0,-1 0 45,-4 0 1,-1 0-31,1 0 0,-6 0 35,1 0 0,-1 0-32,6 0 170,-1 0 1,-6 0 0,-3 0-157,-4 0 1,2 0 2,-3 0 0,2-1 359,-12-4 1,1 3-362,-1-3 0,-5 4 270,1 1 1,-6-2-270,-5-3 0,-5 3 100,1-3 0,-1-1-100,-4 1-2,-4 0 1,-1 4 0,-9-3-2,-1-1 1,-7 0-54,10-1 1,-11 3-116,3-7 1,-10 5-798,-5-5 0,2 5 965,-2-5 0,0 1 0,-5-6 0</inkml:trace>
  <inkml:trace contextRef="#ctx0" brushRef="#br1" timeOffset="191357">17830 5277 7569,'2'-29'91,"3"1"165,5 4-154,3 2 259,1 8 395,1 6-606,0 1 1,-5 7-117,-1 0 125,-5 0 1,7 7 8,-6 2 1,5 9-20,-5 2 0,6 8-4,-1 1 0,-2 2-102,2 8 1,0 2 52,4 8 0,-4 0-92,0 10 0,-2 3 45,2 11 0,-2 1-123,-3-1 0,-2 6-173,7-1 0,-5 7 254,5-2 0,-2 4 62,2 1 1,1 7 6,-6 3 1,0-3-148,-5-2 1,0 0 64,0-5 1,2 10 0,3-5 0,-4 0 5,4 0 0,2-8-8,-3-1 1,3-1 9,-2 5 1,-2-6-10,7-4 1,-5-4-102,5-6 0,-7-4-45,2-10 0,1-4 231,-1-6 1,0-6-97,-5-4 0,0 1 1,0-6 1,0-3-60,0-11 0,0 0 211,0-1-349,0-6-153,0-1-501,0-7 868,-6 0 0,-9 7 0,-8 1 0</inkml:trace>
  <inkml:trace contextRef="#ctx0" brushRef="#br1" timeOffset="-198415.73">11804 5468 7569,'8'-6'-164,"3"3"172,-6-7 1,0 5 161,-5-5 1,2 7 279,3-2-88,-4-3-118,6 6 114,-7-4 6,0 6-286,-7 0 1,4 6 45,-7 4 0,0 3-256,-4 2 1,-1 6 18,0 3 1,1 4 105,-1 2 0,2 5 45,3 5 1,-3-3-89,3 2 0,2 6 53,-2 4 1,7 1 4,-2-1 1,3 2-37,2 3 1,0-2-15,0-3 1,2-2 32,3 7 1,-2-10-15,7 5 1,0-6 73,4 6 1,1-5-46,0-5 0,1-1 4,4-4 0,-4-5-3,4 1 0,-2-3 6,1-7 1,-1 5 2,7-6 1,-7-1 2,1-8 0,-1 1-67,2-6 1,-4 2-68,4-2 0,-4-4-210,-1 4 105,0-3-127,-1-2 1,-6-2-41,-3-3 148,4 4 239,-8-6 0,6 7 0</inkml:trace>
  <inkml:trace contextRef="#ctx0" brushRef="#br1" timeOffset="-197959.73">12333 5645 7420,'0'-15'-634,"0"5"1598,0 0-305,0 7-173,0-10-12,0 11-416,0-4 1,0 17-137,0 4 1,0 3-41,0-3 0,0-4-5,0 4 1,0-4-84,0 9 1,0-4-78,0-1 1,0 5-116,0-1 0,0 2 94,0-1 304,0-4 0,-7 12 0,-1-5 0</inkml:trace>
  <inkml:trace contextRef="#ctx0" brushRef="#br1" timeOffset="-195184.73">15787 5542 7569,'-8'0'-197,"1"0"0,1 0 746,-4 0-135,4 0-146,-1 0-352,7 6 0,0-2-3,0 5 0,0-4-24,0 5 0,2-2 62,3 2 1,-4 3-157,4-3 1,-3 5 140,-2 4 64,0-2 0,-7 17 0,-1-3 0</inkml:trace>
  <inkml:trace contextRef="#ctx0" brushRef="#br1" timeOffset="-190016.73">13112 5865 7569,'0'-14'711,"-7"5"-452,6 3 1,-7 6 130,3 0-366,3 0 1,-11 0-107,3 0 1,2 1 17,-2 4 0,0 2 57,-4 3 1,-6 3 50,1-3 1,-1-2 41,5 2-37,1-1 0,-6 6 0,0 0 19,2-1 1,2-4-11,1 0 0,1-2-38,-1 2 0,5 3-57,0-3 0,7-2-117,-2 2 0,4 0 15,1 4 0,0-4 45,0 0 0,1 0 81,4 4-20,3-5 1,7 4 0,1-5-16,4 0 1,-2 5-13,6-3 1,-1 1-44,2-1 1,1 3 31,-7-3 1,6 3 11,-5 2 1,4-1 39,-4 1 0,-1 0 0,-4 0 0,0-1 0,-1 1 1,-1 1 6,-3 4 1,2-4 16,-8 4 0,1-2 6,-5 1 0,0-2 3,0 2 1,-1-2 3,-4-3 1,-2 1 93,-2 0 0,-5-1-40,5 1 1,-6-5-33,-5 0 0,4-2-38,-4 2 0,4 1 7,1-6 1,-4 5 16,-1-5 1,1 4 8,4-4 1,0 5-95,1-5 1,-1 0 54,0-5 1,0 0-23,1 0 1,-1 0-12,0 0 1,1 0-73,-1 0 1,0 0-7,1 0 1,0-2-450,5-3 344,-4 4 1,9-11-352,-5 7 571,5 1 0,-2-3 0,6-1 0</inkml:trace>
  <inkml:trace contextRef="#ctx0" brushRef="#br1" timeOffset="-189588.73">13376 6100 7569,'0'-8'130,"0"2"60,0-1-220,0 6 0,2-4 124,3 10 1,-3-2 46,3 7 0,-4-1-49,-1 6 1,0 0-13,0 0 1,0-1 42,0 1 0,0 5-106,0-1 1,0 2 66,0-1 0,0-4 1,0 4 0,0 1-92,0-1 0,0 4 52,0-4 0,2 1-80,3-1 0,-4-4 54,4 4 0,2-4-73,-2-1 1,6-1 55,-1 1 0,3 0 25,2-1 0,-1-4-3,1 0 1,5-7-10,-1 2 0,6-3 0,-6-2 0,8 0 4,-3 0 1,-1 0 8,1 0 1,-4-2-224,4-3 1,-6 4-82,2-4 1,-4-2-89,-1 2 0,0 0-228,-1 5 353,-5-6 0,-1 4-301,-3-3 540,-4 4 0,-1-6 0,-8-1 0</inkml:trace>
  <inkml:trace contextRef="#ctx0" brushRef="#br1" timeOffset="-189399.73">13479 6409 7569,'-8'-15'-46,"2"7"1,6-5 132,0 3 0,5 2 43,-1-2 0,8 6 108,-2-6 1,4 6-249,6 0 1,-4-3-203,4 2 0,-4 0-256,-1 5 1,0 0 109,-1 0 358,1 0 0,0 0 0,-1 0 0</inkml:trace>
  <inkml:trace contextRef="#ctx0" brushRef="#br1" timeOffset="-189188.73">13465 6159 7569,'0'-14'888,"6"4"-839,4 0 0,3 5 37,2-5-219,-1 7 1,3-5 0,2 5 201,6-2 1,-2 0 60,1 5 1,-6 0-299,2 0 1,-2 0-426,1 0 1,-2 0 592,2 0 0,-2 0 0,-3 0 0</inkml:trace>
  <inkml:trace contextRef="#ctx0" brushRef="#br1" timeOffset="-188813.73">14009 6130 7569,'0'8'-270,"0"5"1,0-10 374,0 7 1,4-5 94,1 5-12,0-7 1,-5 10 117,0-3-229,7 3 0,-6 2 1,4-1 105,-3 1 1,-2-5-36,0 0 1,0 4-49,0 6 0,0 0 22,0-6 0,0 1-72,0 0 0,0-1 74,0 1 0,0 5 0,0-1 0,0 1 63,0-5-318,0-1 1,2 1 0,2-2 136,6-3 0,3 3 56,2-3 0,5-2-137,-1 2 1,2-7-7,-1 2 0,1 1-64,4-1 1,3 0-3,-4-5 1,4 0-117,1 0 1,1 0 43,-1 0 1,-1 0-97,-4 0 1,2 5 43,-6 0 0,5 0-74,-6-5 0,-4 5 345,-5 0 0,-1 0 0,6-5 0</inkml:trace>
  <inkml:trace contextRef="#ctx0" brushRef="#br1" timeOffset="-188615.73">14082 6424 7590,'-15'-21'286,"7"4"0,3-4-77,10 6 1,-2 6-27,7-1 1,0 5 11,5-5 0,4 7-373,1-2 1,1 2-73,-1-2 0,-2 3-237,6-3 1,-6 4 331,2 1 155,-4 0 0,-1 0 0,0 0 0</inkml:trace>
  <inkml:trace contextRef="#ctx0" brushRef="#br1" timeOffset="-188405.73">14170 6100 7569,'-13'-6'355,"3"-4"-135,4 4 1,6-8 93,0 5 1,0 1-138,0-2 0,6 5-12,4-5 1,8 7-68,2-2 1,6-2-185,-2 2 0,4 1-346,2 4 1,-1 0 301,0 0 1,1 0 188,-1 0 0,-1 4-438,-4 1 0,3 5 379,-8-5 0,7 6 0,-3-2 0</inkml:trace>
  <inkml:trace contextRef="#ctx0" brushRef="#br1" timeOffset="-187771.73">14788 6130 7569,'6'15'-118,"-4"-6"49,3 1 0,-4 2 211,-1 7 1,5-3 61,0 4 1,0 1-11,-5-1 0,0 4-21,0-4 0,0 5-144,0-6 0,0 6 103,0-6 0,0 6-147,0-6 0,0 3 55,0-3 0,0-3 95,0 4 0,0-9-123,0-1-332,0-6 399,0 9-19,0-12-18,0-14 1,0 0-91,0-16 1,0 7 99,0-2-76,0-1 1,0 1 0,0-2 47,0-5 0,2 1-17,3-4 1,-4 1-18,4-1 1,2 3-10,-3-3 0,3 8 5,-2 1 0,1 7 2,4-1 0,2 2-6,-7 3 17,6-1-60,-3 0 1,7 7 44,0 3 0,-6 4-22,1 1 3,0 0 0,5 6-3,-1 4 1,1 5-1,0 4 0,-1-1 12,1 7 0,2-6 50,2 6 0,-3-1-56,4 6 39,3-8 1,-5 6-1,6-3-27,3 3 1,0 1 7,3 0 0,-1-1 2,0-3 0,1-3 8,-1-2 0,1-5 5,-1-1 0,0 1-1,1-5 0,-2-4 85,-4-1 0,2-3-92,-6-2 94,-1 0 0,-4-7 1,0-2-43,0-4 0,-2-2-16,-4 0 1,-2-4 77,-7-1 1,0-6 121,0 1 1,-2 3 27,-3-3 0,-3 1-105,-6-6 1,-1 1-31,0-1 0,-1 1 41,-4 0-279,4-1 0,-5 2 0,6 4 129,0 4-564,7 4 0,-5 3-308,3 3 857,-3 4 0,-2 12 0,1 2 0</inkml:trace>
  <inkml:trace contextRef="#ctx0" brushRef="#br1" timeOffset="-186638.73">16331 5498 7569,'-2'-15'-13,"-3"0"46,4 1 1,-6 4 0,6 2 346,-4 1 145,3-4 259,-4 3-402,-1-1-173,5 3-124,-4 6 0,6 1-156,0 4 1,6 4 3,4 5 0,5 3 77,5 2 1,-2 4-81,6 6 0,0 7 31,6 4 0,-1 2 38,1 2 0,-3 2-37,-2 3 1,3 3 20,-4 7 0,-3-5 17,-1 0 1,-4 0-8,-1 4 1,0 6-42,-1 0 0,-4 0 51,0-6 0,-7 6-77,2 0 0,-5-1 66,-5-4-22,-3-7 1,-11 6 0,-1-6-10,2 0 1,-3-1-5,1-7 1,-4-7 28,4-2 1,-4-4-3,4-2 1,-5-1 78,6-4 0,-6-2-49,6-8 0,-1-1 68,5-3 0,1-2-84,-1-3-108,7-3 0,-5 4-42,3-6 93,4 0 1,-3 0-152,4 0-70,4 0 1,-12 0 279,3 0 0,-3 7 0,-2 1 0</inkml:trace>
  <inkml:trace contextRef="#ctx0" brushRef="#br0" timeOffset="-171384.73">20506 3249 7569,'0'-15'0,"0"5"1,0 0 1,-5 6 192,0-6 1,0 5 276,5-5-27,-7 0-245,6-4 1,-6 4 244,7 0 33,0 7 1277,0-4-1673,0 20 0,0-3 90,0 10 1,5-4-36,0-1 1,5-1-21,-5 1 0,4 5-78,-4-1 1,7 3 55,-2-3 1,-2-1 2,2 7 0,-1-1-3,6 5 0,5 1-5,-1-1 1,6 6 14,-6-1 1,7 7-2,-1-2 0,4-2 0,6 3 0,-4-1 2,3 5 1,-1 2-5,1 3 0,-3-4-42,3 4 1,2-3-5,-1-2 0,-1 0 8,-5 0 0,2-4-66,4-1 1,-6-5-15,0 5 1,1-6 51,-6 1 0,4-3-144,1-1 1,-6-3 50,-3-2 0,1 3 31,-1-4 0,-1-1-21,-4 2 0,-2-7-8,-3 1 0,1-1-1,-6 2 1,5-9-282,-5 4 33,0-4 192,1 4-102,-4 0 36,4-7-8,-6-2-5657,0-6 5844,-6 0 0,-2 0 0,-7 0 0</inkml:trace>
  <inkml:trace contextRef="#ctx0" brushRef="#br0" timeOffset="-170718.73">21152 4601 7569,'-10'-2'-249,"1"-2"370,5 2 1,-7-6 512,6 3-290,0 3 0,0-6 218,0 3 188,1 4-236,4-6-155,0 0 0,-2 6 239,-3-4-208,3 3 478,-4 2-844,6 7-82,6-6 0,-2 13 0,5-5 103,3 4 0,1 2-28,2 0 0,1 4 8,4 1 1,-4 0 19,3-6 1,4 6 147,2 0 1,-2 1-80,1-2 1,1-2-59,4 2 1,0 4 71,1 2-137,-1-4 0,1 5 1,-3-5 154,-2 2-98,3-5 0,-5 10 0,4-5-5,-2 0 0,1-2-23,-6-7 1,1-4-133,-2 0 1,-7-5 44,3 5 0,-4-7-226,4 2 199,-7-3 233,5-2-194,-11 0-26,4 0 179,-6-7 124,0 5 1,0-6-122,0 3-16,0 4-168,0-12 87,0 4 0,0-5-88,0-1 1,0 5 44,0 0 0,0-4-68,0-6 0,0-1 75,0 1 1,0-1 3,0-3 0,0-4 36,0 3 0,0-2-5,0-3 1,0 1 51,0-1 0,0 1-48,0 0 1,0-1 6,0 1 0,2-1-8,3 1 0,-4 0 9,4-1-27,-3 1 0,-2 4 0,0 2-106,0 2 1,0-3-120,0 4 119,0 1-209,0 4 0,0 5-506,0 0-441,0 7 895,0-4 1,0 27 0,0 5 0</inkml:trace>
  <inkml:trace contextRef="#ctx0" brushRef="#br0" timeOffset="-169637.73">22446 3734 7569,'-15'0'363,"7"0"112,1 0 0,6-2 110,-4-3-195,3 4-240,-4-6 1,11 9 124,0 3-134,6 3 1,-8 11 0,7 3 103,1 1 0,-2 3-62,0 8 1,0-1-59,0 6 1,3-2-121,-7 3 1,5 2-54,-6-3 1,3-1 93,-2 1 0,-4-5-120,4 6 1,-1-8-16,1 2-101,-4-2 1,6-3-1,-7-1-103,0-4 1,0-3-592,0-6 197,0 0 269,6-7 0,-2-1-740,5-7 1158,1 0 0,5-7 0,0-1 0</inkml:trace>
  <inkml:trace contextRef="#ctx0" brushRef="#br0" timeOffset="-169204.73">22901 3896 7569,'-6'-9'452,"4"3"1,-6 6 156,3 0-237,4 0-163,-12 0 1,6 1-27,-3 4 1,-1 5-1,6 10 1,-5 3-47,5 6 0,0 0-55,5 1 1,0 4-19,0 0 0,0 1 119,0-6 1,2 1-284,3-1 1,3 0 14,7 1 1,1-6-52,4 1 1,-2-6 88,6 6 1,-6-9-49,2-1 1,1-2 39,-2-8 0,1 0-71,-5-5 144,-1 0 1,-4-2-1,-2-3-26,-1-5 1,0-3 286,-3-1-178,-2-8 1,5 1 0,-7-5 76,0 2 1,-2 1-124,-3-2 0,2-3 20,-7 4 0,0-4-30,-5-1 0,1-1-145,-1 1 0,0-5 128,1-1 1,-1 1-52,0 5 1,2 1-957,3 3 155,-3 4-252,5 6 151,0 7 284,1 2 1,9 7 14,3 4 626,3-3 0,7 11 0,0-5 0</inkml:trace>
  <inkml:trace contextRef="#ctx0" brushRef="#br0" timeOffset="-168668.73">23563 3499 7569,'0'-15'128,"-2"2"277,-3 3 622,4-3-638,-6 5 0,6 0-169,-4 3 0,1 3-39,-5 2 1,4 0 22,-5 0 0,0 7-21,-5 3 1,1 4-1,-1 6 1,0-2-135,1 6 0,-1 1-82,0 4 0,5-1-52,1-4 0,5 3 73,-1-8 0,4 1 76,1-6 0,6 1-153,4 0 1,3-5-205,2-1 1,0-5 148,-1 1 1,3-4 11,2-1 0,-2-1 70,2-4 1,2-3-7,-1-7 1,0 0 115,-6 0 1,-1 1-102,-3-1 1,2 0 182,-7 1 0,4 4 92,-4 0-128,0 0 1,0 0-44,0 1 39,0 5-60,-5-2 1,5 8-36,0 2 0,1 6-5,-1 10 0,-3-2 40,3 6 0,1 6 14,-1 4 1,0 7 7,-5-2 1,5 3 63,0 3 0,0 0-26,-5 4 0,0-3 130,0 3 1,0-8-64,0-2 0,0-1-14,0 1 0,0 2-157,0-7 1,0-1 78,0-9 0,0 2-824,0-6 383,0-1 328,0-4 0,0-5-320,0 0-83,6-7 0,-3 4-591,7-7 1,-5-2 268,5-3 1,-2 2 772,2-7 0,3-6 0,-5-7 0</inkml:trace>
  <inkml:trace contextRef="#ctx0" brushRef="#br0" timeOffset="-168342.73">24048 4190 7569,'-10'9'0,"0"1"572,1 0-369,0 5 0,3-1 0,6 1 81,0 0 0,0-1-89,0 1 0,2 0-150,2 0 1,0-1 138,6 1-186,-1 6 1,8-6 0,1 1 216,1-4-85,1-3 1,-5 4-64,-1-3 1,1-3-52,0-7 1,-1 0 226,1 0 0,-2-7-96,-3-3 0,1-9-41,-6-6 1,0 3 59,-5-3 179,0 1 0,0-6 0,0 1 216,0-1-407,-6 7 1,-3-4 56,-5 2 1,-3 2-189,-2-1 1,2 6-1,-2 0-281,3 6 0,-4 1 154,0 6 1,1 0-1220,4 5 0,0 0 1323,1 0 0,-1 0 0,0 0 0</inkml:trace>
  <inkml:trace contextRef="#ctx0" brushRef="#br0" timeOffset="-167040.74">11583 3293 7146,'2'-25'0,"1"3"-3,2 0 0,2 3 0,-4 4 75,2 0 0,1 1-18,-1-1 0,-3 5 333,3 0 455,-4 1-370,6 0-154,-6-4-362,6 12 0,-7-4 77,0 10 1,0 4 0,0 9 228,0 2-326,0 6 0,-7-3 0,-2 6 76,-4 1 0,-7 6-7,0 3 0,-7 3-157,-3 2 0,-4 1 59,-5-1 0,-7 0-20,7 0 0,-12 5 30,7 0 71,-3 0 0,4-5 0,2 0-56,2 0 164,0 0 0,-5-5 0,1-1-52,4-2 0,-2-2 64,7-4 0,0-3-4,4-2 1,3-2-62,2-4 1,4-4-35,6 0 1,-3-1-9,4-4 1,-4 2-3,8-3 0,2 3 7,-2-7 1,7 1-21,-2-1 40,3-3-30,-4 4-30,4-6-635,-5 0 0,1 0 0,-2 0 0</inkml:trace>
  <inkml:trace contextRef="#ctx0" brushRef="#br0" timeOffset="-166483.74">10466 4043 7928,'0'14'510,"0"1"-244,0 0 1,-2-1-110,-2 1 1,0 0-20,-6-1 0,6 1-37,-6 0 1,2 4 5,-2 1 0,-3 1-18,3-1 0,2-2-15,-2 6 0,0-6-56,-5 2 0,6 1 88,-1-1 0,2 4-71,-2-4 0,-2-1 5,8-4 0,-1 0-123,5 0 134,0-1-179,0 1 152,0 0-19,0-7 1,1-2 219,4-6-199,-3 0 0,11 0 15,-3 0-34,3 0 1,1-5 5,1 1 1,0-3-21,0 2 1,4 2-9,1-7 1,4 5 8,-4-5 0,6 5-89,-1-4 1,2 4-1,3-5 0,-1 7 45,0-2 1,1-2 20,-1 2 1,1-4-54,-1 4 1,0-2-5,1 2 1,-6 4 42,1-4 1,-7 1 1,1-1 1,-2 4-56,-3-4 1,-4 3-87,0 2-81,-7 0 0,4-1-143,-7-4-326,0 3 1,-2-3 731,-3 10 0,-3 3 0,-7 7 0</inkml:trace>
  <inkml:trace contextRef="#ctx0" brushRef="#br0" timeOffset="-165435.74">12392 3675 7569,'0'-10'161,"0"0"1,0 6 81,0-6-116,-7 7 0,4-6 191,-7 4-106,0 4-125,-4-12 0,-1 11-49,0-3 1,0 4 82,1 1 0,-3 0-81,-2 0 1,1 0 116,-7 0-158,7 0 1,-8 0-1,5 0 177,-2 0-196,-1 0 0,-6 6 0,3 2 69,2 0 1,-3 6-11,4-5 0,3-1-85,1 2 0,4 0 50,1 5 1,0-1-98,0 1 0,7 0 129,3 0-130,4-1 1,1 1 0,0 0 30,0-1 0,8 1 15,7 0 0,1-2 11,8-3 1,1 1-1,4-6 0,1 0-16,-1-5 0,5 0-15,1 0 1,4 0 23,-5 0 0,1-5-17,-6 0 108,0-6 0,-1 4 0,-3-4-3,-6 1 1,-2 0 143,-3-5 0,-1 6-150,-3-1 1,-3 0 8,-7-5 199,6 1 0,-4-1-13,3 0 0,-4 5-133,-1 1 1,-1 5-12,-4-1 1,3 2-75,-3-2-116,4 4-540,1-6 655,0 20 1,0-3 47,0 10 1,1 1-92,4-2 1,-3 7 186,3-1 1,-2 4-66,2 6 1,-3-4 42,2 3 1,0 2-94,1-2 0,-4 2 14,4-2 0,-2-2 1,2 2 1,-3-3-112,3-2 1,-2-4 31,2-1 0,-3-6 54,3 2 0,-4-4-152,-1-1 1,5 0 17,0-1 0,0-4-222,-5 0 76,0-7-684,0 4 1,6-20 0,3-4 0</inkml:trace>
  <inkml:trace contextRef="#ctx0" brushRef="#br0" timeOffset="-164994.74">12891 3984 7569,'-8'-15'40,"-5"2"0,5 2 275,0 1 1,-5 6-99,3 0 0,2-3 0,-2 2 0,0 0-35,-4 5 1,4 0 10,0 0 1,0 0-44,-5 0 0,6 0-101,-1 0 0,2 7-37,-2 3 1,-2 3 32,8 1 1,-6 1 94,5 0 1,0 4-110,5 1 0,0 4-100,0-4 0,0 1 51,0-1 1,2-2 42,2 6 1,5-6-19,5 2 0,3-4 3,2-1 0,-1-2-45,7-3 0,-1 1 73,6-6 1,-1 0-89,0-5 1,1 0 49,-1 0 0,1-2-10,-1-3 0,-4-1 4,-1-4 0,-6-3-11,2 3 1,-6-3 47,-4-1 1,2-1 65,-8 0 1,1-1-72,-5-4 1,-1 4-5,-4-4-50,-3-3 1,-7 7 0,0-5 17,1 0 1,-6 3-77,0-7 1,-4 6-62,4-6 1,-4 5-230,4-4 0,1 6 25,4-2 1,0 4-153,0 1 1,6 2-610,-1 3 589,7-3 523,-4 12 0,7-12 0,0 5 0</inkml:trace>
  <inkml:trace contextRef="#ctx0" brushRef="#br0" timeOffset="-164375.74">13759 3352 7569,'0'-15'199,"0"7"0,-2-5-23,-3 3 1,2 2 144,-7-2-256,0 7 0,-4-5 0,-1 4 129,0-1 0,0 0-93,1 5 1,-1 0-23,0 0 0,-1 0-170,-4 0 0,4 0 56,-3 0 1,-3 2 128,3 3-70,-1-3 1,0 6 0,1-3 139,1 5-193,8-4 1,-1 2 173,6-3-72,0 3 0,5 2-75,0 0 0,6-7-124,4 2 1,8-3 17,2-2 0,6 0 117,-2 0 0,-1 0-85,2 0 0,-7 0 70,1 0 1,-2 0-4,-3 0 1,-4 1-8,0 4 3,-7-3 1,5 4-1,-4-4 4,1 3 0,-1 3-3,-4 7 0,0-1 126,0 1 1,-4 2-69,-1 2 0,-5-1-30,5 7 0,-5-3 25,5 3 0,-5 3 1,6-4 1,-6 6-22,5 4 1,-7-3 12,3 3 0,0-3 28,0-1 0,4 4 82,-5 0 0,5 1-64,-5-6 1,5-5-30,-4 1 0,4-5-87,-5 4 1,7-6 60,-2 2 0,-2-4-79,2-1 1,0-6 122,5 1-39,-6-6-153,4 9-237,-4-12-299,6 6 208,0-7-224,-7 0 1,6 1-336,-4 4 1010,3-3 0,9 11 0,1-5 0</inkml:trace>
  <inkml:trace contextRef="#ctx0" brushRef="#br0" timeOffset="-164066.74">13729 4131 7403,'-14'8'-211,"5"5"0,-2-10 1,6 7 553,2 1 1,-4 3-130,2 0 1,0 1 74,5 0 0,2-1-158,3 1 1,3-5 10,7 0 1,0-2-61,-1 2 1,6 1 61,-1-6 0,6 0-135,-5-5 1,4 0 41,-4 0 0,-1-2-89,-4-3 0,3 2 132,-3-7 0,1 0-8,-11-4 1,0-1-19,-5 0 0,0 1 13,0-1 0,-2 0-7,-3 1 0,-5-1-69,-9 0 1,2 0-301,-2 1 0,-2 4-30,1 0 1,-4 7-253,4-2 0,-5 3 577,6 2 0,-7 7 0,3 1 0</inkml:trace>
  <inkml:trace contextRef="#ctx0" brushRef="#br1" timeOffset="-159519.74">15067 8540 7569,'0'-9'0,"0"-1"0,-2 7-479,-3-2 667,4-3 0,-6 4 403,7-6-195,0 7 145,0-3 0,5 7-464,0 4 0,5-2-16,-5 7 0,6-2 11,-1 2 0,-2 3 0,2-3 1,-5 3 1,5 2 0,-1 0-3,6-1 1,-5 3-5,0 2 0,-1 2-11,6 4 0,5 3-102,-1-4 1,3 4 72,-3 1 0,-2 1-56,2-1 1,2 2 69,-1 3 1,4-1-7,-4 6 0,5-1-51,-6 1 0,2 4-12,-1-4 1,-2 3 22,6 2 1,-1-4-5,2-1 1,3 0 4,-4 5 0,-1-2 0,1-2 0,-1 1-52,2-7 1,3 7 59,-4-2-37,-3-3 0,5 5 0,-4-7-19,1-1 1,-6-1-8,3 3 1,1-4 21,-1 3 1,1-5-8,-1-4 0,-4 3 64,4-4 0,-4-1-52,-1 1 1,-1-6 64,1 2 1,-2 1-69,-3-1 55,3-1 1,-10-6-1,5-1-34,-1-2 27,4-1 0,-9 6-2,5 0-26,-1-7-4,-4-1 151,4-7-1168,-6 0 1,0 0-1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5.22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15 544 7640,'-8'-8'1203,"2"-5"-1030,6 11 0,1-9 11,4 6-8,3 0 0,7 5-1,0 0-67,-1 0 1,1 0 47,0 0 1,0 1-84,-1 4 0,1-1-45,0 5 1,-1 1 45,1 5 0,5-5-94,-1 0 0,6-1-23,-6 6 1,6 0 74,-6-1 1,8 1-92,-3 0 0,-1 1 35,1 4 0,-6-4 28,2 4 0,1-4-9,-1-1 1,4-1-10,-4 1 0,1 0 56,-1 0 0,-4-6 3,4 1 0,-2-5-32,1 5 0,-2-7 6,2 2 1,-3 2-59,-1-3 0,-5 1 36,0-5-4,0 0 53,-2 0-14,5 0 200,-12 0 601,6 0-887,-14-6 138,6 4 83,-6-11-140,1 5 0,-1-7-29,-3 1 1,2-1 39,3 0 1,2 0-6,-7 1 1,2-3 18,-2-2 1,-3-2-9,3-4 0,2-8 39,-2 4 1,1-10-11,-6 0-42,0-4 0,1 4 0,1 0 13,3-2 1,-3-2-14,3-1 1,2 5-39,-2 0 0,7 6-8,-2-1 1,3 3-220,2 2 1,0 6-74,0 3-887,0 4 640,0 8-56,0 1 0,2 7 0,1 2 43,2 3 1,5 4-110,-5 11 676,0 3 0,1 6 0,2 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5.63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89 7569,'0'-15'322,"0"1"-267,0-1 0,0 5 18,0 0 1292,0 7-445,0-10-688,0 11-126,6-4 0,-2 8-57,5 2 1,-4 5 94,5 5 1,-7 3-67,2 2 0,2 2 89,-2 4 1,4 8-29,-4-4 1,5 4-201,-5-4 0,5 0 42,-5 1 1,6-1-54,-1 1 0,-2-1 66,2 0 0,-7 1 72,2-1 0,3 1-266,2-1 0,-3-4-403,-2-1 0,1-6 372,-1 2 1,1-4-97,-1-1-1110,-3-1 542,5 1 895,-7-7 0,6 5 0,2-5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08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59 177 7569,'0'-15'-51,"0"6"-14,0-1 1,5 0 511,0-5 0,0 6-99,-5-1 0,0 5 271,0-5-161,0 7-294,0-10 0,-2 11-56,-3-3 1,2 4-90,-7 1 1,5 6 47,-5 4 0,5 5-91,-4 4 1,4-1 137,-5 7 1,7-6-62,-2 6 1,3-1-157,2 6 1,0-3-1,0-2 0,0 3 45,0-4 1,7-1 28,2 2 0,4-3 1,2 3 1,0-4 1,0-6 0,1 0-95,3-1 1,-2-4 108,2 0 0,4-7-5,2 2 0,1-3 42,-2-2 1,3-7-2,-8-3 0,2-3 11,-1-1 1,-4-1 5,4 0 1,-5-1 10,-6-4 1,3 4 14,-7-4 1,5-1 5,-6 1 1,1-1-69,-5 2 0,-1 1 27,-4-7 1,-2 6-91,-3-6 0,-3 2-23,4-1 1,-9-2-188,-2 6 0,0-5 58,6 6 1,-3-1-145,-2 6 0,4-1 11,0 0 1,1 5-93,4 1 0,2 5-592,-2-1 1027,7 4 0,-4 1 0,7 6 0,0 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61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250 89 7473,'0'-15'-96,"0"1"593,0-1 1,-1 5-120,-4 0 1,2 7-167,-7-2 0,0-1-66,-5 1 1,1 0-52,-1 5 1,0 0 35,0 0 1,-4 6-11,-1 4 0,1 3-49,4 2 1,0 0 83,1-1 0,-1 1-132,0 0 0,7-1 58,3 1 0,3 0 19,2-1 1,0 1-142,0 0 0,7-2-214,3-3 0,3 1 97,2-6 0,4 0-39,1-5 0,4 0-12,-4 0 1,4 0 96,-4 0 0,0-2 145,-6-3 1,1 2-139,0-7 302,-7 7 1,3-10-160,-6 3 1,2 4-57,-2 1 185,-4-3 312,6 6-692,-7-5 70,0 7 124,0 13 1,0-1 52,0 12-35,0 1 0,-5 4 0,0 2 19,2 4 1,-4 1-9,2 3 0,-1 3 12,1-3 0,3 2 87,-3-2 0,-1 4 20,1-4 0,0 2-48,5-2 1,-5-1-130,0-4 1,0-3 116,5 3-166,0-9 0,0 1 0,-1-5 32,-4 2 1,3-5-234,-3 2 188,4-4 2,1-1-829,0-1 1,1-4 397,4 0 0,-2-7 538,7 2 0,0-3 0,5-2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16.9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103 133 7366,'-6'-8'537,"-2"-5"388,-7 11-260,0-4-615,1 6 1,0 6 127,5 4-152,2 3 0,6 2 1,-3 1 148,-1 4 0,0-2-15,5 6 0,0-4-49,0 4 1,5-4-85,0 4 0,7-6 26,-3 2 0,5-4 39,0-1 1,6-5-25,-1 0 0,3-7 20,-3 2 1,-1-4-14,7-1 0,-6-1-6,6-4 0,-7-5-70,1-9 1,1 1 72,-5-7 0,3 5 9,-9-4 0,-2 4-84,-2-4 0,-3 4 62,-2-4 1,-2-1-112,-3-4 1,-3 4-127,-7 1 0,-4 6-247,-1-2 1,-6 4-86,1 1 1,-2 2-380,-3 3 1,1 4 888,-1 6 0,-6 6 0,-1 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24.89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1132 13 8016,'0'-8'1239,"5"3"-987,0 10 0,0 3-69,-5 7 1,0 0-33,0-1 1,0 3 22,0 2 0,-5-1-48,0 7 1,-6 1 27,1 8 1,-5 2 13,-4 3 0,1 4-58,-7-4 0,2 8-13,-1 2 1,-4 2 47,4-2 0,-6-2-22,-4 7 0,3 0 18,-3 5 1,1 5 11,-1-1 1,3 3-198,-4-3 0,4-2 107,2 2 1,-1-2-98,1-2 0,1-5-13,4 0 1,-2-2-45,6 2 0,-4 1 103,4-6 1,-5 0-78,6-5 1,-2-1 59,1-4 1,4-1 1,-4-4 0,4-3 14,1 3 0,0-4-11,1-6 1,-1 2-45,0-6 1,2-1-2,3-4 0,-1 0-248,6-1 223,-6-5 0,9-1-92,-3-3 0,3-4-179,2 6-28,-6-7-109,4 0-2046,-4 0 1675,6-7 412,6 6 1,-2-11 60,5 7 376,-5-6 0,9 3 0,-5-7 0</inkml:trace>
  <inkml:trace contextRef="#ctx0" brushRef="#br0" timeOffset="587">45 1865 7416,'0'-9'416,"0"-1"-29,-7 7-193,5-11 1,-4 11 216,6-7 32,0 7 1085,0-3-1349,0 19 1,-5 1-79,0 11 1,0 3-111,5-4 0,0 9 72,0 1 0,0 2-73,0-2 0,-1 4 73,-4 6 0,3-2-83,-3-2 0,3 0-29,2-5 1,0 4 68,0-5-48,0 7 1,0-15 0,0 4 59,0-3 0,0-1-18,0-1 1,0-4 3,0-6 1,5-5-13,0 0 0,2-7-16,-2 2 0,-2-4 6,7-1 0,-5 0 78,4 0 0,1-6-55,5-4 1,1-3-39,4-2 0,-2-4 19,6-1 1,1-4-2,4 4 0,1-6-2,-1 1 0,2-2-4,3-3 0,-3 6 32,4-1 1,-1 1-3,-5-6 0,7 6-110,-11-1 1,6 6 26,-7-6-282,-2 7 0,-1-3 46,-6 6 242,-1 1 1,-1 4-439,-3 0 1,3 7 491,-3-2 0,-3-3 0,-1-1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24:27.53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545 412 6437,'-9'-15'1069,"3"1"-680,-1-1 0,6 0 114,-4 1-312,-3-1 0,4 5 0,-4 0 217,2-1-310,-6 4 1,4-4-1,-7 4 131,1-1 1,-3 5-35,-2-2 0,1 3-196,-7 2 0,2 0-64,-1 0 0,-4 7-27,4 3 1,-4 3 55,-1 1 1,1 6 14,3 0 1,-3 4 111,4-4-114,3 6 1,0-10 0,6 4 35,0-4 1,2 4-82,3-1 0,4 1 45,6-5 0,0-1-8,0 1 0,6-2-120,4-3 0,3 1 39,2-6 0,1 0 28,4-5 1,1 0 26,3 0 1,4 0-11,-3 0 1,1-6 10,-2-4 0,3-3-22,-8-2 1,1 0 56,-6 1 1,1-1 87,0 0 1,-5 1 153,-1-1 1,-4 0-8,5 0 0,-7 6 168,2-1-242,-3 0 3,4-5-163,-4 7-291,5 2 320,-7 6 0,0 6 25,0 4 1,0 10 169,0 4 0,0 10-131,0 6 0,0-3-46,0 2 1,0 0 56,0 6 0,0-1 103,0 0 1,0 0-118,0 0 0,-5-2 41,0-2 0,-5 2 11,5-3 1,-5-3-63,5-1 1,-4-4-69,4-2 0,-5-5-16,5 1 1,-2-7-355,3 2 14,2-4-29,-11-1 0,11-6-280,-3 1-440,-3-7 194,7 4 311,-13-7 0,13-2 608,-4-3 0,3-3 0,2-6 0</inkml:trace>
  <inkml:trace contextRef="#ctx0" brushRef="#br0" timeOffset="442">765 618 7569,'-13'-10'239,"3"0"1,-3 7 0,3-2 198,-3 3 1,3 2 26,1 0-273,-1 0 0,-3 7-30,3 3 1,-3 4-112,3 6 1,4 3 131,1 6 1,3-4 22,2-1 0,0 1-194,0 4 1,0 1-39,0-1 1,2 5 0,3 1 0,-2-1 47,7-5 1,-1 1-32,6-1 0,0-1 25,0-4 1,1-1-110,4-3 1,-4-9 26,3 4 1,3-5-80,-3 0 1,6-4 46,-6-6 0,1-6 29,-5-4 0,4-3-62,1-2 1,-5-1 49,-6-4 0,0-1 21,0-4 0,3-2-29,-7 2 0,0-3 12,-5-1 0,0-1 12,0 1 1,-2 0-16,-3-1 1,2 1 223,-7-1 1,-5-4-16,-4 0 0,-3-5-156,3 4 1,1 1 7,-7 5-21,7-1 1,-9 6 0,4 1-9,0 2 1,2 3-6,6 8 0,-5-1-125,1 6 0,4 0-214,5 5 1,5 0-471,-4 0 862,5 0 0,-2 0 0,6 0 0</inkml:trace>
  <inkml:trace contextRef="#ctx0" brushRef="#br0" timeOffset="1042">1338 89 7569,'5'-15'-212,"0"0"212,7 7 0,-9-3 0,5 4 966,-1-1-237,-3 5-296,-4-10-197,0 11 0,-1-5 9,-4 7 0,-5 2-175,-9 3 1,1 3-43,-7 7 0,5 1 59,-4 4 1,-1-2 146,-4 6-178,6-6 1,2 3 0,8-6 236,3 0-399,-3 0 1,11-1 135,-3 1 1,10-2-23,5-3 0,3 1-131,2-6 1,6 0 48,4-5 0,1 0-149,-2 0 0,4 0-73,-3 0 206,-4 0 0,5 0 1,-6 0 61,-2 0 26,-2 0-131,-8 0-10,5-7 241,-11 6 1,4-4 88,-6 10 0,-1 1-13,-4 4 1,3 8-141,-3-3 0,4 4-23,1 1 0,-5 1-11,0 4 1,0 3-118,5-4 1,0 9 136,0 1 1,-2 2-23,-3-2 0,4 2-8,-4 3 1,-2 4 47,2-4 0,-6 2 129,1-2 1,2 4-42,-2-4-10,0 3 1,-4-1 0,-1 0-59,0 0 1,-4 8-42,-1-10 0,0 7 54,6-7 1,-3-3 24,-2-2 0,2 2-145,-2-2 1,-2 1-21,1-6 0,0-1-28,6-4 0,-1 2-34,0-6 1,1 0-98,-1-6 0,7-4-292,3 0-352,3-7 42,2 10 322,0-11 1,7 3 49,3-10 1,3 2 457,1-7 0,8 0 0,0-5 0</inkml:trace>
  <inkml:trace contextRef="#ctx0" brushRef="#br0" timeOffset="1348">1412 1309 7600,'-8'6'796,"-4"2"-591,7 7 1,-4 0 15,4-1 0,0 3-24,5 2 1,0-2 152,0 2-144,0-2 1,1-3-75,4 1 0,3-7 18,7-3 0,1-3-45,4-2 0,-2 0-12,7 0 1,-3-7-121,3-3 0,3-4 48,-4-6 0,-1 2-100,2-6 1,-6 4-1,6-4 0,-12 1 102,1-2 1,-4 2 14,0 4 1,-3 2 22,-7-2 1,-2 2 86,-3 3 1,-5-1-148,-9 0 1,-4 2-60,-7 3 1,1 4-49,0 6 1,-6 0-233,1 0 1,-2 5-485,2 0 1,8 6 64,-4-1 757,11 3 0,-3 8 0,8 2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48:38.28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7569,'-2'-8'-233,"-1"1"1,-4 3 304,-1-1 220,5 0-425,-4 5 171,7 0 0,0 6 52,0 4 1,5 3 7,0 2 0,2 0 46,-2-1 1,-4 3-92,4 2 0,2 2 107,-2 4 1,4 4-94,-4 1 0,7 1-15,-3 8 0,3 0 86,-2 5-122,3 0 0,-5 0 1,7 1 51,-1-1 0,1 5-15,0 0 0,-1 5-80,1-5 0,0 6 76,0-1 1,-2-2-104,-4 2 0,4-2 85,-3 2 1,2-3-79,-3-7 1,5 0 44,-5 0 0,3-5-10,-2 1 0,3-6 4,-4 5 1,3-6-5,-2 1 1,1-3-13,-6-2 0,5-1 22,-5-3 0,5 1-24,-6-7 0,3 1 20,-2-5 0,-4-5-32,4-1 30,-3-5-1684,-2 2 1015,0-19 454,0 10 1,0-17 222,0 10 0,0-3 0,0-1 0</inkml:trace>
  <inkml:trace contextRef="#ctx0" brushRef="#br0" timeOffset="808">206 1368 7403,'-8'0'-161,"-5"0"432,11 0 910,-4 0-1179,6-7 89,0 6-18,0-6-64,0 1-19,0 4 0,-2-5-92,-3 7 124,4 0 1,-6-1 4,7-4-16,0 3 620,0-4-504,0 19-125,7 3 0,-4 7 1,5-2 26,-1 0-39,4 2 0,-3 5 9,7-3 0,0 2 38,-1-2 0,1 3 1,0 1-41,-1 0 19,1 1 1,1-1 0,2 1-21,2-1 1,0-5 17,-6 1 0,1-5 3,0 4 0,-6-6-19,1 2 1,0-4-37,5-1 1,-5-6 9,-1 1 0,-4-5-8,5 5 1,-5-7 31,5 2 1,-7-2-13,2 2-149,3-3 129,-6 4 47,4-6 0,-6-6-30,0-4 1,5 2 39,0-2 0,0-1-35,-5-9 0,0 4 5,0-4 0,5-1-2,0 1 0,1-6 3,-1 2 1,-2-4 1,7-1 0,-2-1-3,2 1 1,2-6-4,-7 1 1,6-2-3,-1 2 0,-2 3 37,2-3 0,-2 3-31,2 1 0,-2 6 2,-3-1 1,-4 7-77,4-1-150,-3 2 217,4 3 0,-4 4-38,3 0-654,-3 7 382,-2-4 1,-7 7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37.85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0 251 7569,'0'-15'-88,"0"1"1177,0-1-225,0 7-183,0 1-291,0 7-152,7 13 0,-4 5-25,7 17 1,-2-3-91,2 8 1,3-1-108,-3 5 1,-2 0 52,2 0 1,-2-1-92,2-4 1,-2 4 22,-3-4 0,-4-3-80,4-2 0,-3 2 8,-2-1 0,0-6 96,0-4 1,0-7-120,0 1 1,0-2-18,0-3 1,0-4-262,0 0 176,0-7-114,0 4 204,0-20 1,0 1-78,0-12 1,1-6 136,4-4 0,-1-7-53,5 2 1,-5-10 74,1-5 1,3-3-22,2-2 1,-2 0 14,2 0 0,-5 0 16,4 0 0,1 7 91,5 3 0,0 9-68,-1 6 1,1 9 113,0 6 0,0 4 43,-1 5 1,3-1-95,2 6 1,-2 2 32,2 7 1,-1 5-38,2 5 1,-2 8 5,6 2 1,-4 4 27,5 1 1,-7 7 1,1 4 0,-1 7-13,2 2 0,-4 5-6,4-5 0,-4 5-6,-1-5 0,-5 1-1,0-6 1,-5 5-4,4 0 0,-5-5-38,1-5 0,1-6-101,-1 1 1,0 2-10,-5-1 0,0-7-190,0-9 1,0-2-91,0-3 0,0-4-873,0 0 249,0-7 0,-2 4 977,-3-7 0,-3-7 0,-7-1 0</inkml:trace>
  <inkml:trace contextRef="#ctx0" brushRef="#br0" timeOffset="199">383 575 7569,'-15'0'243,"7"-2"145,3-2 295,3 2 1,9-5-324,3 7 1,9-5-279,6 1 0,3-8 79,1 2-578,7 4 0,-3-6 1,5 6-8,-2-2 0,5 3 22,-2-5 0,-2 5 402,3-5 0,-8 7 0,4-4 0</inkml:trace>
  <inkml:trace contextRef="#ctx0" brushRef="#br0" timeOffset="758">1119 339 8020,'2'20'400,"3"0"0,-4 6 0,6 0-171,0 7 1,-6-2-24,4 3 1,2 2-55,-3-1 0,1 4-62,-5-5 0,0 1 60,0-6 1,0 0 32,0 1 1,0-6-169,0 1 0,0-12-20,0 2-1,0-4 180,0-3-252,0-1 1,-1-7 0,-3-2 49,0-3 1,-1-8-89,5-6 0,0-7-35,0 1 0,0-8 32,0-1 0,0-7 78,0 2 0,0-4-26,0-1-9,0 6 1,0-4 0,0 4 2,0 1 1,0 2-3,0 11 0,1-2 67,4 6 1,-2 0 117,7 6 1,-6 4-13,0 0 0,5 7-61,0-2 0,0 3-20,0 2 0,1 2 41,5 3 1,5 8-4,-1 6 1,7 8-51,-1-3 0,3 6 1,1 4 0,-4-3-39,-1 3 1,1-3-5,4-1 1,1-1 33,-1 1 0,-4-6 9,-1 1 1,-1-7-5,2 1 0,1-2 17,-6-2 0,-1-1 35,-4 1-24,0-7 0,-2 0 76,-3-3 0,-2-3 156,-3 3 52,-4-4 1,6-7-184,-7-4 0,0-3-1,0-2 0,0-1-110,0-4 1,0 2 41,0-6 1,0-1-125,0-4 0,-2-1-76,-3 1 1,4-2-258,-4-4 0,-2 4 59,2-3 1,-1 3-257,1 1 1,3 3-225,-3 2 1,4-1 373,1 6 0,0 1 442,0 4 0,0 0 0,0 0 0</inkml:trace>
  <inkml:trace contextRef="#ctx0" brushRef="#br0" timeOffset="1171">2430 89 7569,'-15'0'305,"5"0"382,0 0-573,1 0 1,-6 0 168,0 0 0,0 2 434,1 3 1,2 3-434,-2 7 1,2 4-97,-8 1 1,-1 11 17,2-2 0,-6 4-1,5-3 1,1-3-132,4-2 1,5 1 64,0-6 1,7 4-415,-2-4 0,5 0 95,5-6 0,5 3-43,10 2 0,-2-2-34,6 2 0,1-2-130,4-3 1,2 3 112,4 2 1,-4-2-48,3 2 1,-3-2 127,-1-3 1,-8 1-185,-2 0 424,3 6 1,-8-5-62,-1 4 1,-5-4-98,-9-1 0,0 0 221,0 0 0,-7-1 309,-3 1 1,-4 0-254,-6 0-1,4-1 45,-4 1 0,-1-5-86,1 0 1,-5-2-65,6 2 0,-1-4-308,5-6 0,1 0-9,-1 0-1003,7 0 797,-5 0 0,11-8-234,-3-7 697,10 1 0,10-21 0,8 4 0</inkml:trace>
  <inkml:trace contextRef="#ctx0" brushRef="#br0" timeOffset="1758">2754 281 7622,'6'-15'987,"-4"7"-434,5 1-6,-7 7 1,0 7 118,0 2-506,0 11 1,1 3 0,2 6 52,2 1 0,0 4-35,-5 1 1,5 4-46,0-5 0,2 1 50,-2-6 1,1 1-174,4-1 1,3-5 66,-3 1-224,3-7 1,-3 3 0,0-6 115,1 0 0,2-2 83,2-3 0,0 1-221,-1-6 0,1 0-312,0-5 0,-1 0 96,1 0 0,-2-7 133,-3-2 0,3-5 207,-3 0 0,-2-3 31,2-2 1,-7 2 86,2-2 0,2-3-44,-2 3 0,1 4 138,-1 5 0,-3 1-123,3-6-9,-4 7 276,-1 1-237,7 7 1,-4 0-3,7 0 1,-5 7-54,5 2 1,-1 6-119,6 5 1,0-2 73,0 6 1,4-6-132,1 2 1,4 1 107,-4-1 0,6-1-72,-1-4 0,-2 0 28,1 0 0,-4-6 54,4 1 0,-6-6-3,2 0 0,-2-2 19,2-2 0,-4 0 126,4 0 1,-4-6-137,-1-4 1,-2-3 15,-3-2 0,3-1 214,-3-4 1,-4 2 274,-1-7 1,-3 6-280,-2-6 1,0 1-11,0-6 1,0 6 137,0-1 1,0 1-156,0-6 1,-7-1-186,-3-3 0,2 3 99,-2-4 1,2 9-149,-2 2 1,2 6-268,3-2-103,4 4 1,-6 1-590,7 0 1,0 5 483,0 0 1,8 6-44,7-6 0,1 6 159,9 0 1,-1 0 79,6-1 1,3 4 345,-4-4 0,4 3 0,-10 2 0</inkml:trace>
  <inkml:trace contextRef="#ctx0" brushRef="#br0" timeOffset="2030">3932 236 7569,'8'7'202,"-1"-4"147,-7 7 0,-2-5-10,-3 5 0,2 0 143,-7 4 0,7 1-122,-2 0 1,-2 1 40,2 4 0,0-2-210,5 6 0,0 1-8,0 4 1,0 1 0,0-1 1,0 1-44,0-1 1,7-1-86,3-4 1,3 4 69,2-3 1,1-2-149,4 1 1,3-6-11,6 2 1,0-4-68,1-1 0,-4 0-30,4-1 0,-4-4-26,8 0 14,-3-7 1,-6 5 0,-1-4-2,2 1 0,-4 0-47,-3-5 1,3 0-48,-3 0 0,6-5-248,-6 0 1,1-7 46,-5 2 1,1-3-127,4-1 1,-6-1-20,1 0 0,0-1 20,-5-4 562,3 4 0,-5-12 0,-1 5 0</inkml:trace>
  <inkml:trace contextRef="#ctx0" brushRef="#br0" timeOffset="2222">4153 619 7569,'-8'0'576,"1"0"1880,7 0-2133,7-6 0,2 4-377,11-3 0,-2-1 16,7 1-393,-1-7 0,1 11 0,-1-6 333,2 1 0,-3 2 238,2-6-140,-7 1 0,3-6 0,-6 0 0</inkml:trace>
  <inkml:trace contextRef="#ctx0" brushRef="#br0" timeOffset="2925">4168 148 7569,'-9'-8'2529,"-4"1"-1868,12 1-585,-6 4 1,9-4 24,3 6 1,3-5-100,7 0 1,7 0-817,8 5 1,-1-5 216,6 0 1,2 0-131,3 5 0,-3 5 423,2 0 1,-6 6 303,2-1 0,-4 3 0,-2 2 0,-1 0 0,-4-1 0,1 3 0,-10 2 0,1-1 0,-11 7 0,5 0 90,-5 4 1,0 0 284,-5 1 1,1-1 241,4 1 1,-3 4-280,3 1 0,-2 4 4,2-5 1,1 1-178,4-6 0,3 0-139,-3 1 0,-2-6 69,2 1 1,-5-7-70,5 2 0,-7-9-47,2-1 1,-2-7-129,2 2-100,-3-3 225,4-2 75,-6-7 1,0-1-87,0-7 0,-1-6 4,-4-4 0,3-4-24,-3-5 0,-1-4-117,1-6 1,0 0 131,5-1 0,0 1-27,0 0 1,0 2-54,0 2 1,5 4 82,0 7 1,6 4-2,-1 1 1,3 7 5,2 3 0,0 1 76,-1 8 0,6-5-23,0 5 1,4 0 99,-4 5 1,6 0 45,-1 0 1,-3 5-108,3 0 1,-5 6-36,4-1 1,-6 3-12,2 2 1,-4 0-69,-1-1 1,-5 3 48,0 2 0,-7-1-116,2 7 1,-4-2 129,-1 1 1,0 3-27,0-8 1,-6 6 32,-4-6 0,-3 3-41,-2-3 0,-4-2-7,-1 2 1,-5-1 165,6 2 0,-1-9 233,5 4 0,1-3-27,-1 2 1,0 1 546,0 0-652,7-1 1,2 1-50,6 0 1,0 0-309,0-1 1,6 1 35,4 0-197,10-1 1,-4 1 0,5 0 46,1 0 1,1 1-16,6 4 1,0-9 68,1 4 0,-1-5-12,1-1 0,-1 3-468,1-7 1,2 0 105,-2-5 0,3-2 37,-9-3 1,4-3 518,1-7 0,1-6 0,-1-2 0</inkml:trace>
  <inkml:trace contextRef="#ctx0" brushRef="#br0" timeOffset="3297">5699 15 7569,'-20'0'1790,"1"0"-1150,-1-6 0,5 4 302,1-3 1,-1 4-90,0 1-769,0 6 1,6-2 0,0 5 159,3 3 1,1 1-62,5 2 1,0 1-267,0 4 0,7-2-15,2 6 1,4 1-320,2 4 1,6 1 179,4-1 40,3-6 1,3 5-1,2-4-135,1 4 176,7 2 0,-13-6 1,3 1-3,-3 1 1,3 2 50,-7 1 1,-2 1 340,-3-1 1,-2 1-78,-3-1 1,-1 0-7,-3 1 1,2-6 35,-7 1 1,-1-12 79,-4 2 1,0-4 80,0 4-136,0-7 1,-6-1-191,-4-7 1,-3 0-130,-2 0 0,1 0 6,-1 0 0,-2 0-227,-2 0 0,1 0-2057,-7 0 2385,1 0 0,-12 0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24.42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561 59 7569,'-16'-8'869,"2"-5"-810,14 18 141,0 9 1,0 8 25,0 12 0,2-5-151,3 11 0,-2-6 87,7 5-184,-7 0 1,9 5 0,-6 0 114,2 0 1,-3 1-4,5-1 0,-7 0-79,2 0 0,-3-2-130,-2-2 0,0-3 109,0-3 1,0-7-141,0 2 80,0-3-61,0 3-259,0 1 120,0-7-220,0-2 276,0-13-236,0-1 0,-7-20-305,-2-7 553,2 0 1,-1-7 201,3 2 0,-3-3 0,-7-1 0</inkml:trace>
  <inkml:trace contextRef="#ctx0" brushRef="#br0" timeOffset="285">17 162 7569,'-15'-15'1271,"14"1"-1064,9 5 1,15-2-42,6 6 1,0-2-34,1 3 1,6 0-46,3-5 0,3 4-74,3-5 1,-1 7 110,0-2 1,5-2-60,0 2 1,0 0-478,-5 5 1,-5 0 74,0 0 0,-6 0-122,1 0 0,-8 0 205,-1 0 0,-7 2-38,1 3 1,-7-2-141,-2 7-42,-1 0 473,0 4 0,-3 8 0,-6 1 0,0 6 0</inkml:trace>
  <inkml:trace contextRef="#ctx0" brushRef="#br0" timeOffset="576">1178 177 7450,'15'14'0,"-2"3"0,-2 1 424,-1 1 1,-2 7-178,2-1-117,3 9 1,-6-1 109,3 6 0,3 0-133,-4 5 1,0 0 7,0 0 1,-5 1-144,1-1 1,1 0 16,-1 0-122,6-7 0,-9 6 0,3-6 85,-3 1 0,3-2-125,-1-7-22,1 1 1,-3-2-584,3-4 392,-4-3-11,6-13 397,0-1 0,1-33 0,6-7 0</inkml:trace>
  <inkml:trace contextRef="#ctx0" brushRef="#br0" timeOffset="842">1707 0 7878,'9'15'-138,"2"11"338,-6 3 0,6 4 375,-1-3 1,2 1-279,-3 3 1,4 2-204,-3 3 1,2 3-79,-3-2 0,5-3 106,-5 2 1,-1-4 20,2 4 1,-5-6-201,5 1 1,-7 2-669,2-2 432,3 0 0,-4 1-378,5-1 164,-5 0 0,2-8-355,-6 4 235,0-17 627,0 20 0,0-24 0,0 13 0</inkml:trace>
  <inkml:trace contextRef="#ctx0" brushRef="#br0" timeOffset="1059">1281 662 7881,'21'-8'-319,"1"-1"0,4 6 725,-2-2 1,1-5-284,4 5 1,7-6-133,3 1 0,-1-3 33,1-2 1,-1 2-333,1 4 0,3-4-94,-3 3 0,-3-3 96,-1-2 306,2 0 0,-6-6 0,5-2 0</inkml:trace>
  <inkml:trace contextRef="#ctx0" brushRef="#br0" timeOffset="1394">2222 265 8091,'0'23'1052,"0"-2"-900,0 0 1,5 7 22,0 6 1,4 0-81,-4-4 0,5 1 88,-5 3 1,5-1 22,-5 6 0,5-6-135,-6 1 1,8 2-204,-2-2 0,1 1 119,-1-6 0,8-1-96,-3-4 1,3 2 44,-4-6 0,1 0-104,0-6 0,-1 1-66,1 0 1,5-1-51,-1 1-41,7-7 0,-8 0 1,7-4 175,1 1 1,3-2-82,6-8 0,-4 2-4,3-7 0,-1 0-90,1-5 0,-3 1 135,3-1 0,-4-1 189,-6-4 0,4 4 0,-5-6 0</inkml:trace>
  <inkml:trace contextRef="#ctx0" brushRef="#br0" timeOffset="1577">2486 735 6772,'25'-15'219,"-1"1"0,7-1-340,-6 0-189,3 1 1,1-6 0,-1-1 309,-4-2 0,4-2 0,-5-4 0</inkml:trace>
  <inkml:trace contextRef="#ctx0" brushRef="#br0" timeOffset="1793">2281 162 7864,'29'0'-24,"0"0"-89,1 0 0,6-7-222,3-2 0,10-4 335,5-2 0,3-6 0,2-2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3.14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0 339 7569,'0'-15'-302,"0"7"0,0-5 904,0 3 6,0 4-333,0-1 183,0 1-164,0 4 919,0-4-805,7 6-144,1 0 1,8 0-165,4 0 0,-2 0 42,6 0 1,2 0 31,9 0 1,4 0 129,10 0-447,4 0 1,7-5 0,4 0 143,5 1 0,-2-2 102,1 1 0,-4-5-171,5 5 1,-2-5-71,2 6 0,-4-1-26,-6 5 1,-5-5 59,0 0 1,-6 0-75,1 5 1,-10 0 39,-5 0 0,-4 0-83,-6 0 0,2 2 128,-6 2 0,0-2-267,-6 3 242,1-3-103,0-2 307,-7 6-76,-1-4-71,-1 4-148,-4-6 1,6 0-162,-3 0 1,-2 0 16,7 0 353,0-6 0,5 4 0,-1-4 0</inkml:trace>
  <inkml:trace contextRef="#ctx0" brushRef="#br0" timeOffset="297">1664 30 7696,'-8'0'476,"1"-2"469,7-3-627,0 4 0,7-6-96,3 7 1,9 0-149,6 0 1,4-5 120,6 0 0,-3 0 0,8 5 0,4 0-48,5 0 0,-5 5-219,-5 0 0,-6 7-7,1-2 0,-4 3-65,-6 1 1,-2 1 122,-8 0 1,-5 0 88,-4-1 0,-5 1 257,-5 0 0,-5-1-101,-10 1 1,-3 0 3,-6 0 1,-6-1-104,1 1 0,-2-5-93,2 0 0,4-5-181,1 4 0,1-4-453,8 5 0,1-2 401,4 2 201,0 10 0,1-10 0,-1 11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2.19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383 369 7569,'-21'0'-59,"5"0"0,-7 0 0,5 0 244,-2 0 23,-6 0 1,5 0 0,-6 0 72,3 0 1,1 0-57,-2 0 1,2 0 22,4 0 0,2 0-12,-2 0 1,2 0-81,3 0 1,4 1 141,0 4-415,7-3 323,-4 5-269,7-7 1,2 4-1,3 1 122,5-1 1,11-3 17,8-1 1,9 0-173,11 0 0,5 0-36,10 0 1,10-6 61,9-4 1,4-3-1546,1-2 1569,-38 8 1,2-1 0,46-6 0,-45 6 0,2 1 22,-3 0 1,0-1 18,0 1 1,-1-1-1,1 1 1,0 0-1,-1 0 1,1 1-176,-1 1 1,1 0 0,46-8 152,0 3 1,-11 2 10,1-2 1,-8 7 0,4-2 1,-12-2-48,1 2 0,-10 0 31,-5 5 31,-5 0 0,-11 0 1,-2 0-33,-6 0 20,-3 0 1,-3 0 0,-4 0 1504,-4 0-1535,-4 0 855,-1 0-783,0-6 1,-5 4 13,0-3 0,-7 2-119,2-2-56,3 3 0,-6-6-147,2 3-385,-2 4-68,5-6 182,-6 7 1,7 0 233,-3 0 0,-3 2-173,3 3 486,-3-4 0,-2 12 0,0-4 0</inkml:trace>
  <inkml:trace contextRef="#ctx0" brushRef="#br0" timeOffset="308">2680 30 7798,'-8'-8'652,"0"-4"481,3 8-740,4-1-562,-6 5 1,20 1 177,7 4 1,1 3-70,4 7 0,-1 0 97,6 0 0,-1-1-90,0 1 1,1 1 106,-1 4 1,-1-4-74,-3 4 1,-4 1-63,-6-1 0,-2 4 59,-3-4 0,-4 1 200,-6-1 1,0-2-29,0 7 1,-8-6-28,-7 6 1,-1-7-65,-9 1 0,-4 3 12,-5-3 1,-1 1 6,6-5 0,-1-1 28,1 1 0,1 0-654,3 0 1,-1-1-213,7 1 1,-1 5-700,5-1 1459,1 7 0,-1 4 0,0 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5.96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15 147 7569,'-8'0'212,"1"2"1,7 3-178,0 5 0,0 4 719,0 6 0,2 3-56,3 6-704,-4 1 1,7 4 0,-4 2 180,1 2 1,0-4-5,-5 5 1,0-6-110,0 2 0,0-6-177,0-4 1,0 1 133,0-7 20,0 1-129,0-5 131,0-7 42,0-2 1,4-7 15,1-4-194,0-10 0,0-8 0,2-6 61,1-1 1,2-4 13,4 0 1,-4-7-14,0 1 0,0-2-15,5-2 0,-1 0 39,1-1 1,0 6-9,0 0 15,6 6 0,-5-1 0,4 9-39,-4 6 43,-1 9 0,0 3 0,-1 7-10,1 0 0,5 3 6,-1 7 1,3 7 58,-3 12 1,-2 5 126,2 1 0,-2 6-263,-3-2 0,1-1 65,0 1 1,-5-6-124,-1 1 0,0-8-1,0-1 0,0-7 2,-4 1 96,-4-2-16,12-9 46,-11-2 1,4-9 131,-6-7 0,5-1-162,0-14 0,5-4 50,-5-5 0,6-2 157,-1 1 0,3-2-127,2-8 1,0 8-57,0 2 0,-1-1 47,1 2 1,0 1 8,-1 9 1,1 2-56,0 8 1,-5 6-105,-1 3 1,1 3 284,5 2 0,0 2-60,-1 3 0,0 8 36,-5 6 0,4 7-77,-3-1 0,-2 8-2,2 1 1,-2 2-18,2-2 1,2-1-66,-7 6 1,4-6-37,-4 2 0,7-4-175,-2-2 0,-2 1-125,2-1 0,-5-4-79,4-1 0,-4-6-312,5 2 1,-2-9 363,2-1 1,3-7-111,-3 2 492,3-3 0,2-15 0,0-4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6.3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1 281 7569,'0'-15'831,"0"0"-179,0 7 47,0 2-240,0 25 0,0-6-197,0 17 0,5-4-117,0 3 1,0 1-75,-5-1 0,4 1 78,1-1 0,0-4-109,-5-1 0,0-6 25,0 2 0,2-5-228,3-6 97,-4 5-162,6-13 66,-7 6 60,0-7-17,7-20 0,-1 5 47,4-19 1,3 6-88,-3-6 0,3-2 68,2 1 0,-1-5 21,1 0 0,0-2 24,0-2 1,-1 1-1,1 4 0,0 3 86,-1 6 0,1 7-63,0 4 1,-5 2-74,0 3 169,-1 6 1,6 1 140,0 7 0,0 7-76,-1 2 0,-4 11 71,0 4 1,0 1-84,4 4 0,1-1-27,0 12 1,-2-3 49,-3 2 0,3 4-60,-3-4 0,1 4-115,-1 1 1,3-5-9,-3 1 1,1-8-105,-1 3 0,2-4-92,-7-2 0,1-4-285,-1-1 0,-2-6-382,7 2-650,-7-4-18,4-1 1565,-7-7 0,-13-1 0,-4-7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6.55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74 7569,'-9'-7'1213,"3"6"-1135,6-6 1,6 7 223,4 0 1,10-2-667,4-3 0,9 4 149,2-4 0,5-2-512,0 2 0,2-1 727,2 1 0,1-3 0,-1-7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6.8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266 45 7315,'0'-15'-50,"-2"7"50,-3 3 0,2 2 642,-7-2 172,0 3 1,-5-5-293,1 7 1,-1 2 63,0 3-346,1-3 1,-6 11-1,0-2 226,2 7-227,2-1 0,-4 10 0,1-2 60,1 3 1,6-4-105,2 1 0,7-1-38,-2 6 1,4-1 11,1 1 1,1-6-158,4 1 0,5-6 62,10 6 0,2-7-275,8 2 0,4-4-103,1-1 1,9-5-280,-5-1 0,10-5 96,-10 1 0,7-4-351,-6-1 1,-3-1 462,2-4 0,-6-4 39,2-5 1,-4-1 335,-2 0 0,1-6 0,-1-2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7.1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43 7569,'0'-8'1115,"0"-5"-504,0 12 0,0-8 877,0 4-1119,0 4 1,0-4-132,0 10 0,1 3-41,4 7 0,-1 6-23,5 4 1,-4-1-13,5 6 1,-2-4 22,2 8 1,2 2-3,-7-2 1,4 2-138,-4-1 0,5-4-491,-5 3 0,6-3-42,-1-1 1,-2-2-345,2-4 0,0-3 208,5-6 0,-2 0-284,-3 0 0,8-7 304,-4-3 603,4-4 0,4-14 0,1-3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7.3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15 7569,'-6'-8'708,"4"1"169,-4 7 0,6 2-374,0 3 1,1 4 1,4 11 0,3-2-259,7 7 0,-5-1-174,0 6 0,-2 4-59,2 0 1,3 7 148,-3-2-347,-4-3 0,6 7 0,-7-5 115,-2-1 1,3 4-14,-1-6 1,0-1-152,-5-5 1,5 1-235,0-1 0,0-6 41,-5-3 0,0-4-947,0-1 22,0-7 1352,0 5 0,-7-11 0,-1 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7.5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28 0 8115,'-15'0'1505,"7"0"0,3 0-1034,10 0-61,3 0 0,9 0 1,2 0 314,6 0-1435,9 7 0,1-5 0,7 4 85,4 1 625,8-6 0,-2 12 0,7-4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7.93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16 9070,'-8'-9'326,"1"3"0,7 7 420,0 4 0,0 4-371,0 5 0,0 3-262,0 2 1,0 4-215,0 7 0,0-1-60,0 1 0,0-1-219,0 0 0,0-1-70,0-3 0,5 1-391,0-6 1,2 4 840,-2-4 0,3-1 0,7-4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34.25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0 229 7529,'7'29'159,"-6"1"1,12 6 0,-5 5-102,1 6 1,4 8-13,-4 4 1,3 5-22,-2-5 0,3-5 0,-3 4 1,-2-9-7,2 0 0,-7-4-18,2-6 0,1-3-17,-1-7 59,0-6 141,-5 5-193,0-18-166,0 3 172,0-33 1,0-5-8,0-19 1,0-1 13,0-4 0,0-4-9,0-5 0,5-1 4,0 0 1,5-1-2,-5-4 72,6 3 1,-1-2 0,8 7-38,1 2 0,6 13 76,-6 2 0,8 8-83,-3 7 1,4 4 10,1 10 0,1 4-31,-1 6 0,0 8-3,1 7 0,-1 12-84,1 13 1,-6 2 44,1 2-25,-7 7 0,3-9 0,-7 6 73,1-1 0,-5 0-12,0-3 1,-5-4-39,4-1-6,-5-6 86,9 9 199,-12-11-372,6-8 175,-7-10-20,7-20 1,-1-12-25,4-11 0,3-7-2,-3 3 0,3-7 0,1 2 0,1-6-3,0-4 0,1 4 3,4-4 0,-4-2-1,4 2 1,3-2-12,1 2 1,-3 9 9,-1-4 0,1 14 0,-1 2-32,-2 6 32,-2 2 1,0 7-6,4 3 45,-4 4 1,6 12 0,-8 5 79,1 7-76,0 5 1,-2 13 86,-3 3 1,3 4 9,-4 1 1,0 5-52,0 0 0,-4 7 47,5-3 0,-5 5-114,5 0 0,-5 1 12,4 0 0,-4-7-51,5-3 1,-2-5-152,2-4 0,2-5 21,-8-5 0,8-2-139,-2-4 0,-2 2-10,2-6 1,-5-5-399,4-6-151,-5-5 566,15 2 0,-9-12 282,10-4 0,-4-10 0,-1-4 0,-1-11 0,1-2 0</inkml:trace>
  <inkml:trace contextRef="#ctx0" brushRef="#br0" timeOffset="423">1764 141 7494,'16'0'693,"-3"0"-481,-13 13 1,0 8 118,0 13 0,0 1-167,0-6 1,0 7 9,0 3 0,0 4-12,0 1 0,0 5-19,0 0 1,0 6-156,0-1 1,0-3 138,0-2 0,0-2 12,0 2 0,5-8-169,0 3 1,7-10-207,-3 1 0,6 1 99,5-2 1,-2-1-1,6-9 1,-4 1-50,4-11 0,-4 4-146,4-8 0,-4-3 186,4-2 0,-4-5 40,4-5 0,-4-5-8,5-10 1,-7-4 69,1-11 1,2-2 159,-1-7 0,-5 3-64,-6-3 1,-4 3 94,5-8 1,-7 2-62,2-2 1,-5-5-9,-5-10 0,-3 4-136,-6-4 1,-1-1 96,0 1 89,0 7 1,1 8 0,-3 10-16,-2 4 1,3 6-30,-4 4 0,4 4 1,1 6-8,0 7-467,1-5-665,-1 12-459,7-6 1244,1 7 0,33 13 0,7 3 0</inkml:trace>
  <inkml:trace contextRef="#ctx0" brushRef="#br0" timeOffset="1040">2558 126 7100,'8'23'487,"3"5"0,-4-2-122,1 7 0,-3 2-117,5 5 0,-2 7-99,2-3 1,1 10 9,-6 0 0,5-2-39,-5 2 1,6-2-91,-1 2 1,-4-3-67,-1-7 0,2-2 122,-2-2-95,0 2 0,0-9 117,-1 6-201,1-19 98,-5 12-20,0-28 50,0 9 1,0-31-180,0-7 0,0-11 58,0 2-19,0-13 1,0 1 0,0-13 44,0 0 1,0-5 21,0 1 0,5-1 28,0 5 0,7 2-5,-3 3 1,3 0-12,-2 10 1,3-3 3,-4 8 1,5 3-11,0 1 1,1 6 37,0 5 0,-1-3-54,1 8-60,0-1-9,13 6 133,-4 5 1,15 9-4,-9 10 0,1 10-4,-12 4 0,7 11 10,-1 4 0,-2 5 10,1 5 1,-4-3-11,4 3 1,-6 3 13,2 2 0,-4 1-13,-1-1 0,-2 3 2,-3-3 1,1-2-48,-6 2 0,0-6-105,-5 1 1,0-5 122,0-5 1,0-3-3,0-7 0,-7 1 48,-2-1 1,-4-6-16,-2-3 1,-1-1 97,-4-4 1,2 3-118,-6-8 4,-1-4 1,-9 6-26,-1-7-148,1-1 122,-2-4 0,2-1-13,0-4 0,6 2-563,13-7 90,0 0-136,1-11 356,6-9 1,8-6 307,9-3 0,4-3 0,2 4 0</inkml:trace>
  <inkml:trace contextRef="#ctx0" brushRef="#br0" timeOffset="1389">3734 156 8006,'-15'14'549,"7"1"1,0 11-212,3 3 1,3 11-143,-3-1 0,3 0-18,2 5-83,0-3 0,0 10 0,0-6 41,0 4 1,0-3-35,0 3 1,2-3 45,3-2 1,3-2-5,7-2 1,0-5-166,-1-5 1,6-2-193,-1-4 0,6 2-11,-5-6 1,4-1-22,-4-4-24,6 0 0,-3-5 134,6-1 0,5-4 60,1 5 1,-1-7-136,-5 2 1,1-5-202,-1-5 0,1-3 88,-1-6 0,0-1-45,1 0 1,-6-4-433,1-1 800,-1-6 0,-1 3 0,-2-6 0</inkml:trace>
  <inkml:trace contextRef="#ctx0" brushRef="#br0" timeOffset="1599">3822 699 7796,'28'-14'-268,"-9"-1"270,11 0 0,1 1-184,3-1 1,0 0-126,-4 0 0,4 1 124,0-1 1,2 0 182,-2 1 0,-3-8 0,5 0 0</inkml:trace>
  <inkml:trace contextRef="#ctx0" brushRef="#br0" timeOffset="1808">3925 156 7397,'37'-9'-367,"-1"3"221,-6 6 1,1-2 39,3-3 0,2 4-107,3-4 1,3 3 212,-2 2 0,-4 0 0,0 0 0</inkml:trace>
  <inkml:trace contextRef="#ctx0" brushRef="#br0" timeOffset="2115">4660 141 7615,'14'15'1555,"-4"4"-704,0 1-374,0-1 1,3 7-199,-3 4 1,1 9-46,-6 0 1,5 4 105,-5 1 0,1 5-138,-1 0 1,-3 6-38,3-1 1,1-2-10,-1 2 0,2-5-12,-3 5 0,3-11-26,3 1 0,3-10-115,-3 0 1,4-3-30,6-1 1,-2-2-153,6-4 1,1-3-318,4-6 0,1 0 265,-1-1 0,5-5 94,1-4 1,1-4-338,-2-1 1,-1 0-496,6 0 0,-5-1 370,5-4 0,0-8-568,6-7 1166,-1-6 0,0 3 0,0-6 0</inkml:trace>
  <inkml:trace contextRef="#ctx0" brushRef="#br0" timeOffset="2506">6041 9 7569,'-29'0'418,"0"0"1,-1 4 614,1 1 1,-1 7-708,1-2 0,0 4 1,-1 6 218,1 4 1,-1 2 0,3 1-188,2-3 1,4 1-410,6 4 0,7 0 79,3 1 1,3-1-103,2 1 1,14-1-209,5 0 0,9 1-456,6-1 0,9 1-56,6-1 1,6 0 66,-1 1 454,10-1 0,-5 2 0,-1 2 6,-7 1 1,-5 2 235,-2-2 1,-8-3-165,-7 4 0,-8 1 0,-11-2 0,2 0 344,-7-4 1,-7-1 467,-8 0 0,-8 1 179,-1-1 0,-9-1-128,-2-3-380,1-4 1,-7-7-1,5 0 18,-3-5 0,3 3-238,-4-7-203,4 6-545,-5-9 635,5 4 134,-5-6-89,14 0 0,7 0 0,8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8.74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1 236 10082,'0'15'1055,"0"0"1,0 4-527,0 1 1,5 6-425,0-1 1,0 3 2,-5 1 0,0 1-58,0-1 0,0-4 133,0-1 1,0-6 11,0 2 0,0-4-296,0-1-752,0 0 493,0-7-112,0-2-317,0-6 711,0-13 0,0 2 28,0-14 0,1 1 12,4-6 1,-2 6-38,7-1 1,-2 1 8,2-6 0,2 1 108,-7-1 1,4 7-56,-4 4 1,5 2-128,-5 3 0,5 4 11,-5 0 27,6 7 0,-7-4 0,5 9 54,3 3 1,-4 0-1,2 9 1,0 3 22,4 7 0,6 9 96,0-4 1,1 4-77,-1-3 1,1-1 121,3 0 1,4-4-210,-3 0 0,3-7 85,1 1 0,-4-4 19,-1-5 1,-4 1-36,4-6 1,-6 0-89,2-5 1,1-2 97,-1-3 1,-1-3-17,-4-6 0,-5-1 154,0 0 0,-5-5 120,5 1 0,-7-7 64,2 1 1,-4-1 57,-1 1-193,-6-2 1,3 4 0,-6-7 97,3 1-166,-6-1 1,6 1 0,-6-1 75,3 1 0,5 6-29,-1 3 0,4-1 14,1 1 0,0 1-25,0 4 0,0 0-837,0 1 1,5 4 139,0 0 256,6 7 0,-3-9 0,9 7-165,2 2 411,-2-5 0,4 6 0,-6-3-119,-1 4 1,3 1-6,2 0 0,-2 1 561,2 4 0,-2 4-26,-3 5 1,1 3-38,0 2 0,-1-1-41,1 7-108,0-7 1,-5 10-1,-2-4 115,-2 4-280,6 1 0,-9 1 1,5 1 150,-1 3 1,-2-3-49,-5 4 1,0-4-143,0-2 0,0 6-50,0-1 1,0 5 286,0-4 0,0-1 32,0-5-230,0 1 1,1-2 0,3-4 139,1-4-222,6 3 0,-1-8 1,8 1 98,2-5 1,6-2 40,-2 0 1,9-2-394,1-7 0,7 0 22,-1 0 0,-3 0-428,2 0 1,-1 0 79,1 0 0,2-7 3,-6-2 0,-6-3 127,-4 2 0,-7-3-99,1 3 1,-7-3 622,-2-1 0,-7-1 0,3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8.9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89 8232,'9'0'1189,"1"0"0,0-5-876,5 0 0,4-2-473,1 2 1,6 2-458,-1-7 1,-2 5 494,1-4 122,1 5 0,4-15 0,1 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9.08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15 7569,'-14'-6'3894,"5"4"-3121,3-4-768,19 6 1,5 0-1263,16 0 0,11 0 1257,9 0 0,9 0 0,4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49.8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13 7569,'-10'-5'1137,"0"0"0,7 2-713,-2 8 0,3 8-196,2 7 0,0 8-12,0 1 1,0 7-136,0 8 1,2 0 61,3 1 1,-4 4-12,4 0 0,-3 0 24,-2-5 1,2 0-88,3 0 1,-4-4 89,4-1 0,3-6-21,2 1 1,3-8-51,2-1 0,1-6-138,4 6 0,3-9-135,6-1 0,1-2-5,-1-8 0,1 5-29,-1-5 1,5 0-34,1-5 0,1-2-227,-2-3 1,-3 2 39,4-7 0,-4 2-296,-2-2 0,-4-3 209,-1 3 0,1 2 526,4-2 0,-6 0 0,-2-4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0.1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30 7569,'-7'-8'1838,"6"1"-1778,-6 1 893,7 4-278,0-4 0,2 22-478,3 4 1,-2 4-14,7-4 1,-7 3-2,2 6 1,1 1 22,-1-1 1,5 2 133,-5 4 1,5-6-114,-5 0 1,6 1-219,-1-6 0,3-1-13,2 2 0,0-2-6,-1 1 0,3-1-94,2-3 1,-1-7-300,7 7 1,-1-12-3,6 7 0,-1-9-384,1 4 1,4-7 115,0 2 1,1-5-286,-6-5 1,1-3 957,-1-7 0,1-6 0,-1-2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0.32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60 148 7569,'-23'-2'757,"3"-3"1148,10 4-1487,4-6 1,7 7-57,4 0 0,8-5-324,7 0 1,6-5-9,-1 5-536,2-6 1,3 4 0,-1-4 263,1 1 1,-6 5 242,1-5 1,-2 2-2,1-2 0,4-9 0,-5 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0.51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 74 7569,'-8'0'876,"-5"-6"0,11 2-369,-3-5 0,10 5-293,5-1 0,3 2-113,2-2 1,6-1-140,3-4 0,4 3-699,2 7 1,4-5 471,0 1 0,2-1-536,-1 5 0,-4 6 123,3 4 678,-3-3 0,-8 12 0,-2-2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0.8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1 340 7569,'5'29'-157,"0"0"79,0 1 0,-5-1 574,0 1 0,5-1 66,-1 1-296,1-7 1,-3 4 0,1-4-1,2 0 1,2 3-131,-2-6 1,-4 0 58,4-6 0,-2-4 195,2 0-447,-3-7 55,5 4 16,-7-7 0,0-7-30,0-2 0,0-11 54,0-5 0,0 1-14,0-6 0,4 4-54,1-8 0,7-4 13,-2-1 1,-2-5-137,2-5 1,-1 3 141,6-3 0,5 0 16,-1 4 1,3 3-178,-3 8 1,-1 4 128,7 1 0,-5 1 164,4 8 0,-4 5-71,4 6 1,-6 5 152,2-1 0,1 4-83,-1 1 1,-1 6 82,-4 4 1,0 10-71,0 4 0,-1 6 6,1 4 1,-2 4-10,-3 6 0,3 2-31,-3 3 1,-2-2-2,2 7 1,-5-6-121,5 1 0,-5-3-203,4-2 0,-4-2-132,5-2 1,-5-4-329,5-7 0,-7 1 53,2-1 0,-2-6-1179,2-3 1811,-3-11 0,-2 5 0,-8-6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1.02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30 7569,'-8'-8'540,"-4"0"742,8 3-1174,-1 3-796,5-5 209,6 7 1,9 0 175,9 0 1,4 0 302,2 0 0,6 0 0,1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1.46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16 707 7569,'0'15'0,"0"0"318,0 0-196,0-1 0,0-4 1,0 0 359,0 1-17,0-4 128,0 0-319,-7-7-223,5 0 0,-4-9 92,6-5 0,0-1 52,0-5 0,0-1-112,0 1 1,0-11 135,0 2-275,6-4 1,-2-1-1,4-2 57,-2-2 0,4-6-99,-5-5 1,7 0 52,-3 5 0,4-1-132,2 1 0,2 2 15,2 2 1,-1 4 77,7 7 1,-6 4 63,6 1 1,-2 11-52,1-2 155,4 10 0,-10-1 0,5 6-85,-2 0 0,-1 1 2,-5 4 1,-1 5 51,1 10 1,-7-1 5,-3 11 1,-3-4-35,-2 8 0,-3 4 2,-7 1 0,-2-1 19,-12 1 1,4-5-14,-4 6 177,-1-8 0,-4 4 1,-1-5 55,1 4 71,6-4 0,-3 5 1,6-5 72,2 3 1,3-6-63,5 7 1,4-9 0,6 3 1,6 1-97,4-6 0,10-3-230,4-1 1,11 1 58,4-1-70,4-7 1,6 0-1,1-5 298,3 1-980,1-3 1,-2-6 0,-4 0 64,-7 0 0,-5 0-697,-7 0 1302,0 0 0,1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2.20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30 8531,'-8'-14'712,"2"5"-439,6 3-171,13 12 0,-5 14-16,7 9 0,-2 9 1,-8-4 1,4 12-114,-4-2 1,5 10 72,-5 0 1,5 6-8,-5-1 1,5 3-8,-6-8 1,3 2-144,-2-3 1,-3 3-78,2-7 0,0-7-51,1-7-139,-4 2 0,6-11-332,-7 4-117,6-4 319,-4-3 260,4-2 247,-6-19 0,0-4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2.39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30 178 7731,'0'-7'1039,"0"7"0,0 7-366,0 7 0,5 9-436,0 7 0,0 1-87,-5 8 1,0-5-90,0 6 1,0-6 64,0 5 0,-2-4-108,-3 4 1,2-6 61,-7 1 1,7-8-178,-2-1 0,-2-7-19,2 1 1,1-7-8,4-2-28,0-7 180,0 3 1,0-22-124,0-4 1,4-11-182,1 2 1,7-2 158,-2-8 0,3 3 38,1-9 1,1 9-40,0-8 1,-5 5 43,0 0 0,-1-2 165,6 6 1,-2 3-76,-3 7 61,3-3 0,-6 17 0,4-4-14,-1 2 112,-7 6-132,10 1 0,-6 14 95,3 7 1,3 1-64,-3 9 1,3 6-22,1 8 1,1 4 3,0 1 1,1-5 25,4 0-180,-4 1 1,12-3-1,-5-2 96,0-4 0,3-7 17,-6 1 1,1-12-72,-1 2-68,-4-4 0,5-3 249,-6-3 1,-7-5-87,-3-5 1,-2-3 53,2-7 0,-3-6-72,3-3-27,-4-4 0,-2-2 1,-3 1 58,0-1-78,-8 1 0,4-2 0,-7-2 7,0-1 1,2-2-130,4 1 1,-5 3-241,5-8 1,-4 8 138,-2-3 0,5 9-389,0 2 1,7 6 37,-2-2-857,3 10 1453,2 4 0,7-1 0,1-1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2.63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1 9914,'8'6'706,"-3"4"1,1 8-291,-1 2 0,7 6-61,-3-2 0,0 9-172,0 1 1,-4 2-85,5-1 1,-7 2-27,2 8 0,-1-6-164,0 0 1,-2-4 9,3 4 1,-3-6 93,-2 1 0,0-3-647,0-2 0,-5-1-8,0-3 1,0-4-1109,5-6 1089,0 0 1,2-2 660,2-4 0,5-2 0,5-7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3.2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30 295 9119,'-8'-6'738,"-3"6"-409,6 0 0,0 6 130,5 9 0,0 5-179,0-1 0,0 8-70,0-3 1,0 4-76,0 1 1,0 3-97,0 2 1,0-8-23,0 4 1,0-6 52,0 1 0,0 1-29,0-7-45,0 1 1,0-5-252,0 0 138,0-7-43,0-2 6,0-6-59,0-13 1,0 2 50,0-14 1,0 1 117,0-6 0,2 1-49,2-1 0,3-4 20,3 0 1,3-7 0,-3 1 0,-2 3 23,2-3 1,0 8-1,4-3 0,-4 4 43,0 2 0,0 6 198,4 3-197,1 10 1,0 4 41,0 6 0,-6 2 172,1 2 1,-5 6-99,5 10 0,-5 3-80,5 6 0,-5 7-25,4 4 0,0 0 5,0 0 0,3 1-8,-7-7 1,6 2-76,-1-2 0,3-3-79,2 4 1,5-4 84,-1-2 0,2-6-55,-1-3 0,-4-4 41,4-1 0,-4-7 27,-1-3 0,0-3 17,0-2 6,-1 0 1,1-8 40,0-7 1,-7-2 117,-3-7 1,-2-1-34,2-4 1,-3-2-92,3-4 0,-9 3 48,-1-8 0,-6 3-25,1-2-3,-3-4 1,-2 5 0,1-4-41,-1 3 0,0-4-100,0 4 0,6 3 4,-1 1 0,7 9-168,-2 2 0,3 11-489,2-2 1,2 5 344,3 0 0,3 4 423,6 6 0,14-7 0,3-1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3.70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163 118 7569,'0'-14'0,"0"-1"0,0 0 362,-7 1 0,4 0 532,-7 5 1,5-3-171,-5 7 1,5-5-322,-4 6 1,4-1-58,-5 5 1,5 0-133,-5 0 0,2 11-63,-2 4 1,-3 9 15,3 1 1,2 8 0,-2 1 0,5 12 6,-4-2 1,5 3 11,-1-2 1,4-1-107,1 0 1,0 5 83,0 0 0,6 5-179,4-5 1,3-1-85,2-9 1,0 2-102,-1-7 0,1 1 186,0-6 0,1-1 40,4-4 1,-4-4-129,4-10 0,1 1-315,-1-6 1,-1 0 106,-4-5 1,5-2 69,-1-2 0,1-10 267,-5-5 1,-1-6-37,1 6 0,-2-8 102,-3 3 1,3-4-88,-3-1 0,1 1 96,-1 3 0,2-3-107,-7 4 0,1 1-2,-1-2 0,-3 7-35,3-1 1,1 2 43,-1 3 20,0 6 0,-5-1-147,0 4 56,0 4 1,0-4 96,0 10 1,0 8 103,0 7 1,2 6-147,3-2 1,-4 9 7,4 1 1,-2 1 17,2-6 0,-1 1-53,5-1 1,-4-1-380,5-4 1,-7 3 5,2-8 0,2 1-190,-2-5 1,0-6 108,-5 1 0,1-6-848,4 0 750,-3-2 593,4-2 0,-12-13 0,-2-3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3.8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1 10048,'20'0'427,"-1"0"0,9 0-604,2 0 1,1 0-1014,8 0 1190,0 6 0,-1 3 0,-2 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4.563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60 81 7569,'0'-30'-13,"-7"14"-154,6-4 0,-8 19 770,4-4-455,4-3 1,-6 8 126,7 0 1,0 6-111,0 9 0,0 8-4,0 6 1,0 12 225,0 8 1,0 13-236,0 2 1,0 10 2,0 9 1,2 2-189,3 14 0,-4 0-1,2-45 0,-1 0 1,0 4-1,-2 1-208,0 1 1,0 2 0,2 5 0,1 0 212,-1 0 1,1-1 0,0 1 0,-1 0 50,-2 2 1,0 0 0,2-3 0,1 0 78,-1 8 0,1-1 1,-1-4-1,0 0-72,-1 0 1,-2-1 0,1-3 0,0 0 8,1-1 0,-2-1 1,1-5-1,-1-1-190,-2 0 0,1-1 1,0 38 53,-3-5 1,-1-6 173,1 1 1,-5-4-24,5-6 0,-5-7-173,5-4 0,1-2-3,4-2 1,-5-12 153,0-2 0,0-6-243,5 0 1,0-8 373,0-6 1,0-7-807,0 1 353,6-9-42,-4 3 1,5-13 78,-7 0 1,0-8-258,0-12 0,0-4 511,0-11 0,0-9 0,0-8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5.76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457 310 7569,'1'-15'-103,"4"0"1,2 6-192,2-1 1,9 6 384,-3 0 1,5 2-48,-1 2 1,-1 0-55,7 0 1,6 0 47,8 0 1,6 0 101,4 0 1,8-5-87,7 0 1,13-6 4,1 1 1,12-3-204,3-2 1,-42 8-1,0-1 189,0 1 1,1 0-1,3 1 1,1 2-239,5-1 1,1 0 0,1 0 0,0 0 223,3-2 0,0-1 1,4 1-1,1 1-47,2 1 1,1 0 0,1-1 0,-1 1 11,4 2 0,1 1 1,3-3-1,2 0-277,4 3 1,0-1-1,-2 0 1,-2 0 279,2 0 1,0 1 0,3 1 0,-1 0-369,0-1 0,1-1 0,1 2 1,0-1 356,-2 0 1,0-1 0,0 2-1,-1 1-8,0-3 1,-2 1 0,1-2 0,0 1 20,0 1 1,0-1 0,-6 0 0,0 1-10,4 2 0,-1 0 10,-3-3 1,1 0 0,-1 2 0,1 0 0,0-1 0,0-1-10,0 2 0,0 1 1,0-1-1,0 2-86,1-1 1,-2 0-1,-2 0 1,-2 0 92,-2 0 1,-1 0 0,4 0 0,-1 0 1,-3 0 0,1 0 1,1 0-1,-1 0-24,-3 0 0,0 0 1,-2 0-1,-2 0-6,-5-1 0,-1 2 1,3-1-1,-1 1 104,-3 2 0,-2-1 0,0-1 0,-1 0 115,-3 1 0,0 1 1,44 5-108,-5 2 1,-5-2-56,-4 2 1,-1-2 20,-9 2 0,1 3-73,-11-3 0,0-2 347,-5 2 1,-5-7-399,0 2 1,-7 1 629,2-1 1,-3 0-553,-2-5 1,-6 5 486,-4 0 0,-4 0-293,-6-5 1,-2 0 467,-8 0-401,1 0 1,-5 0 102,0 0-246,-7 6 0,3 3-64,-6 5 0,5 1-66,0 0 0,0 1-130,-5 4 0,0 1 69,0 4 1,0 4 132,0 0 1,0 7-24,0 9-8,0 5 1,0-1 0,0 9-25,0 2 1,0 9-9,0 0 0,2 14-126,3 5 0,-4 11 165,4-1 1,-4-45 0,0 2-263,-1 1 0,0 1 0,0 1 0,0 0 228,0 1 1,0 0-1,0 0 1,0 0-50,0-1 1,0 1-1,-2 0 1,-1 0 16,1 0 1,-1 0 64,0 0 1,1 0 0,1 0 0,1 0 0,-2-1 0,0 0-26,0-2 1,-1 1 0,1 0 0,-1 0-18,3-3 1,0 0 0,1 3 0,0-1-19,1-2 0,1 0 1,-2 0-1,1-2-253,8 47 1,-5 0 101,5-5 1,-5 2 106,5-7 1,-7 1 202,2-12 1,-2 6-55,2-6 175,-3-6 0,4-2 0,-6-7-37,0-6 1,2 0-124,3-8 0,-4 0 234,4-5 1,-3 1-170,-2-1 1,0-5 276,0 0 1,0-6-375,0 1 1,0-4 163,0-6 0,-7 3-222,-3-8 0,-3 1-100,-1-5 0,-1-1 92,0 1 1,-1 0-111,-4 0 0,-3-7 125,-6-3 1,-1 1-33,1-1 1,-7 2-159,-3-2 0,-6-4 129,-4 4 0,2-3 44,-7-2 0,-5 0-34,-5 0 1,-6 0-9,1 0 1,-9 1-233,-6 4 1,-7-3 408,-3 3 1,-6-4-138,2-1 0,45 1 1,-2 0 0,-1 2 1,-1-1 0,-1-1 0,-1 0-246,-2 1 1,-1 1 0,-1-2 0,-2 1 250,-3 0 0,-1 1 1,-1-2-1,1-1-26,-2 3 0,-1-1 1,-3 0-1,-2 0 49,1 0 0,0 0 0,-3-1 0,-1 0-288,0 2 0,-2-1 0,-1-1 0,-1 0 277,-4-2 1,0 2 0,4 1 0,-1 1-295,-5-1 0,-1 0 0,0 1 1,0-1 288,-2-2 1,-1 0 0,4 2 0,-1 1 5,-3 0 1,1-1 0,5 1 0,0 1 3,-5-2 0,-1 1 0,1-3 0,1 1 29,1 2 0,1-1 0,0 0 0,1-1-19,0 2 0,1-1 1,6 0-1,-1 0-7,-5 2 1,-1 1-1,8-2 1,-1-1-112,-4 3 0,0 0 0,5-2 0,2-1 132,0 3 1,1 0-1,3-3 1,1-1 53,0 2 1,0-1 0,4-1 0,0 0-49,3-2 1,1 2 0,4 1 0,0 1 50,3-1 1,0 1-1,1-1 1,2 0-66,4-1 0,0-2 0,0 1 0,1 0 443,-37 0 1,-2 0-558,11 0 0,1 0-24,4 0 1,7 0-147,3 0 0,2 0 154,-2 0 1,9 0 51,-4 0 0,3 0-249,-3 0 0,7 0 739,3 0 1,8 0-832,2 0 0,6 0 652,-1 0 0,7 0-500,3 0 230,6 0 0,-5-4 0,7-1 0,-2 1 0,0 3 0,-2 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6.4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29 133 7569,'-9'-2'2498,"-1"-3"-1608,7 4-233,-4-6-292,20 7 1,-1 0-51,12 0 1,-3 0-291,9 0 0,1-2-27,8-3 1,4 4-58,-4-4 0,8-2 192,3 2 0,0-4 62,-1 4 0,-4-5-559,-1 5 0,-2-5 75,-7 5 0,-1-6-130,-5 1 1,-6 3-183,-3 3 228,-4-5-56,-7 8-343,-3-6 403,-19 7 1,3 0-210,-9 0 0,7 2-271,2 3 227,7-4 622,-4 6 0,7-7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6.7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45 7569,'0'-8'1058,"0"-5"-494,0 11 264,0-11-559,0 11 1,1-4 53,4 6 0,4 0-195,5 0 1,6 0-113,0 0 1,6 0 145,-2 0 0,4 5-20,2 0 0,4 6-461,0-1 1,1 3 161,-6 2 0,5 6-10,1 4 0,-7-2 94,-9 1 0,-2 1-4,-3 4 1,-6 1 108,-3-1 0,-10-1 133,-4-4 1,-11 3 86,-5-8 1,-4 6-13,-5-6 1,-2 1-12,-4-5 0,0-1-135,5 1 1,1-5 1,4 0 0,-2-7-138,2 2 0,-1 2-247,11-3 1,2 3-529,9-2-2,-4-3 0,6 11-1218,-3-4 2037,4-2 0,6 6 0,0-5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7.45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15 293 7569,'8'-6'899,"-1"4"0,-6-4-736,4 6 0,-3 6-25,3 4 127,3 10 1,-5 3 0,5 8 35,-1 3 0,-2 4-95,-5 6 1,5-3 75,0 3 1,0-3-68,-5 8 0,0-3-45,0-2 1,0-5 12,0 0 1,-2-6-227,-3 2 0,3-9 32,-2-2 1,-3-11-79,2 2 223,-6-3-52,2-4 1,-4-8-168,4-10 0,2-5-39,7-4 1,-5-4 0,0-7 0,0-6-18,5-3 1,5-4-19,0-1 1,7 0 75,-3 0-24,4-7 1,2 2 0,2-8 10,2-4 0,-1-1-12,7 3 0,-6 5 76,6 0 0,-2 13-9,1 2 1,3 8 96,-8 6 0,6 4-4,-6 6 0,1 6-38,-5-1 1,-1 6 18,1 0 0,-2 4 100,-3 4 0,-2 5-84,-3 5 0,-3 8 113,3 2 1,-5 6-132,-5 4 0,-2-1-6,-3 6 0,-3-5 124,4 6 1,-5-6-70,0 5 0,-1-6 77,0 1 1,1-1-78,-1 1 1,0-3-10,0 4 1,1-4 2,-1-2 1,0 1 13,0-1 1,2 2 3,4 4 0,-3-4-23,7 3 1,0-4-12,5-6 1,7 2-49,3-6 0,11 0-5,8-6 1,7 1 3,9 0 0,4-7-125,0-3 0,6-3-219,-1-2 1,-1 0-520,1 0 0,-10 0-853,5 0 1,-11-5 1706,6 0 0,-10-7 0,2 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2.47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30 7569,'-8'-15'3059,"1"7"-3234,7 2 311,13 6 0,9 5 21,12-1 0,2 6-12,-2-5 1,4 5-26,6-5 0,0 0-112,0-5 0,2 5-97,3 0 0,1-1-291,4-4 1,2 0-3,-7 0 1,5 5-297,-5 0 1,5 0 140,-5-5 0,-5 0 113,-5 0 0,-7 5-268,3 0 692,-4 0 0,-2 1 0,1 3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7.92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44 37 7569,'-1'-14'602,"-4"5"959,3 2-567,-4 7 211,6 0-706,0 7 1,0 6-129,0 6 1,-5 8-149,0-3 1,-2 5 32,2 6 0,4-7 76,-4 6 0,3-6-149,2 6 1,0-3 22,0-1 0,7-1-427,3 1 1,8-3-128,1-2 0,7 0-213,-1-11 1,-2 3 308,1-12 1,1-1 106,4-4 1,1 0-194,-1 0 1,-1-6-191,-3-4 1,1-10 259,-7-4 1,6 1 112,-5-2 0,-1 1 102,-4-6 1,0-1 176,-1-3 1,-4 3 291,0-3 1,-5 2-122,5 3 18,-7 0 0,4-1 0,-7 2-7,0 4 1,0 3 230,0 6-147,0 7-150,0-5 1,0 13-97,0 0 0,0 6-5,0 9 0,0 4-115,0 1 1,-2 11 107,-3-1-275,3 2 1,-4 3 0,6 1 53,0 1 1,0-2-61,0 4 1,5-5-141,0 6 0,6-8-368,-1 3 1,3-6 33,2-4 0,1 1-413,4-7 0,-4 1-62,4-5 1,1-7 1097,-1-3 0,12-10 0,0-3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8.2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0 310 7569,'8'-38'126,"6"-5"0,-13 12 156,4-3 0,2 3 1,-1 3 189,2 4-56,-4 2 1,7 8 0,-4-1 63,1 0 0,-3 7 197,5 3 133,-7 3-500,10 2 1,-10 2 10,7 3 1,-7 5 38,2 9-324,-3-2 1,-2 11 0,0-4 306,0 4-318,0 1 0,0 6 1,-2-1 149,-3-1 1,4 4-20,-4 3 1,-2-4-102,2-2 0,0 2 35,5-2 1,0 1-139,0-6 1,0 1 16,0-1 0,2-1-72,3-3 1,1-4 2,4-6 0,3-1-142,-3 1 1,5-7 30,5-3 0,2-3-106,8-2 1,-1-2 8,1-3 1,1-3 40,3-7 1,-3 1-156,4-1 0,-4 0-24,-2 0 1,1 1-46,-1-1 0,-4 5-41,-1 0 0,-6 5-187,2-4 0,-9 5 719,-1-1 0,0-3 0,5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8.6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192 45 7569,'0'-15'456,"0"0"701,0 7-292,0 2 70,0 6-544,-7 0 1,4 6-98,-7 4 1,5 10 79,-4 4 0,0 4-191,0 1 1,-5 1-1,5-1 1,-4 6 181,-2-1 1,0 7 174,0-2 1,2 2-154,3-2 1,-1 4-83,6-4 0,-5-1-122,5 1 1,0-6-50,5 1 0,7 2-72,3-1 1,9-3 1,6-7 1,1 1-150,-1-6 1,7-1-78,-2-4 0,3-7-280,-4-3 1,1-3-417,-1-2 1,5 0 401,1 0 0,-1-7-548,-4-3 1,-1-3 311,0-1 0,-6-1 64,-3 0 0,-4-1 72,-1-4 556,-7 4 0,5-12 0,-5 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8.81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30 104 7569,'-15'-7'3054,"7"6"-2322,2-6 1,7 2 0,6 0-240,8 2 1,1 0-298,8-2 0,3 3-286,7-3 0,-3-1-393,3 1 0,-1 0-824,2 5 0,-9-5 765,3 0 0,-9-1 542,-1 1 0,-2-3 0,-3-7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20:59.319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30 89 7569,'-8'-8'727,"-5"-5"1071,11 5-1119,-5-1 1,9 1-266,3 3 1,5 4-190,9-4 0,-1 3-215,7 2 0,0 0-1073,4 0 0,-4 0 430,-1 0 19,1 0 0,9 0 0,0 0 139,-1 0 0,0 0-4,1 0 1,2 0 284,3 0 1,2 0 193,-6 0 0,-1 0 49,-5 0 1,-1 0-221,-3 0 616,3-6 1,-12 2-136,4-6 1,-9 7 826,-1-2-660,-7 4 288,4 1 0,-20 0-285,-7 0 0,-1 6-51,-4 4 1,1 3-18,-6 2 1,2 4 51,4 1 1,-2 1-242,6-1 1,2-2-87,8 6 1,4-4 68,6 5 1,3-6-24,7 6 1,6-1-522,14 6 1,1-2 97,3-4 1,4 4-185,6-3 0,2 4 60,3 5 1,-3-3 21,3 4 1,-10 1 76,-5-2 1,-4 1-16,-6-6 1,-4 0 253,-10 1 1,-4-6 228,-6 1 0,-8-7-191,-7 2 1,-6-4-87,-8-1 1,-1-2 975,1-3 1,-6 1-335,1-6 1,-2 0-170,2-5 0,3 0-322,-4 0 0,4 0-290,2 0 1,4 5-346,1 0 1,6 1-1883,-2-1 2440,4-3 0,1 11 0,0-5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6:44.433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11 397 7791,'-9'-8'305,"8"20"-213,6 12 0,5 9-19,-5 2 0,4 7-35,-4 8 1,5 10-66,-5-1 1,2 9-38,-2-4 1,-4 6-752,4-1 775,-3-10 0,-1 5 1,3-11-395,1 0 451,0 4 1,-5-13-1,0 2 4,0-5-23,0-8 70,0 10-66,0-18 568,0 2-632,0-18 303,0-3-328,0-25 0,0 0-67,0-15 0,0-4 88,0-1-32,0-4 1,0-8-1,0-3 15,0-3 1,0-9-1,0-3 1,-2-3 83,-3-2 0,3-7-267,-3-2 0,4 1 317,1-2 0,0 12-22,0-2 1,0 11 148,0 4 1,1 8-149,4 12 1,0 3-3,10 6 1,-7 2 26,12 4 0,-7 2 154,7 7 1,-2 1-1,2-1 307,-4 7-498,18-5 1,-9 11-17,10-3 0,-11 10-14,-4 5 0,-2 3 17,2 2 1,-4 1-9,4 4 1,-4 1-5,-1 4 1,-5 3 0,0-4 0,-5 9-1,4 2 1,-5 4-23,1-4 1,-4 1-3,-1-2 1,-6-3 20,-4 4 1,-3 3-4,-2 1 1,-1-3 3,-4-1 0,3-9-4,-2-1 0,-3-3 30,3 3 1,-1-4-15,5-6 1,-1 0-15,-4 0-134,4 0-241,-12-1 118,11 1-168,-4-7 251,13-1 1,3-9-10,10-3 1,3 2 193,7-7 0,6 0 0,2-4 0</inkml:trace>
  <inkml:trace contextRef="#ctx0" brushRef="#br0" timeOffset="490">927 338 7493,'0'25'371,"0"0"0,0-1-305,0 6 47,0 6 0,5 2 0,0 6 8,-2 0-126,-1 7 1,-2 0 0,0 5 96,0-2 0,5-5-7,0 6 1,-1-6-111,-4 5 0,2-8-34,3-2 1,-2-1-4,7-9 0,-5 1 107,5-6-88,-7-6 0,10 0 0,-3-5 66,3 2-201,2 0 1,5-10 75,0 0 80,12-7 0,-2 3-219,9-6 1,-7-6-112,-8-4 0,1-3 7,4-2 1,-4-1 73,0-4 271,-7 4 0,8-6 0,-6 7 0,6-6 0,-3-2 0</inkml:trace>
  <inkml:trace contextRef="#ctx0" brushRef="#br0" timeOffset="1075">1725 634 7611,'15'11'584,"-7"-2"-477,-3 25 1,1-4-18,-1 9 0,0-1-1,-5 1 0,0 4-70,0-4 0,0 2 54,0-1 0,0 2 106,0-2-74,0-4-215,0 7 70,0-12-190,0-2 226,0-7 26,0-14-252,0-2 0,0-24-56,0-6 132,7-7 0,-4-4 1,5-3 45,-1-4 0,3 1 3,-5-9 0,4-2 19,-4-2 1,5-4-2,-5-1 1,7 0 42,-2 0 1,3 1 78,1 4 0,1 5 68,0 9 0,0 4 11,0 7 48,-1 6 0,1 1-30,0 8-113,0-1 104,6 7 1,-5 8 104,4 10 0,-3 4-134,-3 6 1,3 5-34,2 9 1,-7 4-7,3 6 0,-4-1 64,4-4-134,0 11 0,0-6 0,-2 10 141,-3-5-216,3-3 0,-10-1 1,5-3 59,-1-2 0,3 1-65,-6-7 1,3 4 9,-2-8 0,-3 2-412,3-7 104,-4-4 0,1 6-77,3-8-107,-4 1 577,6-12 0,-14 5 0,-1-4 0</inkml:trace>
  <inkml:trace contextRef="#ctx0" brushRef="#br0" timeOffset="1273">2065 959 7931,'29'0'-321,"1"0"1,-1 0-1,1-2 201,0-3-45,6-3 0,0-7 0,5 1-52,-2-1 0,-1 0 217,1 0 0,4 0 0,-12-6 0,5-2 0</inkml:trace>
  <inkml:trace contextRef="#ctx0" brushRef="#br0" timeOffset="1850">2730 575 7744,'-8'8'329,"1"12"0,9-6 1,1 14-258,2 2 0,5-4-32,-5 9 0,6 2-211,-1 3 1,-2 4 237,2 5 0,-7-8-22,2 4 0,-2-4-209,2 3 1,-3-6 129,3-4 78,-3-2-60,-2 4 18,0-12-157,0-2-283,0-16 326,0-32 0,0 5 71,0-24 0,0 9-12,0-3 1,-5-1-28,0-4 1,0 0 3,5-1 1,0 1 27,0 0 0,0-1 67,0 1 1,0 6-36,0 4 118,0 3 0,6-2 102,4 3-139,-3 4-54,6 11 78,2 0-47,1 7 1,10 3 31,-6 10 1,0 8 0,-5 7 1,-1 8-32,1 1 0,2 3-1,2 7 1,-2-4 13,2 4 1,-1-5-1,2 6-112,-3-7 0,6 3 0,-5-7 102,1 1 0,1-1-18,-5 1 1,5-7-46,-1-3 0,1-4 1,5-1-46,-1 0 25,7-7 0,-8-2 86,7-6-57,-7 0 152,5-6 0,-12-2 0,4-7-54,-4 0 0,-7-1-50,-4-4 61,3-3 1,-7-11 144,4-1 0,-8 1-98,-2 4 0,-6 0 43,1 1 1,-8-6-133,-2 1 0,-5-7 108,6 1-450,-8-2 0,6-3 0,-5 0 21,1-5-143,7 4 1,-7-3-1,9 8-13,3 2 0,3 11 417,0-2 0,-3 4 0,5-4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7:53.337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427 0 9002,'-9'0'348,"-4"0"0,5 0-319,-6 0 1,-1 5 0,0 0 55,0-2 1,1-1-131,-1-2 0,-5 0 89,1 0 1,-6 0 3,6 0 0,-7 2 56,1 3 0,2-4-93,-1 4 0,4 2-3,-4-3 0,6 6 4,-2-5 1,5 2 5,6-2-11,-4-4 1,11 7-170,-3-3 11,3-3-647,2 4 768,7-6 1,-4 2 78,7 3 0,-7-2-39,2 7 0,2 0 125,-2 5 0,4 1-56,-4 4 1,5 1-18,-5 3 1,5 4-46,-5-4 0,6 11-2,-1 4 1,-2-1 3,2 1 1,-5 2-25,5 8 1,-6-2-10,6 7 0,-6-7-8,0 2 1,3-1-11,-2 1 0,0-2 40,-5 7 1,0-12 2,0 2 1,0-14 89,0-1 0,0-8-92,0 4-44,0-7 0,0-2-2,0-6 1,1-7-44,4 2 17,-3 3 19,11-6 0,-5 0 39,7-7 1,0-5-6,-1 5 1,1-6 84,0 1 0,-1-3-105,1-2 94,6 0 1,-4 6 0,4 0-20,0 3 0,-3-1 4,7 2 0,-6 4-16,6-4 1,-6 3 2,6 2 1,-7 0-34,1 0 0,3 5-6,-3 0 1,1 0-70,-6-5 0,1 5 99,0 0-132,6 0 0,-5-4 106,4 4-88,-4-3 1,-1 9 4,0-6-8,-1 0 20,1-5 0,-5 0-234,0 0-101,-7 0-453,4 0 505,-7-7-189,0-1 1,0-1 541,0-1 0,0-7 0,0-5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8:00.081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1 765 7569,'0'15'130,"0"-1"1,0-4-213,0 0 590,0-7-366,0 4 0,6-7-73,4 0 0,-2 0 31,2 0 1,-5-2-4,5-3 0,-2-3-58,2-7 0,1 1 8,-6-1 0,5 0-51,-5 1 1,4-6 34,-4 0 1,0 1-89,-5 4 0,5-4 49,0-1 1,0 0-123,-5 6 0,0-1 116,0 0-47,-7 1 98,-1-1-30,-7 7 1,1 1-22,-1 7 1,5 7-18,0 3 1,1 7-95,-6 3 1,5 6 124,0-1 0,7 2 1,-2 3 0,4 1-1,1 3 0,0-1 0,0 6 0,1-5-34,4 6 1,3-8 0,7 3 1,0-6-179,-1-5 0,6 3 2,0-8 1,6-1-9,-2-8 0,-1 1 33,2-6 1,-1 0-103,5-5 1,-1-1 119,-3-4 1,1-5 165,-7-10 0,8-3 0,-5-6 0</inkml:trace>
  <inkml:trace contextRef="#ctx0" brushRef="#br0" timeOffset="325">427 839 7061,'0'14'1045,"0"1"-921,0 0 1,1-1-1,3 1 17,1 0 0,4-1 8,-4 1 0,5-5-27,-5 0 1,2-2-34,-3 2 0,0 1-91,6-6-165,-7 0 81,3-5-5,-6 0 0,5-2 117,0-3 0,0-3-6,-5-6 0,2-8-36,3-2 0,-4-4-84,4-1 0,-3-1 88,-2 1 1,0-5 1,0-1 1,0 6 99,0 4 0,0 2-86,0-1-50,0 3 1,0 6-1,0 0 54,0 1-190,6 6 0,-4-6 0,4 6-2,1 0 1,-4 0-28,7 3 1,-5 3-11,5-2 0,0 2-156,4 2 1,3-5 376,2 0 0,4 0 0,6 5 0</inkml:trace>
  <inkml:trace contextRef="#ctx0" brushRef="#br0" timeOffset="1000">927 1 8058,'-9'0'1813,"5"0"-1676,8 0 1,5 0-64,5 0 1,3 0-38,2 0 0,-1 0-169,7 0 0,-6 0 69,6 0 1,-2 0-137,1 0 0,2 1 126,-6 4 1,0-3-78,-6 3 0,1 1 108,0-1-3,-1 7-88,1-4 136,-7 7 1,4-1 146,-8 1 1,1-5-131,-5 0 1,0-6-31,0 6 0,0 0 66,0 5 0,2-1-6,3 1 1,-3 5-7,2-1 0,-2 7 2,-2-1 1,5 9 73,0 5 0,5 4-52,-5 1 0,4 2 5,-4 3 1,5 1-32,-5 4 1,5 3 9,-5-3 1,6 3 10,-1 2 1,-2 0-15,2 0 0,0-7 38,4-3 1,-4-3-3,0-2 0,-2-2-235,2-2 0,1-4 74,-6-7 0,0-1 110,-5-4 1,0-1 87,0-3 1,0-9 176,0 4 0,-1-4-169,-4 4 1,-5-5-46,-10 0 0,2-6 5,-6 6 1,-1-7 2,-4 2 1,-7 2-122,-3-2 1,-2 0 152,2-5-64,-4 6 1,6-4 0,-7 4-26,0 1 1,6-4-19,4 7 1,3-7-114,1 2 1,7-3-524,4-2-287,2 0-672,3 0 1577,6 0 0,8-13 0,8-4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7:57.563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236 648 7569,'8'-7'-85,"-3"-3"119,-3-3 1,-4-1 186,-3-1 22,4 7-122,-12 1 1,4 2 28,-5 0 0,-1 0-16,0 5 1,1 7-100,-1 3 1,0-2 140,0 2-101,1 6 0,-6 2 0,1 5 144,1-2-208,1 5 0,7-4 1,2 4 159,2-2-241,1 1 1,5 2-1,0 0 66,0-3 0,1-6-117,4 2 101,4 2 1,10-5-145,1 2 1,-1-4-1,-4-5 0,0 1 62,-1-6-24,1 0 0,0-5 0,0-1-48,-1-4 161,-6 3 0,5-11 1,-4 3-80,-1-3 0,5-2 23,-3 1 0,-4-6 101,-1 0 0,2 1 55,-2 4 0,-1 0-74,-4 1 1,2-1-4,3 0 1,-3 6 8,2-1 0,-2 5 2,-2-5 10,0 7 47,0-4-37,7 7 0,-6 2-36,4 3 0,-2 3-29,2 7 0,-3-1-70,3 1 0,1 5 48,-1-1 1,2 6-108,-2-6 0,-2 6 56,7-6 0,-5 6-149,5-5 1,-6-1 131,6-4 1,0 0 10,5-1 1,-1-6-2,1-3 104,0-3 0,0-9 0,-1-1 0</inkml:trace>
  <inkml:trace contextRef="#ctx0" brushRef="#br0" timeOffset="393">706 604 7569,'-9'0'143,"-1"0"19,-2 0 0,-1 0-38,-1 0 1,-1 1 0,0 4 47,1 5 0,-1 3 0,0 2-78,0-1 1,1 1-61,-1 0 1,5 4 109,0 1 0,7-5-129,-2-6 1,4-4-188,1 5 1,6-7 64,4 2 1,8-3-39,2-2 1,4 0 62,-4 0 0,6 0-37,-2 0 0,2 0 41,-1 0 1,1 0-63,-6 0 166,6 6 1,-10 1 0,2 4-43,-7-1 1,3-2 86,-5 2 0,-2 3-33,-2-3 1,-4 3 124,-1 2 0,0 0-154,0-1 1,-1 1 22,-4 0 0,2-6 221,-7 1-202,0 0 1,-5 3-176,1-3 1,4 1 56,0-6 0,5 2 94,-5-2 0,2-2-165,-2 7 1,-1-5-501,6 4 281,0-5 142,-1 9 58,4-12 1,-3 11-39,10-7 1,3 0-2,7-5 0,0-2 196,-1-3 0,1-10 0,0-7 0</inkml:trace>
  <inkml:trace contextRef="#ctx0" brushRef="#br0" timeOffset="793">1059 648 7569,'8'-10'0,"-3"0"0,-3-1 0,-2 4 0,-2-4 387,-3 6-232,4 0 1,-11 3 0,6-1 329,-2-2-490,-2 0 1,0 7 0,0 3 281,-1 4-243,4 5 0,-6 0 1,5 3 221,0 2-314,-5-2 1,11 4-1,-3-7 122,4 1 0,1-5 16,0 0 1,6-7-417,4 2 0,0 1 7,4-1 1,-2 0 46,7-5 0,3 5 113,-3 0 119,7 0 1,-8 0 0,5 1-17,-2 3 1,1-5 93,-3 6 1,-7-2-110,2 2 0,-4 3 19,0-3 0,-3 3 351,-7 2 0,0-4-12,0 4 0,0-8-52,0 7 1,-2-2-90,-3 2 0,2 1-53,-7 0 1,5-1 24,-5 1-135,0 0 1,1-5-1,-1-1 103,-2 3 1,4-4-14,-2 2 1,6-5-377,-6 5-288,7-7-154,-4 3-633,7-6 1162,7 0 0,2-6 226,11-4 0,-4-10 0,5-2 0</inkml:trace>
  <inkml:trace contextRef="#ctx0" brushRef="#br0" timeOffset="1001">1544 706 8778,'-10'7'767,"2"3"-563,2 3 1,1 3-22,5 4 1,0-4-170,0 4 1,0 1-1,0-1-36,0-2 0,0 3-229,0-2 0,0 1-307,0-5 0,1-1 110,4 1-362,-3 0 1,9-1 332,-6 1 477,7-7 0,-4-1 0,7-7 0</inkml:trace>
  <inkml:trace contextRef="#ctx0" brushRef="#br0" timeOffset="1152">1412 310 7569,'-15'0'258,"5"4"-172,1 1-256,5 0 1,-2 2-223,6 3 0,1 1 0,4 0-164,5-1 556,3-6 0,8 9 0,2-5 0</inkml:trace>
  <inkml:trace contextRef="#ctx0" brushRef="#br0" timeOffset="1484">2015 16 7569,'-15'-5'147,"0"0"-18,1 2 0,-1 1 0,0 2 48,0 0 0,1 0-24,-1 0 0,0 5 0,1 3 14,-1 5 1,5 0-187,0 12 36,7-7 1,-8 11 0,6-1 272,1 4-325,3 3 0,2 1 0,4 3 232,5 3-348,3 9 0,2-9 0,0 6 80,-1-1 0,1 5 59,0-3 1,-1-1-132,1-9 0,-2 2-46,-3-7 49,3 7 0,-10-10 0,5 3 1,-1-3 1,-2-6-60,-5-1 0,0-6 81,0 2-569,0-10 469,0 3 0,-2-12 217,-3 4 0,-3-3 0,-6-2 0</inkml:trace>
  <inkml:trace contextRef="#ctx0" brushRef="#br0" timeOffset="1683">1912 765 7569,'1'-13'797,"4"3"-633,-3 4 1,6 6-30,-3 0 0,-2 0 78,7 0 1,0 0-83,5 0 0,-1 0-97,1 0 1,0 0 116,-1 0 1,6 0 43,0 0 0,4-2-524,-4-3 1,4 2-322,-4-7 1,1 7 288,-1-2 0,-4-1 50,3 1 0,-2 0-535,-2 5 846,-1-7 0,1 6 0,0-6 0</inkml:trace>
  <inkml:trace contextRef="#ctx0" brushRef="#br0" timeOffset="1958">2367 618 7952,'7'8'834,"-4"5"-596,7-3 0,-2 3 97,2 2-250,3 0 1,-10 4 0,5 1 130,-1-2 0,3 3-54,-5-1 0,0 6-145,-5-2 1,4-1-207,1 2 0,0-7 197,-5 1 1,0-2 134,0-3-1825,0 1 186,0 0 1496,0-7 0,0 5 0,0-5 0</inkml:trace>
  <inkml:trace contextRef="#ctx0" brushRef="#br0" timeOffset="2125">2338 295 7569,'-7'8'-308,"6"-1"-265,-6-1 383,7 2 1,8 0-1,6-1 190,3 0 0,10-6 0,-11 12 0,5-5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7:56.654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191 412 7569,'0'-8'-657,"0"1"666,0 1 1,0 2 414,0-5-321,0 5 0,-1-7 133,-4 6-152,3 0 1,-9 3 68,6-2 8,-7 2-103,4-5 0,-7 7-7,1 0 0,1 2 36,3 3 1,-3-2-13,3 7 0,2 0-3,-2 4 0,2 1 10,-2 0 0,-1 0-92,6-1 1,-2 3 61,2 2 0,4-1 3,-4 7 1,3-7-26,2 1 0,0 4-73,0 2 0,0-4 60,0-2 0,2 3-12,3-3 0,-2 6-38,7-6 1,0 1-109,4-5 0,3-1-182,2 1 0,-1-2 27,7-3 0,-6 1-67,6-6 0,-1-2 88,6-7 0,-3-1 11,-2-10 1,3 2 263,-4-12 0,4 1 0,1-5 0,-6-1 0,5-6 0,-5-1 0</inkml:trace>
  <inkml:trace contextRef="#ctx0" brushRef="#br0" timeOffset="267">515 30 7569,'0'-15'-170,"0"7"585,0 1 1,1 24-277,4 2 0,-2 4-85,7-8 1,-2 6 6,2 4 0,3-3-12,-3 3 1,-2 1-9,2 8 0,-5-3-81,5 4 0,-7-4 75,2-2 1,-2 0-85,2 1 1,-3-1-8,3 1 0,-4-1-124,-1 0 1,2-4 145,3-1 1,-4-6-6,4 2 1,-3-9-629,-2-1-67,6-6-79,3 2 813,5-12 0,-6-3 0,-1-5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2.758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0 7677,'0'30'469,"0"-1"61,0 0 0,0 1-197,0-1 1,5 2 17,0 3 0,4 4-273,-4 6 0,2 2 0,-2 3 0,1-2-27,4 7 0,-2-5-20,-3 5 1,-3-10-205,3 5 0,1-11-14,-1 6 1,2-8-223,-2 3 0,-4-11-342,4 1-524,3-9 627,0 1 1,7-15 647,0-6 0,6-13 0,2-10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8:47.964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28 1 7569,'-15'8'-362,"7"5"0,3-11 362,10 3 0,3-4 0,7-1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8:45.098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366 132 8122,'0'-14'616,"0"5"-300,0 3-125,0 6 36,7 0 0,-5 2-21,2 2 0,-2 5-22,-2 5 1,0 3-37,0 2 0,0 1-102,0 9 1,0-3 35,0 9 0,0-3-93,0 3 1,2 2 19,3 7 0,-4 0-125,4 1 1,-3-1 72,-2 0 0,0-7-94,0-2 1,5 1 98,0-2 1,0 5-27,-5-5 0,0-4-68,0-6 1,0-6-71,0 2-195,0-4-42,0-1 64,0-7 0,0-8 21,0-10 1,4-5-76,1-4 0,0 1 126,-5-7 0,0 1 303,0-6 0,0 1 0,0 0 0</inkml:trace>
  <inkml:trace contextRef="#ctx0" brushRef="#br0" timeOffset="265">28 103 7569,'-9'0'1211,"-1"0"-853,6 0 0,0 0-62,8 0 1,5-2-282,5-3 0,8 2 76,2-7 1,4 2 65,1-2 0,2-3-52,4 4 0,-3 0-111,7 0 0,-4 4 17,4-5 0,-5 7-228,5-2 0,-6 3-364,1 2 0,-3 0 293,-1 0 0,-1 0-319,1 0 1,-8 7 241,-2 2 1,-2 1 23,2 5 0,-9-2 341,4 11 0,-10 1 0,8 11 0,-5 1 0</inkml:trace>
  <inkml:trace contextRef="#ctx0" brushRef="#br0" timeOffset="558">778 617 7569,'5'30'0,"0"-1"0,1-6 151,-1-3-70,-3-4 0,4 4 0,-4-1 457,3-1-264,-3-2-91,11-1 90,-12 0 18,6-7-184,-7-1 1,0-9-87,0-3 0,0-3 12,0-7 0,1-1 32,4-4 0,-3-3-116,3-6 1,-4 0 29,-1-1 1,5-1-70,0-3 0,0 1 43,-5-6 0,2 1-146,3-1 1,-4-2 89,4 7 0,2 1-47,-2 9 1,6 3-194,-1 6 0,-2 2 112,2 3 1,0 2-187,4 3 1,1 3 98,0-2 0,1 4 318,4 4 0,-4-2 0,12 11 0,-5-5 0</inkml:trace>
  <inkml:trace contextRef="#ctx0" brushRef="#br0" timeOffset="989">1381 294 7569,'8'0'422,"-2"0"0,-17-5-174,-4 0-118,-3 0 0,4 5-19,-1 0 0,0 0 24,0 0 0,1 2-5,-1 3 1,2-2-28,3 7 1,-3 0-4,3 4 1,-3 3-13,-1 2 0,4-1-119,0 7 1,5-2 144,-5 1 1,7 4-61,-2-4 1,3 4-152,2 2 1,0-6 66,0 1 0,7-7-47,3 1 1,3-4 38,2-5 0,-1 1-129,1-6 0,5 0 56,-1-5 1,6-7-86,-6-2 1,7-6 89,-1-5 0,1-3 16,-1-6 1,-3 0 6,-2-1 1,-5 2-20,-1 4 1,1-2 159,-5 6 0,-4-4-126,-1 4 1,-3 1 18,-2 4 0,0 0 179,0 0-1,0 6 631,0-1-574,0 7 1,0-6-4,0 4-66,0 4 0,0-4-82,0 10 1,0 5-143,0 9 1,2-1 110,2 7 0,-2-6 15,3 6 0,3-6-248,2 6 1,-2-5-348,2 4 0,-2-6-48,2 2 1,3-6 262,-3-4 1,4 2-119,6-8 479,-4 1 0,6-11 0,-8-2 0</inkml:trace>
  <inkml:trace contextRef="#ctx0" brushRef="#br0" timeOffset="1215">1851 221 8700,'0'14'240,"0"1"0,5 0 0,1-1-291,3 1 0,-1 1-5,2 4 0,1-4 81,-6 4 1,1 1-2,-1-1 1,-3-1 1,3-4 1,1 0-66,-1-1 0,0 1-308,-5 0-134,0 0 0,0-6-56,0 1-374,0-7 911,0 4 0,0-20 0,0-3 0</inkml:trace>
  <inkml:trace contextRef="#ctx0" brushRef="#br0" timeOffset="1416">2042 235 7269,'0'-14'-327,"2"4"302,3 0 0,3 2 111,7-2-86,-7 3 0,5 1 0,-5-2 0</inkml:trace>
  <inkml:trace contextRef="#ctx0" brushRef="#br0" timeOffset="2231">2086 191 7569,'0'8'-53,"0"-1"1,0-6 421,0 4-43,0-3 119,0 5-421,7-7 0,-4-7 152,7-3 1,-5 2-68,5-2 0,-1 0 75,6-4-5,0-1-200,-1 0 0,1 2 0,0 3 163,0 6-219,-1-5 1,1 8 86,0-4 0,-1 3-3,1 2 0,0 0-65,-1 0 0,1 0 43,0 0 0,0 5-6,-1 0 1,1 6 32,0-1-24,-1 3 0,-1 2 0,-1 0 15,-2-1 0,-2 3 1,2 2 1,1-2-13,-6 2 1,0 3-1,-5-3 0,5 6-1,0-6 1,-1 1-24,-4-5 1,0-1-4,0 1 0,0 0-75,0-1 0,0-4-426,0 0 4,0-7 204,0 4 0,-6-7 0,-2 0 0</inkml:trace>
  <inkml:trace contextRef="#ctx0" brushRef="#br0" timeOffset="2601">2189 221 7569,'-8'0'540,"0"0"-280,3 0 1,3 1 83,-3 4 0,4 3-429,1 7 0,0 0-3,0-1-101,6 8 0,-4-4 1,4 4 60,1 0 0,-4 4-37,7-2 1,-7-1-58,2 2 1,-2-7-276,2 1 0,-3 2 497,3-1 0,3 0 0,0-6 0</inkml:trace>
  <inkml:trace contextRef="#ctx0" brushRef="#br0" timeOffset="4701">2953 397 6342,'9'-8'276,"-3"1"1980,-6 7-2080,0 7 1,-5 1-141,0 7 0,0 1 0,4 4-19,-4 4 1,3 4-201,-3 1 1,-1 2 156,1 4 0,-5-3 73,5 7 0,-5-4-47,6 4 0,-8 0 0,4 5 0</inkml:trace>
  <inkml:trace contextRef="#ctx0" brushRef="#br0" timeOffset="5365">411 1749 8607,'-9'15'0,"4"0"212,4-1 0,7 3-231,4 2 1,2-1 213,-3 7-310,4-1 1,-4 11 0,5 0 127,1 3 1,-2-5-13,-3 1 1,3 0 47,-3-4 0,-2 6-86,2-12 1,-2 1 62,2-11 1,3 1 34,-3 0-101,-4-7 1,7-2 86,-3-6 26,3-6 0,-3-9 0,0-11-22,1-7 0,2 1-7,2-7 1,0-1-80,-1-4 1,-1 0-32,-3 0 1,2 2 0,-8 2 1,6 0-38,-5 5 0,5-4-188,-5 5 0,1 4 146,-1 6-293,-3 12 1,6-7-1,-3 11-247,5-1 684,-4 3 0,7-1 0,-5-1 0</inkml:trace>
  <inkml:trace contextRef="#ctx0" brushRef="#br0" timeOffset="5791">1292 1676 7569,'-8'0'-86,"-5"0"52,3 0 0,-3 0 165,-1 0 1,2 0 232,-2 0 0,5 0-208,-10 0 0,11 1-47,-7 4 0,3 3 87,-2 7 1,-1 1-63,0 4 0,6 1 4,-1 4 1,7 3-51,-2-4 0,3 4-116,2 1 0,5-1 143,0-4 0,6-1-16,-1-3 1,3-5-450,2-1 0,4-1-50,1-8 0,4 0 257,-4-5 0,1-1-32,-1-4 1,-4-3-42,4-7 1,-2-2 126,1-2 0,-7 1 119,3-7 1,-6 6-61,1-6 0,-3 7 113,-7-1 0,0 2 90,0 3 0,0-1 29,0 0-96,0 1 1,-2 1 74,-3 3-48,3-3-108,-4 11-23,6-4 1,0 7 51,0 4 0,5 3 5,0 7 1,6 5-255,-1-1 0,-2 6-132,2-6 1,0 6-189,4-6 0,1 6 222,0-6 1,0 1-13,-1-5 305,1-1 0,6 1 0,2 0 0</inkml:trace>
  <inkml:trace contextRef="#ctx0" brushRef="#br0" timeOffset="6035">1689 1220 7544,'-8'2'385,"3"3"0,5 4 0,4 11 301,0 5-749,8-4 1,-6 11-1,6-1 62,-2 5 1,-2 4 35,2 4 1,1-5-6,-6 0 0,5 0 26,-5 5 0,4-1-121,-4-4 1,5 2 52,-5-7-291,6 7 1,-7-10 0,4 2-119,-2-7-74,6 2 1,-9-14-1,7 3 495,1-6 0,-4-8 0,-1 4 0</inkml:trace>
  <inkml:trace contextRef="#ctx0" brushRef="#br0" timeOffset="6226">2042 1617 7569,'0'8'151,"0"7"0,0-2 544,0 5 0,0 3-497,0-1 0,5-2-353,0 6 0,5-4 198,-5 4 1,1-1 95,-1 2 0,-3 1-611,3-7 1,1 1 83,-1-5 1,2-1-921,-3 1 1308,-2-7 0,11-1 0,-5-7 0</inkml:trace>
  <inkml:trace contextRef="#ctx0" brushRef="#br0" timeOffset="6358">2072 1396 7529,'-9'-6'0,"3"4"-990,19 2 990,-3 8 0,17 7 0,-4 0 0</inkml:trace>
  <inkml:trace contextRef="#ctx0" brushRef="#br0" timeOffset="6808">2527 1485 7615,'-15'5'183,"1"-1"1,-1 3 10,0-2 1,1-2 0,-1 7 0,0 1-67,1 9 1,4-2-96,0 6 1,2-4-11,-2 5 1,4-1 56,6 5 0,0-1-20,0-3 1,0 2 10,0-2 1,6 1-162,4-1 1,3-3-44,2-2 0,1-9-57,4 4 0,-3-8-91,8 3 1,-7-7 86,2 2 1,1-12 69,-2-8 1,1-1 24,-5-8 106,-1-1 1,-1-4-1,-1-2-80,-2-4 1,-7 4 93,2-3 0,-4-2 38,-1 2 0,0-5 191,0 4 1,-4-5 47,-1 0 0,-7-2-85,2-2 1,2 0-13,-2 0 1,7 6-63,-2 4 32,4 3 1,-1 8 73,-3 3-73,4 4-120,-6 8 1,9 1-134,3 7 1,-4 7 9,4 3 0,3 4 131,2 6 1,-2 3-208,2 6 1,-5 5-39,5 1 41,-1 5 1,1-4 0,0 5-32,2-2-101,-6 1 1,7-3 0,-3-1-74,3 0 1,2-7 7,-1 1 1,3-2-415,2-9 755,-2 1 0,10-5 0,-4-1 0</inkml:trace>
  <inkml:trace contextRef="#ctx0" brushRef="#br0" timeOffset="7191">3130 1426 7569,'-7'-8'499,"-1"-4"-247,-7 7 0,6-4-69,-1 4 1,5 0 463,-5 5-410,7 0 0,-9 1-207,8 4 0,-6 3 47,5 7 1,-2 0-37,2 0 1,4 4 49,-4 1 1,3 1-150,2-1 1,0-4-59,0 4 0,0-4-79,0-1 0,7-2-28,3-4 0,3-2 80,1-7 0,1 0-150,0 0 1,-1-2 74,1-3 0,5-3-2,-1-6 1,1-6 137,-5 0 0,-6-4 121,1 4 1,-2-4-26,2 4 0,2 1 171,-7 4 0,-1 5 112,-4 0 0,5 5 12,0-4 32,0 5-125,-5-2-67,0 6-127,0 13 1,5-2-156,0 14 0,5-7-37,-5 1 0,6 1-256,-1-5 0,3 3-307,2-9 0,-1-2 53,1-2 680,0-4 0,6-1 0,2 0 0</inkml:trace>
  <inkml:trace contextRef="#ctx0" brushRef="#br0" timeOffset="7443">3586 691 7569,'-15'-15'0,"5"2"602,0 3 915,0 4-1216,2 6 0,2 6-95,6 4 0,0 5-237,0 4 1,6 6 77,4 9 1,3 4 143,2 6 1,-4 0-175,4 0 0,-5 5-221,4 0 1,6 2 55,-5-2 0,3-7-162,-4 7 1,-4-8-257,0 3 1,0-5 262,5-4 1,-6-9-262,1 3 1,-5-9-11,5-1 152,-7-2 422,4-9 0,-7-8 0,0-8 0</inkml:trace>
  <inkml:trace contextRef="#ctx0" brushRef="#br0" timeOffset="7727">3644 1176 7186,'-9'-15'-128,"-1"1"128,6 5 495,-2-4 141,6 12 1,2-11-613,2 7 1,5-4 5,5 4 1,8-5-285,2 5 1,2-5 76,-1 5 7,2-6 0,-4 9 0,5-3 15,-3 4 170,2 1 0,-5 0 0,4 1-27,-2 4 1,-6 2 64,2 3 1,-2 8 226,1-4 1,-7 9-115,2-3 0,-2 6 131,3-2 0,-6-1 79,1 2-221,-7-1 0,9 1 1,-7-2 49,-2-2 0,4 3-21,-3-4 1,1-1-438,-5-4-894,0 0-285,0 0 636,0-7-255,0-2 1051,0-25 0,0 1 0,0-18 0</inkml:trace>
  <inkml:trace contextRef="#ctx0" brushRef="#br0" timeOffset="7843">4115 882 7569,'0'-15'668,"-7"7"-679,6 2-248,-6 6 0,9 0-16,3 0 1,3 0 274,6 0 0,8 6 0,0 2 0</inkml:trace>
  <inkml:trace contextRef="#ctx0" brushRef="#br0" timeOffset="8458">4409 1088 7569,'0'8'-89,"0"-2"1,0-7 330,0-4-104,0-3 1,0-7-25,0 0 1,5-4-13,-1-1 0,3 1 303,-2 4-277,-3 0 1,4 0-8,-6 1 0,2-1 54,3 0 1,-4 6 382,4-1-377,-3 7 0,-2-6 221,0 4-115,0 4-32,-7-6-259,6 7 0,-6 2 57,7 3 0,-2-2-181,-2 7 36,2-7 66,-5 10 1,7-10-1,0 7-100,0-6 1,0 4 8,0-3 32,0-4 59,0 6-7,0-1 49,0-4 0,-1 6-27,-4-3 0,3-2 4,-3 7 1,4-5-48,1 5 1,-5 0-9,0 4 0,0 1 39,5 0 0,0-1-3,0 1 1,0 1-41,0 4 1,0-4 36,0 4 0,2-4-111,3-1 0,-4 0 77,4-1 36,3 1 0,-5 0 0,7-1-32,2 1 0,-4-5-53,2 0 47,-1 0 0,6 3-68,0-4 164,0-2 1,-1-7-113,1 0 151,0 0 0,-1-7-47,1-2 33,-7-4 1,4-7 0,-6-1-46,2-2 1,-4-2-3,1-4 0,1 4 82,-1 1 0,0-1 124,-5-4 0,-2-5-101,-3-1 1,-3 1-157,-7 5 0,1-6-151,-1 1 0,0-5 109,1 5 1,-1 6-94,0 8 1,1 4 95,-1 1-234,0 7 0,0 2 0,1 6-92,-1 0 0,2 1-11,3 4 1,-1 3-335,6 7 752,0 0 0,-2 6 0,-1 2 0</inkml:trace>
  <inkml:trace contextRef="#ctx0" brushRef="#br0" timeOffset="8883">4879 882 7569,'8'-8'171,"-1"1"269,-7 7 1,1 7-178,4 3 0,-1-1 99,5 6 0,-4-3-217,5 7 1,-5-1-77,5 2 1,-5-2 136,4 6 1,-5-6-80,1 2 0,-2 1-291,2-1 86,-4-1-132,6-4 47,-7-7-14,0 5 1,0-13 93,0 0 1,0-6-56,0-9 1,0-6 0,0-4 1,0-4 70,0-6 0,2 3-17,2-7 0,0 1 45,6-1 0,-1-2 37,6 7 1,-5 4 73,0 6 1,-5 6 416,4-2-345,1 4 1,5 3 24,0 3 1,-6 4 74,1 6 1,0 6-49,5 4 1,-1 5-82,1 4 1,0 4-233,-1 6 1,-1 7-432,-3 4 0,2-3 29,-7 2 0,6-6-1241,-1 1 1759,3 4 0,-5-1 0,-1 7 0</inkml:trace>
  <inkml:trace contextRef="#ctx0" brushRef="#br0" timeOffset="9066">5599 1235 7779,'-5'29'407,"0"1"1,-4-3-717,4-2 1,0-4-214,5-6 522,0 6 0,6-5 0,3 6 0</inkml:trace>
  <inkml:trace contextRef="#ctx0" brushRef="#br0" timeOffset="9616">1013 2719 7569,'-10'-8'0,"1"3"351,5 4 519,-2 1 0,7 6-717,4 4 0,-1 5-15,5 4 1,0 6-113,0 9 0,4 4 68,-3 6 0,-3 5-129,-2 0 1,1 5-228,-1-5 1,2 5 130,-2-5 1,-4 0-133,4-5 0,2-5-143,-3 0 1,3-1-838,-2 1 1243,-3-3 0,11-7 0,-5 1 0</inkml:trace>
  <inkml:trace contextRef="#ctx0" brushRef="#br0" timeOffset="9966">1013 3190 7569,'-8'0'135,"3"0"424,10 0 0,5 0-273,9 0 0,4-5-225,7 0 1,4-6-95,0 1 1,2-3-204,-1-2 1,-4 2 152,3 3 1,-3-3-62,-2 3 0,-1-3 210,-3-2 0,-4 2-83,-7 4 1,-5-4 199,-4 3 0,1 2-91,-1-2 0,-2 6-94,-8 0 0,-3-3 72,-7 2 0,1 0 137,-1 5 1,-5 0-177,1 0 0,-2 2-1,1 3 1,4 3 84,-4 7 1,4 6-62,1 3 1,2 4-39,3 2 0,4-3 53,6-2-226,0 3 0,1-6 0,4 6 15,5-3 1,3 1-63,2-7 1,4 3-52,1-3 0,6-2-275,-1 2 1,2-7-54,3-3 0,-1-5 37,1 1 546,-1-4 0,7-7 0,1-2 0</inkml:trace>
  <inkml:trace contextRef="#ctx0" brushRef="#br0" timeOffset="10266">1851 2940 7622,'-6'-8'377,"-4"3"1,2 3 0,-2 2 21,-2 0 0,-1 2-216,-1 3 1,0-2-55,5 7 0,1 0 23,3 4 0,3 1-275,-3 0 0,3-1 98,2 1 1,9 0-221,5-1 0,3 1 40,7 0 0,1 0-75,4-1 1,0 1 82,1 0 1,1-1-43,3 1 0,-8 0 142,4-1 1,-11 6 11,1 0 1,-5 1 87,-6-2 0,-2-1-35,-7 7 1,0-5 107,0 4 0,-8-6-74,-7 2 0,-1 1 73,-9-2 1,6 1-138,-6-5 1,6-5-3,-6-1 0,7-5-17,-2 0 1,4-2-135,1-2 0,2-2-39,4-2 0,2-6-82,7-10 336,0 4 0,-6-18 0,-3 3 0</inkml:trace>
  <inkml:trace contextRef="#ctx0" brushRef="#br0" timeOffset="10533">2174 2469 7569,'-8'0'465,"-5"0"1,10 2 319,-7 3 0,7 3-327,-2 7 0,3 4-269,2 1 1,2 6-91,3-1 0,-2 7-133,7 3 1,0 6 78,4-2 0,1 3-153,0 2 1,0 0 105,-1 0 1,-1 1-83,-3-1 1,3-2-334,-3-3 0,3 2 180,2-7 1,-2 4-306,-3-9 0,1 7 144,-6-11 0,1 4-450,-1-9 81,-3-1 767,5-4 0,-7-7 0,0-1 0,0-7 0</inkml:trace>
  <inkml:trace contextRef="#ctx0" brushRef="#br0" timeOffset="10683">2130 2866 7569,'-8'2'611,"3"3"-561,4-3 1,4 9-1,7-6-478,9-2 1,7-1 217,4-2 1,7-2-20,7-3 229,1-3 0,12-7 0,-5 1 0</inkml:trace>
  <inkml:trace contextRef="#ctx0" brushRef="#br0" timeOffset="11152">3292 2616 7569,'-15'0'0,"-1"2"0,-4 3 0,8-2 1139,-2 7-695,2-7 1,-2 10-421,-1-3-119,7 3 1,1 2-264,7 0 1,7-6 77,3 1 0,4 0 119,6 5 1,1-1 86,4 1 1,2 5-9,-2-1 1,4 3 54,6-3 0,-9 4-41,3 6 0,-4 1 38,-1-1 1,-3-4 1,-6-1 1,-2-1 78,-3 2 1,-4 1-39,-6-7 0,-1 3 94,-4-3 0,-3-2-13,-7 2 0,-6-4-96,-4-5 0,2 1 136,-1-6 0,1 0-104,-1-5 1,-3 0-99,8 0 0,-1-2-75,6-3 0,0-4-254,5-11 0,-3-3 126,7-6 1,0-1-185,5 1 455,7-1 0,1-5 0,7-3 0</inkml:trace>
  <inkml:trace contextRef="#ctx0" brushRef="#br0" timeOffset="11475">3571 2778 7569,'8'15'369,"-1"-5"1,-7-1 621,0 3-445,0-6-366,0 8 1,6-13-112,4 4 0,-2-5-170,2-5 0,-5-3 130,5-7 1,-6 1-129,6-1 0,-7-5 4,2 1 0,-3-1 7,-2 5 119,0 1 1,0-1 0,0 0 9,0 1 1,-2 1-13,-3 3 0,-1 2-40,-4 3 0,-3 3-8,3-3-11,-3 3 0,-1 4-11,-1 3 1,2 3 138,3 7 0,-1 1-37,6 4 1,0-2 2,5 6 0,0-1-65,0 2 1,6 2 3,4-2 0,3 1 30,2-1 0,4 2 20,1-2 1,5-2-454,-6 1 1,6-4-86,-6 4 1,7-6-140,-1 2 1,-4-5 238,-1-6 0,1-2-226,-1-7 611,6 0 0,-10-7 0,5-1 0</inkml:trace>
  <inkml:trace contextRef="#ctx0" brushRef="#br0" timeOffset="11708">3835 2161 7569,'0'-15'0,"-1"2"430,-4 3 700,3 4-613,-11 6 1,12 6 36,-4 4-529,3 10 1,4-2 0,3 6 283,4 2-337,4 9 1,-3-3 0,0 7 249,1 2-290,3 2 0,-1 1 0,-2 0-15,-1 0 0,0 2-2,4 3 0,-4-4-472,0 4 0,-5-4 56,5-6-81,-7 3 1,8-11-1,-6 2-203,-2-7 785,-1-5 0,5 0 0,1 2 0</inkml:trace>
  <inkml:trace contextRef="#ctx0" brushRef="#br0" timeOffset="12125">3880 2499 7569,'-7'-15'770,"5"5"-656,-3 1 1,4 4 281,1-5-475,0 7 0,8-10-94,7 3 0,6-3-236,8-2 1,2 0 120,4 1 0,1 1-93,3 3 0,3-3 203,-3 3 0,-1 3 79,1 2 1,-5 4 174,6 1 0,-13 0 22,3 0 0,-11 0-218,1 0 1,-5 6 136,-5 4 1,1 3 411,-6 2 1,0 0-75,-5-1 0,-7 6 63,-3-1 1,-3 8-120,-1-3 1,4 2 118,0-1 0,5 1-193,-5-7 1,7 6-132,-2-5 0,4 6-103,1-2 1,6-1 26,4 2 1,5-3-7,4 3 0,4 1 33,6-6 1,1 4-141,-1-4 0,1 1 92,-1-1 1,-1-6-8,-4 1 19,4 0 335,-12-7-5,-1 7 0,-8-6-116,-7 1 0,-7-7-90,-3 2 0,-4-1-98,-6 0 0,-1 0-209,-4 6 0,-2-6 156,2 6 1,-3 0-94,-1 5 0,1-1-243,4 1 0,-3-5-1140,8 0 1494,-7 0 0,9-2 0,-4-2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8:20.150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5674 2659 7569,'-8'0'611,"2"0"0,6 2-451,0 3 1,5 3 5,0 7 0,6 6-43,-1 3 0,-2 4 11,2 1 0,-5 2-3,4 4 0,-5 2 3,1 7 0,-2-1-190,2-4 0,-4 2-34,4-7 0,-3 5 140,-2-4 0,0-1-50,0-5 1,0 1-91,0-1 0,0-1 1,0-4 63,0-2-2,0-8 14,0-5 0,-2-3-25,-3-6 0,4-2-5,-4-2 1,3-11-77,2-10 1,0-2 91,0-3 1,-5-1-7,0-3 1,-1 0-8,1-11 1,2 5-6,-7-9 1,2 3 2,-2 2 0,-1-5-6,6 0 1,0 1 78,5 9 1,0 0 30,0 10 0,0-7 14,0 11 0,0-4-50,0 9 1,6 1-23,4 4 1,3 0 33,2 1 1,0 5 3,-1 4 1,8 4-15,2 1 1,-1 3-2,1 7 0,1 1-26,4 14 1,1 4-24,-1 6 1,0 0 17,1 0 0,-1 2 19,1 7-26,-7-6 1,3 4 0,-7-2-2,-1 2 1,-1 4-6,-3 3 0,1-7 12,0 7 0,-7-11-2,-3 6 0,-4-5-19,-1 0 1,0-3 6,0-6 0,-6-6 27,-4 1 0,-3-7-22,-2 1-11,-6-2 0,3-3 0,-5-1 13,2-3 0,-5 2 2,1-8 0,2 1-53,-1-5 1,-1 0-11,-4 0 0,1 0 5,4 0 0,-2 0-5,6 0 0,0-6-138,6-4 1,-1-3 9,0-2-32,7 1 1,2-1-1,6-1-128,0-4 66,0 4 1,3-11 0,5 6 295,7-2 0,3 5 0,10-9 0,3 4 0</inkml:trace>
  <inkml:trace contextRef="#ctx0" brushRef="#br0" timeOffset="485">6395 2865 7569,'-8'6'166,"3"4"69,3 3 0,2 2-72,0 0 0,5 1-74,0 4 1,5 3 0,-5 6-23,-2 0 0,3 1 22,-1-1 0,0 0 40,-5 1 0,0-1-59,0 1 1,5-3 37,0-2-2,0 3-168,-5-12 56,0 5 0,0-14-86,0-7 0,0-8 108,0-12 0,0-3-6,0-6 1,0-6-194,0 1 0,0-7 105,0 2 0,0-3 57,0-2 0,1-5 37,4 0 1,-1 0 8,5 5 0,-4-1-44,5 1 1,0 5 7,5 0 0,-1 6 151,1-1 1,1 9-2,4 6 0,-4 4-109,4 5 1,-4 4 8,-1 6 0,0 6-8,-1 4 1,1 5-6,0 4 0,-1 4 0,1 7 0,-5-1-2,0 1 1,0 1-4,4 3 1,1 0-3,0 10 1,-6-8 0,1 8 0,0-3 5,5 3 0,-6 0-39,1 0 1,-5 2-11,5 3 0,-7-10-23,2 1 1,-3-5-97,-2-5 0,1 3 65,4-9 30,-3-3-988,4 0-43,-6-12 94,0-3 985,0-6 0,-6-13 0,-2-3 0</inkml:trace>
  <inkml:trace contextRef="#ctx0" brushRef="#br0" timeOffset="692">6615 3027 7569,'-8'0'239,"3"0"407,10 0-450,3 0 0,7 0 0,0 0 9,-1 0-228,8 0 0,0 0 0,6 0-31,-3 0 1,2-2-123,-2-3 1,3 3-78,1-2 1,0 0-259,1-1 1,-1 4 152,1-4 358,-1-3 0,0 0 0,1-7 0</inkml:trace>
  <inkml:trace contextRef="#ctx0" brushRef="#br0" timeOffset="933">7233 2733 9114,'0'14'353,"1"1"-211,4 0 0,2 4 16,2 1 0,5 6-86,-5-1 1,-1 2-42,2 3 1,-5-1 56,5 1-190,-7-1 1,9 5 0,-6 0 10,2-1-103,-4-2 0,2-6 0,-6-2 71,0-2 0,5-2 113,0-4-846,0 0-325,-5-7 324,0-2 857,-7-12 0,-1-9 0,-7-8 0</inkml:trace>
  <inkml:trace contextRef="#ctx0" brushRef="#br0" timeOffset="1135">7071 2644 7569,'-15'0'133,"0"-4"37,1-1 0,4 0-156,0 5-28,7 0 0,-4 1 747,7 4 0,7-1-348,3 5 1,9-5-403,6 0 0,3-2 19,1-2 1,2 0-125,3 0 0,-1 0-99,6 0 1,-1 0-335,1 0 1,3 0 168,-2 0 0,-4 0-259,-2 0 1,-5 2 644,-4 3 0,2 3 0,-4 7 0</inkml:trace>
  <inkml:trace contextRef="#ctx0" brushRef="#br0" timeOffset="1593">7703 2777 7569,'0'14'-560,"0"1"1036,0 0 1,0 0 0,0 1-331,0 3 1,5-2-16,0 2 1,5 4 30,-6 2 0,6 1 13,-5-2 1,2 9-32,-2-4 1,-4 4 21,4-4 1,-3 1-91,-2-1 1,0 1-35,0-1 0,0-6 12,0-3 1,0-4 114,0-1-187,0-7 10,0-2 1,0-7-207,0-4 0,0-10 184,0-9 0,0-4-3,0-2 0,0-6-185,0-3 1,0-8 10,0-2 1,5 0 183,0 5 0,4 3-68,-4-3 173,7 10 1,-9-14-1,7 14-54,1 1 0,1 2 2,-3 2 1,4 6 13,-3 3 0,2 4 123,-2 1 0,3 2-23,-4 3 1,0-1-43,0 6 12,1 0 1,5 12-26,0 3-109,-1 3 1,-1 8 0,-1 3 65,-2 4 1,-1 2-29,6-1 0,0 7 28,-1 3 0,1-1-4,0 1 1,-2-5-124,-3 5 1,3-1-41,-3 1 1,1 2-36,-1-7 0,1 5-45,-6-4-44,7-8 1,-9 0 0,5-8-97,-1-1-153,-3-2 1,-2-2-311,3-5 411,-3-2 1,6-9-142,-3-3 534,-4-3 0,6-7 0,-7 1 0</inkml:trace>
  <inkml:trace contextRef="#ctx0" brushRef="#br0" timeOffset="1777">7953 3012 7569,'-8'0'-135,"1"-2"-118,7-3 1,8 2 893,7-7 0,1 2-425,9-2 1,4-3-320,6 3 0,0-3-129,0-1 0,-4-1-344,3 0 0,2 6 576,-2-1 0,1 0 0,-6-5 0</inkml:trace>
  <inkml:trace contextRef="#ctx0" brushRef="#br0" timeOffset="3103">8747 2306 7688,'-10'-5'1384,"0"1"-1197,7-8 1,-5 9 56,3-7 1,3 5-29,-3-5 0,-3 5 37,-2-4-111,-3-1 1,-2-5-1,-1 0 96,-4 1 1,2-1-49,-6 0 0,4 1-11,-4-1 0,-2 0-3,-9 1 0,3-8-204,-7-2 0,-1 3 34,-4 1-10,0-3 1,-2 2-1,-1-5 195,-2 1-189,-6 7 1,7-8-1,-4 7 155,1 1-29,-4 1 0,7 3 1,-5 1 2,-3 3 1,4-2-35,-2 7 1,0-4-143,-5 4 0,5-2 88,0 2-115,7 4 1,-10-6 0,3 7 132,-3 0-179,5 0 0,-11 0 0,5 0 30,-3 0 0,-4 0 29,1 0 0,1 0 17,4 0 1,-3 2-24,3 3 1,-10-2-132,6 7 0,-3 1-929,-2 9 1068,-1-4 1,2 7 0,2-3-67,-1 4 151,6 4 0,-5 6 0,7 0-157,5-1 1,-5 5 113,5 1 1,-3 3-34,2 2 1,3 0 22,7 1 0,2-1 55,3 0 1,-2-5-33,7 0 1,-1 0-28,6 5 1,0-4 33,-1-1 0,1-2-3,-1 3 0,3 5 453,2-5 0,2 7-486,4-3 1,2 0 133,-2 5 0,2-3-102,3-2 1,4 5-22,0 0 0,7 6 12,-2-1 1,3-1-62,2 0 0,7 6 38,3 5 0,9 1-6,6-1 1,2 1 41,3 4 1,6 1-104,3-6 1,5-2 127,5-8 1,-2 0 4,7-10 0,2 3 35,8-8 1,1 4-63,3 1 0,4-5 7,-3 0 0,1-4-27,-1 4 0,-2-7-85,-4 3 0,-1-4 93,7-2 0,-2-1-10,2-4 1,2 3 43,-2-8 0,-2 6 71,2-6 0,-7-1-104,1-8 0,4 1 11,2-6 0,-2 2 0,1-2 1,1-4 51,5 4 0,-6-3 68,1-2 0,-4 0-60,9 0 0,-4-2 1,8-3 0,-1-4 1,1-11 1,-2 2-7,2-6 0,-3-1-77,-1-4 0,-1-2 100,1-4 0,-3 3 64,-2-7 0,-4 4-138,-6-4 1,-2 0 14,-3-5 0,-3 0-98,-7 0 0,-5-1-93,0 1 1,-1 0 101,1 0 1,-3 2-75,-7 2 0,1 0 32,-1 5 0,-4-4 62,-1 5 0,-6-7 120,2 2 0,-4-4 81,-1-1 0,-5 0-213,-1 0 1,0-2 157,0-3 1,3 4 131,-7-4 1,0-4-103,-5-1 1,0-3 69,0-2 1,-2-4 10,-3-1 0,-3-6-259,-7 1 0,-1-4 99,-4-6 0,2 3-1168,-6-8 1255,6 8 1,-10 4 0,4 11 12,-4 6 1,-2 14-46,1 2 1,-2 8-179,-3 6 0,1 6-260,-6 9 1,0-2-933,-6 7 1,3 1 80,3 4-76,3 0 1254,7-7 0,-1-1 0,1-7 0</inkml:trace>
  <inkml:trace contextRef="#ctx0" brushRef="#br0" timeOffset="4726">4778 3203 7569,'8'0'-611,"-1"-2"201,-7-3 448,0 4 30,0-6-177,0 1 291,6 4 16,-4-4-16,4 6 2388,-6 0-2367,-6 6-188,-2 2 0,-7 7 58,0 0 0,-4-1-183,-1 1 100,-6 0 1,3-1 0,-6 3 88,-1 2 1,-6-1-34,-3 7 1,-5-6 12,-5 6 0,-3 4 5,-7 6 0,5-1 23,0-5 1,0 6 74,-5-1 0,5 2-118,1-2 1,5-3 63,-1 4-119,3-4 0,9-2 0,3-1 169,3-4-244,1-3 0,7-6 1,4 0 51,2 0 1,8-7-91,-1-3-98,7-4-1698,-4-1 1599,20 0-37,-10 0 0,12 0-272,-10 0-55,-3 0 612,4 0 1,-6-6-1,0-2 1</inkml:trace>
  <inkml:trace contextRef="#ctx0" brushRef="#br0" timeOffset="5086">3587 3659 7481,'-14'0'-407,"4"0"386,0 0 0,5 5 246,-5-1 1,5 8-167,-4-2 0,-1 3-35,-5 1 1,4 8 16,-4 2 0,3-1 31,-7 2 0,1 1 108,-2 8 0,2-1-48,-6 6 1,1-5 85,-2 5 1,-1-4-77,7 4 1,-1-6 85,5 1 0,1-3-159,-1-2 0,0 1-37,1-1 1,4-4-8,0-1 0,7-6-18,-2 2 1,3-4-104,2-1 1,2-1 109,3 1 1,3-5-47,7 0 1,1-2-86,4 2 0,-2-4 6,6-6 0,1 0 136,4 0 0,7 0 10,3 0 1,-3-2-40,-2-2 1,2-5-63,-1-5 0,-1 4-121,-5 0 1,1 5 23,-1-5 1,-5 6-217,1-6 1,-7 6-1,2 0 1,1-3 378,-2 2 0,1-6 0,-5 3 0</inkml:trace>
  <inkml:trace contextRef="#ctx0" brushRef="#br0" timeOffset="6001">15 5261 6894,'-8'6'14,"2"3"0,6 7 147,0 3-99,0 4 0,5 8 1,1 4-34,2 4 1,-5 8 12,2 2 0,2 2 165,-2-2 1,0 3 60,-5 7-112,6-7 1,-4-1-1,3-7 76,-4 0-103,-1-6 0,0-2 1,0-7 60,0 0-236,0-6 272,0-2 24,0-12-456,0-3 61,0-25 0,0-1 0,0-19 0,-1 3 65,-4-8 0,3 3 45,-3-8 1,-1-5-40,1-5 0,-2-1 10,2-9 0,4 1 27,-4-6 0,3 1-3,2-1 1,0 7 83,0 3 0,7 6-30,3 4 0,3 10 77,1 9 0,1 4-80,0 2 0,0 6 6,-1 3 1,3 4-41,2 1 0,-3 7-65,4 3 0,-4 4 78,-1 1 1,5 3-13,-1 7 0,1 1 8,-5 14 0,-1-6 26,1 6 0,-5-1 13,0 6 0,-5 4 12,4 0 1,-5 1 123,0-6 0,-2 0-97,-2 1 0,0-1 108,0 1 0,-5-3-74,0-2 0,-6 1 12,1-6 1,-3-1-121,-2-4 0,1 0 46,-1-1 0,0-4-68,1 0 1,0-5-100,5 5 0,-4-7-670,3 2 105,3-4-517,-6-1 750,12 7 463,-6-5 0,14 11 0,1-5 0</inkml:trace>
  <inkml:trace contextRef="#ctx0" brushRef="#br0" timeOffset="6528">515 5717 7569,'7'14'-23,"-6"1"0,7 5 0,-4-1 0,1-1 214,-2-2 1,-2-1-77,-1 0 1,0-5 140,0-1-29,0 1-182,0 5 0,-1-7 220,-4-3-255,3-3 0,-11-2 140,3 0-199,4-7 0,-6-3 0,8-8 120,0-1 0,-2-7 0,1 1 1,0-3-107,5-1 1,0 0-185,0-1 1,0 1 78,0-1 1,0 7-60,0 4 0,5 7-77,0 3 201,6-1 46,-3 2 1,2 1-96,0 7 155,0 7 1,4-1 0,1 6-51,0-3 0,1 1 12,4 5 0,-4-2 5,4-3 1,-2 1 8,1-6 0,-2 2 7,2-2-1,-1-4-28,2 4 42,-10-3 1,9-2 0,-9-2-39,3-3 184,-5 4 0,5-12-125,-3 3 1,-3-3-29,-2-2 1,-4 0 68,-1 1 1,0-1-47,0 0 0,0 0-57,0 1 1,-1-1 76,-4 0 23,3 1 0,-11 4-7,3 0-38,4 7 1,-7-4-1,3 7 0,3 2-11,2 3 0,-1 3-148,1 7 0,0 4 109,5 1 1,0 6-109,0-2 1,0 4 2,0 2 0,0 4-86,0 0 0,7 1 30,2-6 1,4-1-143,2-4 0,5 2 80,-1-6 1,7 0 28,-1-6 0,-2-1 203,1-3 0,-1-3 0,2-7 0,2-7 0,-4-1 0</inkml:trace>
  <inkml:trace contextRef="#ctx0" brushRef="#br0" timeOffset="7011">1191 5717 7412,'0'14'-97,"0"1"1,0 1 227,0 4 1,2 3 241,3 6 1,-2 2-241,7 3 1,-2 4-110,2 6 1,3 5 36,-3 0 1,3 10-19,1-5 1,-4 6 53,0-6 0,-5 2-4,5-2 1,-7 1-8,2-6 1,-2-2 12,2-7 0,-3-1-7,3-10 0,-4 2-53,-1-11 0,0-1 13,0-4 1,-1-7 128,-4-3-94,3-3 0,-9-5-278,6-7 0,-2-7-108,2-12 0,4-7 75,-4-3 0,-2-7 28,2-8 0,-1-1 89,1-14 0,2-6-14,-7-8 1,2-9-312,-2-1 1,-2-5 359,8 5 0,-1-3 128,5 8 1,0 9-66,0 15 1,6 12 146,4 8 0,-2 8-12,2 12 1,0 2-105,4 8 0,-4 4-9,0 0 38,0 7 1,5-2-20,-1 10 1,1 3 247,0 7 0,-1 4-253,1 1 0,-4 6-17,4-1 0,-3 7-31,7 3 0,-7 4-77,-3-5 1,1 5 102,5-4-74,-7-1 0,0-5 0,-4-1 43,0-4 0,1 3-11,-5-8 1,0 6-2,0-6 1,-6 1-5,-4-5 1,-3-6-23,-2 1 1,1-7 0,-1 2 0,-5-3-159,1-2 0,-1 0-69,5 0 72,1 0 0,4-2 0,2-3 219,1-4 0,-4-11 0,3-3 0</inkml:trace>
  <inkml:trace contextRef="#ctx0" brushRef="#br0" timeOffset="7668">1882 5423 7569,'-15'0'248,"1"0"0,-1 0-19,0 0 0,1 0-7,-1 0 1,5 0 98,0 0-80,1 6-82,-6-4 1,5 6-81,0-3 59,7-4-263,-4 6 339,7-7-605,0 6 102,0-4 46,0 5 206,7-7 38,-5 0 12,4 0-9,-6 6 13,0-4 76,0 4-43,7 1 1,-6 1-36,4 7 1,-2-5 7,2-1 0,-3 1-23,3 5 0,-2 1-1,2 4 1,-3-4-29,3 4 1,1 3-12,-1 1 1,0-1 30,-5 1 1,0-4 10,0 5 0,5-8-4,0 3 0,0-4 14,-5-1 1,0-5 29,0 0-50,0-7 254,0 4 1,0-21-259,0-5 1,0-2-115,0-4 1,0 1 89,0-6 1,0-1-115,0-3 1,-2 3 103,-3-3 1,3-2-75,-2 1 1,2 6 94,2 4 0,5 6-12,0-6-65,6 7 0,-4-3 10,2 6 1,5 7-82,-5 3 85,4-3 0,2 7-94,0-4 1,-5 3 113,-1 2 1,1 0-11,5 0 0,0 0-236,-1 0 1,1 0-36,0 0 0,-1 0 349,1 0 0,0 0 0,0 0 0,-1 0 0</inkml:trace>
  <inkml:trace contextRef="#ctx0" brushRef="#br0" timeOffset="8029">2264 5334 7569,'-1'10'0,"-4"0"-35,3-7 1,-9 5 24,6-3 0,-7-1 199,3 5 1,0 1-2,0 5-8,-1 0 0,-3 4 0,1 2 5,2 2 0,2 2-82,-1 4 1,2-1 34,7-4 1,0 3 41,0-8 0,0 6-113,0-6 0,2 4-160,3-8 0,3 3-122,6-8 1,1 1 3,0-1 125,-1-4 1,6-6-1,0 0 41,-2 0 63,5-6 0,-6-2 0,6-9-58,-1-2 0,-1-3-6,-2-2 1,-7-4 92,3 4 1,-6-4 39,1-1 0,-3-1-27,-7 1 1,0-1-101,0 1 0,-2 4-2,-3 1 1,-1 1 55,-4-1 0,-3 2-6,3 8 0,-3 1-300,-2 3 0,5 2-1128,1 3 759,-1 3 661,-5 2 0,0 8 0,1 7 0</inkml:trace>
  <inkml:trace contextRef="#ctx0" brushRef="#br0" timeOffset="8552">2779 5305 7569,'-15'0'-125,"0"0"1,1 2 551,-1 2 0,0-2-332,1 3 1,4-2 56,0 2 1,0 3-6,-5 7 1,1 0 21,-1-1 1,5 3 4,0 2 1,2-1-43,-1 7 0,2-1 8,7 6 1,0-2-115,0-4 0,0 4-62,0-4 0,7 2 22,2-1 0,-1 1-36,2-6 1,5-1-156,5-4 1,-1 0 108,-4-1 1,4-4-55,1 0 1,1-7 64,-1 2 1,-4-5 31,4-5 0,-2-3 35,1-7 0,-2-6 20,2-3 1,-2-4 46,-3-2 0,1 3-54,0 2 1,-5-6 13,-1 7 1,-4-7 40,5 6 1,-7-1 106,2 1 0,-3 3-137,-2 2 0,0 4 10,0-4 0,0 4 231,0 1-137,0 0-23,-7 1-8,6-1-6,-12 7-104,11 1 0,-6 14-113,3 3 0,3 4 71,-3 6 1,-1 1 17,1 4 0,0 7-15,5-2 0,0 4-125,0 0 0,0-3 85,0 4 1,2-4 21,3-2-95,3 0 1,2-4 0,-1-2-36,3-2 1,2-1 73,6-6 1,-4-4 26,4 0 0,-4-7-36,-1 2 1,0-3-466,-1-2 604,1 0 0,6-7 0,2-1 0</inkml:trace>
  <inkml:trace contextRef="#ctx0" brushRef="#br0" timeOffset="9012">3411 5173 7569,'0'-10'969,"0"0"-433,0 7-456,-7-4 0,1 14 43,-4 3 1,-3 3 151,3 1-199,-3 8 0,-2-4 0,1 6 331,-1 2-417,0-5 1,1 7-1,0-5 138,5 0 0,-3 3 11,7-6 0,0-1-169,5-4 0,2-2-108,3-3 1,3-2-227,7-3 0,4-3 93,1 2 1,6-2-70,-1-2 1,2 0 180,3 0 1,-4 0 77,3 0 0,-7 5 38,7 0 1,-9 6 87,-1-1 0,-4-2 3,-5 2 0,-2 0-121,-3 5 0,-4 4 303,4 1 0,-8 1-72,-2-1 0,-6-2-2,1 6 0,-3-6-113,-2 2 1,0-4-142,1-1 1,4-2 202,0-4 0,0-2-1287,-4-7 471,5 0 0,3-7 711,6-2 0,6-11 0,3-3 0</inkml:trace>
  <inkml:trace contextRef="#ctx0" brushRef="#br0" timeOffset="9353">3866 5114 7569,'-14'0'782,"-1"2"-502,0 2 0,1 5 0,-1 5 121,0 1 1,1 0-286,-1-1 1,2 6 17,3 0 1,-1 1 30,6-2 0,-5-2-29,5 2 0,2-2-128,8-3 0,3 1-40,6 0 1,3-1-181,2 1 0,1-5-101,9 0 1,-2 0 95,7 4 0,-5-4-37,-4 0 0,1-2 148,-7 2 0,-1 3-185,-8-3 276,3 3 0,-11 1 194,3 1 1,-5 0-76,-5 0 0,-3-1 128,-7 1 1,0-2-99,1-3 0,-6 1-89,0-6 0,1 5-279,4-5 0,5 5-49,1-5-721,-1-1 232,-5-4 18,7 0 754,1 0 0,14-13 0,1-3 0</inkml:trace>
  <inkml:trace contextRef="#ctx0" brushRef="#br0" timeOffset="9595">4219 5334 7767,'8'0'1806,"-1"0"-1160,-7 0-375,0 7 0,2 6-74,2 7 0,-2 1-122,3-2 0,-3-1 119,-2 7 1,1-7-319,4 1 0,-3 3 145,3-3-683,-4 1 0,4-5 328,0-1-431,0 1 1,-3-2-257,3-3 516,-4-4 1,6-7 504,-7-4 0,6-10 0,2-8 0</inkml:trace>
  <inkml:trace contextRef="#ctx0" brushRef="#br0" timeOffset="9723">4293 5040 7569,'0'-8'-1082,"1"3"869,4 10 0,3 2 63,7 3 1,0 4 149,0 1 0,6 0 0,2 6 0</inkml:trace>
  <inkml:trace contextRef="#ctx0" brushRef="#br0" timeOffset="10027">4616 5525 7569,'-15'15'0,"1"0"0,-1 0 0,5-2 211,0-4 466,7 4 0,-5-11 212,3 3-619,3-3-220,-4-2 0,6-7 145,0-3 0,2-4-12,2-6 1,3 2-194,3-6 1,3-1-278,-3-4 1,3 1 257,1 3 1,1-1-10,0 7 0,-5-1-6,-1 5 1,0 1-189,0-1-8,4 0 299,-4 7 163,-1 2-175,5 6 1,-10 8 74,7 6 1,-5 3-420,5 7 1,-5-6 69,4 2-205,-5 3 0,9-5 0,-4 5 62,5-2 1,-5 0 12,1-1 0,2-2 33,7 6 1,-4-6 323,0 2 0,-1-4 0,1-1 0,8-1 0</inkml:trace>
  <inkml:trace contextRef="#ctx0" brushRef="#br0" timeOffset="10504">5219 5305 7658,'-7'-8'88,"4"1"445,-7 7 0,0 0 122,-4 0-596,-1 7 1,0 1 0,1 7 173,-1-1 1,5 6-54,0 0 0,7 1-23,-2-2 1,-1-2-126,1 2 1,0-1-119,5 2 1,1-9-46,4 4 1,-1-5-88,5 0 0,-4 1 111,5-6-126,0 0 1,0-5 121,0 0 0,-6 0-44,6 0 50,-7-7 0,4-1 7,-7-7 0,0 1 136,0-1 0,0 5-76,0 0 744,0 7-412,0-3 1,-5 14-201,0 7 1,0 7-2,5 13 1,-5 1 25,1 3 1,-1 5-23,5 0 1,5 2-172,-1 8 0,8 0 19,-2 4 0,-2-1-18,2-3 1,-2 4 122,2-5-62,-4 5 1,-1-1 0,0-2 88,-2-1 1,-3-5 98,-5 5 0,2-7-137,-7 2 0,-1-9-26,-9-6 1,2-3 155,-6-2 1,-1 4-19,-4-4 0,-7 2 71,-3-11 0,-5 0-135,-5-6 1,3 1 22,-3 0 0,-2-5-170,2-1 1,-5-5-207,5 1 0,0 1-72,5-1 0,2 0-318,3-5 1,-2 5 19,6 0 1,1 1 635,5-1 0,-7 3 0,-2 7 0</inkml:trace>
  <inkml:trace contextRef="#ctx0" brushRef="#br0" timeOffset="14144">7865 5040 7569,'-2'-9'-860,"-3"-1"561,3 7 1420,-4-4-387,6 7-481,0 7 1,0 1-10,0 6 1,2 3-94,2 2 1,3 4-18,3 7 1,5 1 17,-1 3 0,1 3-17,4 8 1,-1 0-120,2 4 1,-2 8 44,7 7 1,-8 6-93,3-1 0,-4 8-294,-1 1 0,0 5 321,0-4 0,-6 1 57,1-2 1,-7-3-92,2 4 1,-3-4 4,-2-2 1,0-1 24,0-3 0,-2-5 51,-3-11 1,4 3-19,-4-7 0,-2-5 11,2-5 0,-1-4-19,1 4 0,3-7 28,-3 3 52,-3-4 1,7-3 0,-4-2-114,3-2 1,2-6 36,0 2 0,-5-4-18,0-1 0,0-5-24,5-1-342,0-5-461,0 9 83,0-12-1329,0 6 1747,-6-20 323,4 10 0,-11-17 0,5 12 0</inkml:trace>
  <inkml:trace contextRef="#ctx0" brushRef="#br0" timeOffset="14586">7909 6981 8065,'-13'-2'481,"3"-3"1,2 3-174,3-2-166,3 2-74,-4 2-83,6 6 1,0 8 249,0 5-212,6 7 1,1-3-1,4 8 100,-1 3 0,-2-1-69,2 6 0,3 1-107,-3 4 0,-2 0 65,2 0 0,0 5-44,4 0 1,-4 3 22,0-8 1,-7 2 16,2-12 0,2 1-7,-3-6 1,1-6 7,-5-4-48,7-2 1,-4-4-113,7-3 0,-5-6 146,5-8 1,-5-5-1,4-5 0,1-3-104,5-2 1,0-2 71,-1-4 1,-1-3-4,-3 4 1,3-4 33,-3-1 0,3 4 5,2 1 1,-7 1-30,-3-2 0,1-1 14,-1 7 1,2-6 172,-2 5 1,-4 1 36,4 4 1,-3 0-108,-2 1 0,0-1-119,0 0 0,-2 1-141,-3-1 0,4 5-494,-4 0-664,-3 1 1331,6-6 0,-5-6 0,7-2 0</inkml:trace>
  <inkml:trace contextRef="#ctx0" brushRef="#br0" timeOffset="46452">7424 1733 7420,'-9'10'-746,"5"0"872,2-7 226,2 3 1,0-17-245,0-4 0,0-4-19,0-1 0,0-1 200,0-4-210,0-2 0,5-1 1,0-6 21,-2 1 1,4-5-4,-3-1 1,6-2-2,-5 2 0,7-8-12,-3 3 0,3-10 10,-2 0 1,8-2-7,-4 2 0,6-8-106,-1 4 0,4-9-4,7 3 1,-1-5 80,1 6 1,-1-6-136,0 5 0,6-3 131,-1 9 0,0-3-28,-4 12 0,-3 2-41,-2 8 0,1 3-118,-6 6 1,-1 3-263,-4 2 1,0 5 221,-1 11 0,-4-3 57,0 7 10,-7 0 417,4 5-31,-7 0 1,-7 5-304,-3 0 2,4 0 1,-2-5-10,3 0 0,3 2 18,-3 3 0,2-4-29,-2 4-18,3-3 8,-4-2 29,-1 0-33,6 0-14,-6 0 56,1 0 11,4 0 1,-6 0 2,3 0 1,2 0-28,-7 0 12,0 6 1,-5-2 32,1 5 0,-6 1 4,1 5 0,-1 0-11,5-1 1,-4 6 25,-1-1 1,-4 1 1,4-5 1,-5 4-8,6 1 0,-1 0 4,6-6 1,-1 1-19,0 0 1,0-6 35,1 1-67,6-6-109,-5 9-40,11-12 1,-3 4 114,10-10 0,-2 2 23,7-7 0,-2 0 14,2-4 1,3-1 7,-3 0 0,8 1-36,1-1 1,1-1 2,-5-4 0,4 4 81,1-4 0,1 2-38,-1-2 0,-4 4-5,4-3 0,1 2-20,-2 2 1,6 1-5,-5-1 1,1 0 16,-2 1 1,-2 4-2,2 0 1,-2 7-10,-3-2 3,1-3 1,0 6 0,-2-3 32,-3 10 0,1-2 72,-6 7 0,0 5-66,-5 4 0,0 3 8,0-3 1,0 4-10,0 7 1,0-1-2,0 0 1,-5 1-24,0-1 0,-6 1-8,1-1 1,3 0-201,2 1 0,-1-2-12,1-4 1,-5 4-22,5-4 0,0-2 60,5-3 175,0-3 0,-6-1 0,-2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29:07.811"/>
    </inkml:context>
    <inkml:brush xml:id="br0">
      <inkml:brushProperty name="width" value="0.17143" units="cm"/>
      <inkml:brushProperty name="height" value="0.17143" units="cm"/>
      <inkml:brushProperty name="color" value="#F6630D"/>
    </inkml:brush>
  </inkml:definitions>
  <inkml:trace contextRef="#ctx0" brushRef="#br0">353 1133 7569,'-14'-5'22,"-1"0"13,0 2 0,1 1 290,-1 2 1,0 0 143,1 0-351,-1 7 0,-1-3 0,-2 10 55,-2 2 1,0 3-41,6 1 1,-6 3-20,0 6 0,1 1-59,4-1 0,0 2 23,1 3 0,1-7-116,3 2 1,-2-4-74,8-1 1,-1-3 20,5-6-105,0 0 0,1-1 0,4-1 89,5-3 0,5 2 76,4-7 1,-2-1-92,2-4 1,4 5-154,2 0 1,-3 0 126,3-5 0,-5 5 34,4 0 0,-6 6 121,2-1 0,1 3-161,-2 2 205,-5 0 0,-3 1 0,-6 2-128,-2 2 175,-1-1 0,-2 2 0,0 2-41,0 0 1,-2 3 32,-3-6 1,-3 4-50,-7-4 0,1 0 87,-1-6 1,2 1-259,3 0 0,-3-2 67,3-4-312,4 5 0,-2-13 44,3 4 14,3-10 1,-5-5 0,9-8 315,3-1 0,3-20 0,7-1 0</inkml:trace>
  <inkml:trace contextRef="#ctx0" brushRef="#br0" timeOffset="267">574 1015 7569,'0'-15'964,"0"1"-469,0 6-330,0 1 0,0 9-107,0 3 1,0 8 217,0 6-250,0 7 1,5-1 0,1 8 170,3 1 1,-5 2-22,6-2 0,-2-1-284,2 6 1,3 0 15,-3 5 1,-2-5-5,2 1 0,-5-1 52,5 5 0,-5-5-124,4 0 1,-5-6 17,1 1 0,1-4-181,-1-6 0,5 2 25,-5-6 1,0-5-617,-5-6 123,6-5 799,-4 2 0,4-19 0,-6-3 0</inkml:trace>
  <inkml:trace contextRef="#ctx0" brushRef="#br0" timeOffset="1042">471 1427 7569,'-8'0'-155,"1"0"142,20 0 1,-1-2 353,12-3 0,-4-1-451,4-4 1,1-3 15,4 3 0,1-3-28,-1-2 0,5 2-38,1 3 0,-4-1-201,-2 6 1,-8 0 181,9 5 1,-9 0 178,4 0 0,-8 7 0,3 2 0,-4 9 0,-1 2 0,-5 6 0,0-1 0,-5-2 0,4 1 0,-4-4 0,5 4 0,-5-6 2,5 2 1,-7-4 112,2-1 0,2-5 189,-3-1 150,1-5-58,2 2-134,-6-6 0,6-1-94,-7-4 1,-2 1 31,-3-5-189,4-1 0,-7-7 1,4-1 92,0-1 1,-6-1-34,5 6 0,-5-6-4,5 0 0,-5-4-83,5 4 0,-4-4 37,4 4 1,-2 1-103,2 4 0,4-5-29,-4 1 0,3-1 49,2 5-127,0 1 0,7-1 105,2 0 0,5 1 49,0-1 1,1 5-39,0 0 1,-1 5-30,1-4 0,0 5 84,-1-1 15,1-3 0,0 7 195,0-4-149,-1 3 130,1 2 0,-5 0-45,0 0-1,-7 0 1,5 5 0,-5 1 113,2 3-138,7 0 0,-11 6-31,4 0 1,2 4 7,-2 1 0,-1 1-88,-4-1 1,2-2 54,3 6-78,-3-6 0,4 8 0,-4-6 106,3-2-148,-4-2 0,7-1 104,-3 0 1,4-2-23,5-3 0,-4-4-170,0-6-63,0 0 0,4-1 160,1-4 1,-5-4 16,0-5-46,-1-1 0,1-1 0,-2-4-44,-1-4 103,4 2 1,-7-4 0,4 5-76,-2-2 144,-1 5 0,-5-5 0,0 5-32,0-1 1,0-1 137,0 5 180,0 1-114,0-1 119,0 7-189,0-5-198,0 11 1,2-4 0,1 7 109,2 4-49,6 3 0,-7 12 0,4 1 49,-2 2 1,6-5-140,-2 2 1,3 1-347,1-2 1,1 6 123,0-5 1,4-2-108,1-9 1,1 3 92,-1-7 1,1 0 324,4-5 0,2-7 0,-4-1 0</inkml:trace>
  <inkml:trace contextRef="#ctx0" brushRef="#br0" timeOffset="1309">1882 824 7569,'-15'0'60,"6"0"0,-1 0 0,-2 0 18,-1 0 1,4 0 151,-1 0 0,2 2-84,-2 3 1,-3-2-15,3 7 0,3 1-22,3 9 1,-3-4 2,2 4 0,0 3-44,5 1 0,0 4-70,0 1 0,0 1-61,0-1 1,7-1 42,3-4 0,3 4-80,1-4 0,1-2-33,0-3 0,-1-2-221,1-3 0,1-1 43,4-3 1,-4-3-76,4-7 0,3-2 74,1-3 1,-1-5 310,2-9 0,-7-6 0,1-9 0,-2-4 0,-3-6 0</inkml:trace>
  <inkml:trace contextRef="#ctx0" brushRef="#br0" timeOffset="1551">2029 457 7569,'-13'-30'-74,"2"2"211,1 4 0,5 4 41,-5 11 131,7-5-162,-4 13 52,7-6-234,7 20 0,-4-1 31,7 12 1,0 2 184,4 9-235,1 2 1,0 7 0,1 1 116,4-1 0,-4 0-23,4 0 1,-6 5-94,-4 0 1,3 5-162,-3-5 1,3 5 14,2-5 1,-5-2-124,-1-8 1,0-5-445,0-9 277,4 3 489,-4-12 0,-1-1 0,-2-15 0,-6-8 0</inkml:trace>
  <inkml:trace contextRef="#ctx0" brushRef="#br0" timeOffset="1743">2044 648 6658,'15'0'125,"4"0"1,1 0-251,-2 0-3,5 0 0,-1 0 1,8 0 9,-1 0 1,-4 0 49,-1 0 1,-1-7 67,2-3 0,2-3 0,-4-1 0</inkml:trace>
  <inkml:trace contextRef="#ctx0" brushRef="#br0" timeOffset="2099">2500 618 7569,'0'15'-55,"0"1"-83,0 4 1,0-4 275,0 4 0,0 1 276,0-1 1,0 1-280,0-1 0,1 2-60,4 8 1,-2-6 10,7 1 1,-2-7-136,2 1 1,3 1 53,-3-5 1,3 3-149,2-9 1,-1 0 36,1 0 1,-5-5 50,0 1 1,0-4-72,4-1 0,-4-8 99,0-7 1,-5-1 8,5-9 1,-6 1 0,6-5 0,-7-1 88,2 1 0,-3-1-3,-2 1 0,0 1 158,0 4 1,0-2-147,0 6 0,0-5 37,0 6 0,0-1 118,0 6 0,0-1-180,0 0 0,0 5-122,0 1 72,0 5-370,0-2 301,7 6 1,-4 1-58,7 4 0,-2 4-281,2 5 0,6 6 103,-6-1 0,8 6-22,-4-6 0,1 3 60,5-3 1,1-2 260,-1 2 0,-1-2 0,2-3 0,2 1 0</inkml:trace>
  <inkml:trace contextRef="#ctx0" brushRef="#br0" timeOffset="2308">3087 824 7569,'-14'8'98,"4"-6"-16,0-7 0,7-8-124,-2-2 1,2-1 73,-2-9 1,3 6 3,-3-6 0,4 1-54,1-6 1,0 1-104,0 0 1,0-1 93,0 1 0,0-1-89,0 1 0,0 5 38,0-1 0,0 7-135,0-2 0,0 4-304,0 1 175,0 1 342,0 6 0,1-4 0,4 7 0,3 0 0,7 5 0</inkml:trace>
  <inkml:trace contextRef="#ctx0" brushRef="#br0" timeOffset="2609">3308 280 7425,'15'-6'-609,"-6"2"555,1-5 1,-6 4 175,0-5 1,3 5 287,-2-5 1,5 0 13,-5-4-423,6-1 1,-9 0 0,4 1 176,1-1-176,-6 0 1,6 1 0,-7-1 127,0 0 0,0 0-32,0 1 0,-2-1 137,-3 0 1,2 7-85,-7 3 0,0-1-59,-4 1 1,-1 0 62,0 5-40,1 6 0,-1 4 0,2 10 118,3 4-13,-3 4 1,11 2 0,-2 1-6,2 3 1,4 2-77,2 3 1,5 3 3,5-2 0,6-4 0,-1-2 1,13-3-494,-3-2 0,10-6-162,0-3 1,5-6-418,5-4 0,4-5 929,5-10 0,1-16 0,0-10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0:35.978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6147 12698 7569,'-15'-14'-9,"-5"-1"252,1 0 0,-3 1 48,3-1 0,-2 5 43,-4 0 1,-3 2-160,4-2 0,1 4-135,-1 6 1,1 0 103,-2 0 1,-3 6 2,4 4 1,1 5 144,-1 4 0,6 4-87,-2 7 0,9 1-130,1 3 0,6 5 44,0 10 0,7-1-19,2 5 0,11 1-15,-1 5 0,4 0-111,1 0 1,1 0 38,4-1 0,1 1-96,-7 0 0,1-2-258,-5-3 1,3-2 170,-4-3 0,4-5-396,-8 0 0,2-3 118,-3-11 1,0 1-70,-5-12 1,-2 1 516,3-5 0,-3-7 0,-2-2 0</inkml:trace>
  <inkml:trace contextRef="#ctx0" brushRef="#br0" timeOffset="540">5720 13419 7569,'-14'-9'712,"5"-4"0,9 5 265,10-6 1,5-1-56,5 0-1047,-4 0 0,12-4 0,-4-1-9,4 2 0,1 2-208,1 1 1,-1 2-56,1 3 0,-6-3-350,1 4 1,-1 0 95,5 0 0,1 4 278,-1-5 1,1 7 168,-1-2 1,-6 3 203,-4 2-6,4 0 0,-6 0 0,2 2 6,-2 3 129,-9-4 0,0 12-83,-3-3 1,-4 3 231,4 2 1,-3 0 450,-2-1 0,0 1-314,0 0 1,0 1 149,0 4 0,0-2-198,0 6 1,2-4-155,3 4 0,-2 1 62,7 4-275,-7-6 1,8 3 0,-4-5 118,1 2 0,-3-5-51,5 2 0,-5-6-258,4-4 1,1 2 126,5-7 1,0-1-288,-1-4 0,1-6 71,0-4 68,-1-3 0,1-8 0,0-4-150,0-2 294,-7-3 0,5 1 0,-5-1-65,0 1 1,-1 0-7,-7-1 0,4 6 303,1-1 0,0 6 1,-5-6 0,0 7 432,0-2-342,0 4 0,0 6 301,0 1-352,0 5 0,0-1 18,0 10 1,0 3-117,0 7 1,5 5-108,0-1 1,5 7-24,-5-1 1,6 3 36,-1 1 1,-2-1-454,2-4 1,1 3-71,9-8 0,-4 6-264,4-6 1,-2-1 197,2-8 1,-3 1-669,8-6 1243,-7 0 0,10-5 0,-5 0 0</inkml:trace>
  <inkml:trace contextRef="#ctx0" brushRef="#br0" timeOffset="890">6984 13257 7569,'-6'8'385,"4"5"0,-3-3 0,4 3 134,1 2 1,0-1-357,0 1 0,0 0-134,0 0 0,5-1 0,1-1 1,1-1-1,-1-2 0,-1-1 146,2 0-21,-6 4-306,6-12 126,-1 6 1,-4-9 10,3-3 1,-2-5-6,2-9 0,-3-2-25,3-4 0,1-3 65,-1 4 0,5 1-94,-5-2 1,6 3 106,-1-3 1,-2-1-9,2 6 0,0 1 69,4 4 1,-4 0-85,0 1 1,-5 6 39,5 3 0,-5 3 23,4 2 0,-4 0 15,5 0 0,-5 11-58,5 4 1,-5 10-4,5-1 0,-6 2-121,6-1 0,-5 6-199,5-7 0,0 7-312,4-6 1,1 1 282,0-2 1,0 3-361,-1-8 1,1-1 7,0-8 674,6 3 0,2-11 0,6 4 0</inkml:trace>
  <inkml:trace contextRef="#ctx0" brushRef="#br0" timeOffset="1159">7661 13066 7569,'-15'-15'1620,"0"0"-761,1 7-511,-1 2-73,0 6-127,0 6 0,2 7 0,4 7 265,4-2-344,-3 5 1,6-5 0,-3 5 113,3-2 0,2 3-23,0-4 0,5 6-211,0-1 1,7 1 47,-3-2 0,4 2-240,2-6 1,0 4 88,0-4-195,6 0 0,-5-6 0,5 1-105,1 0 0,-4-7-85,6-3 1,-4-4 133,4-1 1,-4-8-39,4-6 0,-4-4 443,4-12 0,-6 4 0,4-10 0</inkml:trace>
  <inkml:trace contextRef="#ctx0" brushRef="#br0" timeOffset="1398">7925 12449 7569,'0'-15'956,"0"7"-356,0 1 0,0 9-291,0 3 0,0 4-108,0 11 0,5-2-128,0 7 1,5-1 121,-5 5 0,6 7-104,-1 4 0,-2 2-31,2 2 1,-2 2-92,2 3 0,1-3 30,-6 3 0,7-4-151,-3-1 0,-2-4-123,-2-1 0,1-7-210,-1 3 1,0-6-394,-5-4 0,2-4 73,3-6 805,-4-1 0,6 1 0,-7 0 0</inkml:trace>
  <inkml:trace contextRef="#ctx0" brushRef="#br0" timeOffset="1559">7955 12919 9229,'6'-8'380,"4"0"-1051,10 3 0,2 1 274,8-5 0,-1 4 176,1-5 0,4 5 221,0-5 0,0 7 0,-4-4 0</inkml:trace>
  <inkml:trace contextRef="#ctx0" brushRef="#br0" timeOffset="1781">8440 12845 7767,'0'10'723,"0"0"1,1-5-142,4 5 0,-3-5-152,3 4 0,3-4-113,2 5 0,1 0-210,-1 5 1,3 1 167,-3 4-258,3-4 0,0 12 0,-2-6 143,-1 1 1,-5 5-131,5-3 1,-7-3-105,2 3 0,-2-5-392,2 4 1,-3-6-1679,3 2 1008,-4-11 748,-1-2 1,-6-27 0,-2-4-1</inkml:trace>
  <inkml:trace contextRef="#ctx0" brushRef="#br0" timeOffset="1926">8381 12596 8671,'-23'1'455,"3"4"-455,11-3-137,2 4-283,7-6-224,13 0 0,-1 0 202,12 0 0,1 0 442,4 0 0,0 7 0,1 1 0</inkml:trace>
  <inkml:trace contextRef="#ctx0" brushRef="#br0" timeOffset="2206">8866 12713 7730,'-10'7'435,"0"2"0,2 4-84,-2 2-229,-3 0 0,10 0 1,-5-1 237,1 1 1,2 5 93,5-1 0,0 7-217,0-1 1,0 3-32,0 1 1,2-5 38,3 1 0,3-1-142,7 6 0,4-7-98,1-4 0,1-2 65,-1-3 1,1-4-97,4 0 0,2-7 19,-2 2 1,-2-7-141,1-7 0,-1-1 233,2-10 0,-4-3-50,-6-1 0,-2-4-160,-4-1 0,-2-1 26,-7 1 0,0 1-6,0 4 0,-7-4-23,-2 3 0,-4 3-195,-2-3 0,0 7-201,0-1 0,-1 4-1100,-3 5 1623,2-3 0,-11 5 0,6-7 0</inkml:trace>
  <inkml:trace contextRef="#ctx0" brushRef="#br0" timeOffset="2851">9351 12698 7569,'-8'17'0,"3"1"0,3 3 85,2 2-61,0 1 0,5 6 110,0-1 0,2-1 327,-2-4 0,-4 4-323,4-3 1,2-3-18,-2 3 62,-1-7 1,1 3-6,0-6-300,0-7 216,2 5 0,-6-13-6,4 0 1,-3-8-117,-2-12 0,0-3 60,0-6 0,0 0 115,0-1 1,0 1-57,0-1-9,0 1 1,0-5-1,0-1-6,0 3 0,1 1 2,4 1 1,4 3 19,5 2 0,1 4-2,0 6 1,-1 2-36,1 3 1,5 4 28,-1 6 0,6 8-164,-6 7 1,6 4-250,-6 6 1,8 3-416,-3-4 0,-1 4 738,1 1 0,1 7 0,4 2 0</inkml:trace>
  <inkml:trace contextRef="#ctx0" brushRef="#br0" timeOffset="-73181">5998 5571 9487,'0'15'218,"2"6"57,3 3-214,-4 11 0,11-3 0,-6 8 261,2 0-377,2 3 1,0-1 0,-2-1 151,-1-2 0,-1-1-6,-1 1 1,-3 2-122,3-7 1,-4-4-62,-1-6 1,0-4 88,0 4 1,0-11 46,0 2-323,0-10 197,0 8 0,0-13-89,0 0 0,-5-7 130,0-7 1,-1-7 20,1-4 1,3-4-135,-3-6 1,2 4 92,-2-3 0,4-2 98,-4 2 0,-2-2-47,2 2 0,-1 1 21,1-6 0,3 6 2,-3-1 0,4 3 113,1 1 0,0 7-23,0 4-4,0 3-73,6 1 1,-2 7 45,5 3 13,1 3 0,5 9-45,0 2 1,4 11 1,1 5 0,-1 2-35,-4 3 0,5 4-9,-1 0 0,2 7-7,-1-2 0,-2-1-1,7 1 1,-8-6-77,3 1 0,1-3 61,-1-2 0,0-1 12,-6-3 0,1-4-21,0-6 0,-1-1-1,1 1 1,0-7 4,-1-3 1,-4-3-6,0-2 1,-5-2 45,5-3 0,-7-5 10,2-9 1,1 1 63,-1-7 1,0-4-91,-5-5 0,0-1 4,0 6 1,5-5 66,0-1 1,0-4 108,-5 5 0,-2-2-122,-3 2 0,4 3-29,-4-4 0,-2 9-8,2 2 1,1 6-79,4-2 1,-5 9-400,0 1 160,0 7 253,5-4-821,0 7 0,6 5 400,4 0 1,-2 6-29,2-1 1,0 5 495,5 4 0,-1 4 0,1 7 0</inkml:trace>
  <inkml:trace contextRef="#ctx0" brushRef="#br0" timeOffset="-72792">6733 5924 7569,'0'8'-6,"5"5"140,0-3 1,0-2 115,-5 2 117,6-7 34,2 10-80,7-11-176,0-2 1,-1-4-1,1-5 76,0-3 1,0-6-24,-1-1 1,1-1-64,0 5 1,-2-4-3,-3-1 1,1 1-111,-6 4 0,0 0 78,-5 1 0,0-1-127,0 0 1,0 0 55,0 1-85,0 6 1,-5-6-1,-2 5 112,-1-4 1,-2 3-1,-4 0 0,-1 7-32,0-2 1,1 3 18,-1 2-63,0 0 1,0 7 55,1 3 1,1 8 0,3 1 1,-2 6 9,8-6 1,-1 7 2,5-1 1,0-2-18,0 1 1,1 1-6,4 4 1,5-1-30,10-4 0,-2 4-80,6-3 0,1-3-106,4 3 0,0-7 61,1 2 0,4-9-224,0-1 1,2-7 10,-1 2 44,-4-3 1,9-4-1,-5-3-240,-3-5 113,-7-3 0,1-6 0,-6-3-39,-2-1 1,-4-1-145,-4-5 604,3-1 0,-5-6 0,7-1 0</inkml:trace>
  <inkml:trace contextRef="#ctx0" brushRef="#br0" timeOffset="-72542">7159 5012 7733,'0'17'833,"0"2"0,2 4-525,3 7 1,-2 1 36,7 3 0,0 4-121,4 6 1,1 0-28,0 0 1,-1 0-96,1 0 1,0 5-41,0 0 0,-1 0-189,1-5 0,-5-5 6,0 1 1,-6-8-236,6 2 1,-6 1 37,0-6 0,0-1-823,1-8-362,-4-4 612,6 5 338,-7-13 553,0-8 0,-7-14 0,-1-9 0</inkml:trace>
  <inkml:trace contextRef="#ctx0" brushRef="#br0" timeOffset="-72347">7115 5483 7877,'-15'-8'678,"1"3"1,4 3-99,0 2-279,7 7 129,-10 1-204,11 7 1,2-6-201,10 1 0,10-7 101,4 2 1,1-3-409,4-2 0,-1-2 117,11-3 1,-5 2-54,5-7 0,-6 1-228,1-6 1,-3 5-401,-1 0 1,-1 5 386,1-4 1,-3 0 457,-2 0 0,-4-4 0,-6 4 0</inkml:trace>
  <inkml:trace contextRef="#ctx0" brushRef="#br0" timeOffset="-71833">7718 5365 7569,'0'8'-81,"0"5"755,0-3 1,0 3-1,-2 2-105,-3 0 0,4 4-326,-4 1 0,3 6-21,2-1 1,0 1 10,0-2 1,5 4-130,0-4 1,5 4 48,-5 2 1,1-3-185,-1-2 1,2 1 57,2-6-296,4-7 0,-4 0 199,5-3 0,1-4 95,0-1 1,-5-7-184,-1-7 1,-1-1-263,2-10 0,3-3 236,-3-1 0,2-2 89,-3 1 0,3-1 126,-7 6 1,1-1-62,-1 2 122,-3 2 1,6 1 0,-5 6-52,2-1-29,0 4 200,-5 1 50,7 6 1,-4 11-145,7 4 0,-5 4-58,4 1 1,1 1-167,5 4 1,0 2-2,-1-2 0,3 1-108,2-1 1,-1 1 90,7-7 0,-7-1-59,1-8 1,2 2 88,-1-8 1,1 1-52,-1-5 0,-4 0 90,4 0 0,-4-6-43,-1-4 0,4-3 141,1-2 0,-5-6 38,-6-4 1,-4-2 50,5-3 1,-7 1-77,2 0 1,-3 4 63,-2 1 1,-2 1-81,-3-2 1,-3-3 33,-6 4 1,-3 1-116,-2-1 1,2 1 82,-2-2 0,1 4-247,-2 6 0,5 5-114,1 1 1,-1 4-532,5-5-12,4 7-346,-1-4 1208,7 7 0,0 7 0,0 1 0</inkml:trace>
  <inkml:trace contextRef="#ctx0" brushRef="#br0" timeOffset="-71430">8688 5321 7569,'-15'-6'370,"1"4"1,-1-5 543,0 7 0,5 0-536,1 0 1,4 2-74,-5 3 0,7-2-79,-2 7 1,-2-5-44,2 5 1,0 4 22,5 6 1,-5 6-124,1-1 0,-1 2-150,5 3 0,1 1 138,4 3 0,-2-3-139,7 3 0,0-2-24,5-3 0,-1 0-77,1 1 1,5-7 112,-1-4 1,3-9-56,-3-5 1,4 1-269,6-1 0,-4-1 125,-1-9 1,-4 0 79,5-10 1,-7 4 25,1-9 0,-4-1-7,-5 1 1,1-6 55,-6 2 0,0 1 6,-5-2 1,0 6 150,0-6 1,-7 2-40,-2-1 0,-5-2 72,0 6 0,-1-1-86,0 1 0,1 4-35,-1-4 1,0 4-146,1 1-396,-1 7-3,0-5-514,7 11-2,1-4 1090,7 6 0,7 0 0,1 0 0</inkml:trace>
  <inkml:trace contextRef="#ctx0" brushRef="#br0" timeOffset="-71055">9100 5424 7569,'0'15'0,"0"1"0,0 4 0,0-4 347,0 4 1,4 1 500,1-2 0,7 6-441,-2-5 0,-2 1-122,2-2 1,-1-2-63,6 2 1,-2-2-71,-3-3 1,1 1 58,-6 0 40,7-7-229,-4 5 90,0-11 1,-1 2-67,-7-8 0,0-5-67,0-5 0,0-6 42,0 1 1,0-8-87,0 3 0,0-4 66,0-1 1,-5-1 42,0 1 0,-7-5-34,3-1 0,-5-5-11,0 0 0,4-2 25,0-2 0,2 1-5,-2 4 0,2 5-13,3 9 0,3-1 29,-2 7 0,2-1-502,2 5 101,0 1 1,0 4-170,0 0 0,2 7 118,2-2 0,0 2-194,6-2 0,-1 3 120,6-3 0,0 3 5,-1 2 1,1 0 150,0 0 1,4 5 333,1 0 0,0 7 0,-6-4 0</inkml:trace>
  <inkml:trace contextRef="#ctx0" brushRef="#br0" timeOffset="-70749">9496 4645 7569,'-8'0'1031,"2"0"135,6 0 1,1 7-731,4 2 0,2 9-193,3 2 0,3 11-60,-4-2 1,5 11 17,0-1 1,-4 3-1,0 2 0,-2 0-77,2 0 1,3 1-78,-3-1 0,-2 0 118,2 0 1,-2 5-174,2 0 0,1-5-279,-6-5 1,5-1 46,-5 1 1,6 2-198,-1-7 0,-2-6-115,2-9 1,-5-4-440,5-5 1,-1 1-3,6-6 1,0 0 140,-1-5 852,1-6 0,0-9 0,-1-8 0</inkml:trace>
  <inkml:trace contextRef="#ctx0" brushRef="#br0" timeOffset="-70483">9864 5145 7569,'-8'0'0,"-5"-5"949,3 0-464,3 0 1,-1 5 635,3 0-734,-3 0 1,-5 7 362,3 2-533,-3 4 0,7 4-34,-4 2 1,-2-2 155,8 2 0,-1 3 143,5-3 0,0 6-152,0-6 1,6 6-87,4-6 1,5 6-156,4-6 0,6 3 123,9-3-653,-3-9 0,12 8 1,-3-13 298,8-2 1,-1-4 30,7-9 111,0-7 0,5-12 0,-1 0 0</inkml:trace>
  <inkml:trace contextRef="#ctx0" brushRef="#br0" timeOffset="-66789">10702 4616 7090,'13'-10'0,"-2"2"53,-1 1 325,0 2 0,0 0 337,-1 0-316,1-6-64,-2 9 1,1-9 92,-5 6 122,-2 0-225,5-1-228,-7 4 0,-2-10-100,-3 8 1,2-3 78,-7 2 1,0 4 98,-4-4 1,-1 3-202,0 2 0,-1-5-208,-4 0 0,-3-5 149,-6 5 1,-7-4-43,-3 4 1,-5-7 83,-5 3 0,1 0 9,-6 0 1,1-1-16,-6-5 0,0 2 42,0 3 1,-6-3-5,-4 3 1,-4-1-229,-6 1 1,-2-3 235,-7 3 1,-2 2 24,-3-2 0,3 2 0,-3-2 0,-2-1 16,2 6 1,-2-5 83,2 5 0,-2-4-41,-3 4 1,4 0-49,5 5 1,1-2 100,0-3 1,1 4-90,4-4 0,-3 3 26,2 2 1,-2 0-58,-2 0 0,-1 2-97,1 3 1,-5 3 121,0 6 0,3 1-12,2 0 0,1 6-67,39-9 1,-2 1-1,-41 11 54,-2 5 1,6-2-12,-1 7 0,3 2-1567,-8-2 1568,3 7 0,4-5 1,1 5 34,1-2 1,6 0-208,-5 5 0,11-1 234,-2-4 1,14 3 18,-4-3 0,14 2-75,-4-1 0,1 5 11,4-6 0,-1 9-81,1-4 0,3 0 117,-3 5-160,3-3 1,2-2-1,2 0 86,3 0 1,-2 0 10,6 0 0,1 0 146,5 0 1,1 1-210,4-1 1,-3 0 836,8 0 1,-6 0-771,6 0 1,-1-5 291,5 0 0,1-1-315,-1 1 42,0 4 0,6-7 0,0 4-27,3 0-7,1-1 0,0 0 0,0 0 125,2 2 0,8-3-102,5 1 0,4-2 101,6 3 1,-1 0-102,11-5 0,3 4 96,11-5 0,5 5-77,0-4 57,13-1 0,-7-6 0,14-2-15,1-2 60,8-6 0,1 8 1,7-4-226,4 1 1,-2-4 185,1 6 1,-3-7-495,12 1 0,0-2 423,-46-10 1,-1 0 0,-1 1 0,0-1-37,1 0 0,1 1 0,-2-1 0,1 0 27,5 1 1,0-1-57,-2 1 1,-1-1 0,1-2 0,1 0 0,-3-1 0,-1 1 14,0 1 1,1 0-1,1-3 1,0 0 2,-2 0 0,1-1 0,1-1 0,0 0 68,45-1 0,-2 0-2,2 0 0,-3 5 32,-2 0 0,4 0-80,-14-5 0,7-2-30,-7-3 0,-1-2 236,1-2 0,-5-4 39,6 3 1,-8-8-168,3-2 0,-4-4-14,-2 4 0,6-6-23,-1 2 1,6 1-131,-6-2 1,5 1 139,-4-6 0,1 1 28,-2-1 1,-3 3-198,4 2 0,1-1 16,-2 6 1,0-4 107,-4 4 1,-6-1-90,1 2 0,-5 1 123,4-7 0,-6 5 1,2-4 1,-5 1 8,-5-1 1,3-3-186,-3 8 0,-3-7 292,-2 1 1,1 2-225,-1-1 1,0-1 367,-5-4 1,-1 1-360,-4 4 0,7-4 308,-7 3 1,5-2-178,-10-3 1,1 1 95,-6-1 0,0 3 9,1 2 1,-3-3 1,-2 4 0,3-4-95,-4-1 0,-1-5-15,2-1 0,-7-4 43,1 5 1,2-2-17,-1 1 0,-2 3 30,-8-7 1,1 4 81,-6-4 0,0 5-49,-5-5 1,-2-1 100,-3-4 0,-3 5 13,-6 0 0,-3 0-126,-2-5 1,-4 0-114,-7-1 1,-1-5 46,-3-4 1,1 3 33,-6 2 1,0-3-125,-5-2 1,-5-3-348,0-2 1,-5-5 40,5 1 0,-5-1-267,5 5 0,2 2-878,8 3 0,-2 10 160,6 10 1311,-5 9 0,0 2 0,-5 4 0,-3-2 0,1 3 0,-2 5 0</inkml:trace>
  <inkml:trace contextRef="#ctx0" brushRef="#br0" timeOffset="-46670">5865 593 7569,'0'-8'-367,"0"2"366,0 6 71,0-7 689,0 6-37,0-6-315,0 1-31,0 4-52,0-11 1,-2 11-42,-3-3-271,-3 4 0,-8 1 125,-4 0 1,4 0-94,-4 0 0,2 1 55,-1 4 1,1 3-78,-7 7 1,6 1-62,-6 4 0,7-2 66,-1 6 1,-1 1-56,5 4 1,-3 2 39,9 4 0,2-3-120,2 8 1,4-1 140,1 5 0,0 0-18,0 0 0,1 0-222,4 0 1,3 0-24,7 0 1,5-4 130,-1-1 1,2-7 29,-1 3 1,-2-4-141,6-2 1,1-1-142,4-4 0,1-2-88,-1-8 1,0-1 58,1-3 1,-1-3-52,1-7 1,-1 0 60,0 0 369,7-13 0,-5-4 0,5-12 0</inkml:trace>
  <inkml:trace contextRef="#ctx0" brushRef="#br0" timeOffset="-46228">6321 1034 7569,'0'-14'170,"0"-1"1,0 5-115,0 0 0,0 6 334,0-6-207,-7 6 1,4-7 12,-7 6 0,5 0 0,-5 5 1,5 0-49,-4 0 0,4 2-48,-5 3 0,5-2-139,-5 7 1,7 1 2,-2 9-50,3-4 1,2 10 0,0-4 150,0 0-141,0 3 0,0-1 0,0 1 64,0 1 1,2-3 10,3 1 1,-2-4-186,7 5 1,-5-8-10,5 3 0,-2-8-7,2-3 0,3-5-67,-4 0 167,5-2 0,0-2 0,-1-2-16,-3-2 1,6-6 6,-6-10 0,7-3 51,-8-6 1,3 1 12,-2 4 1,1-2 110,-6 6 1,0-5 106,-5 6 1,0-1 63,0 6 1,0-1 19,0 0-116,0 7 0,0 0-96,0 3-151,0 3 0,5-3 164,0 10 1,0 3 6,-5 7 0,1 5-102,4-1 1,-3 6-109,3-6 0,1 8-65,-1-3 0,5-1 48,-5 1 0,6-6-143,-1 2 1,-2-4 10,2-1 1,0 0 295,4-1 0,1 1 0,0 0 0</inkml:trace>
  <inkml:trace contextRef="#ctx0" brushRef="#br0" timeOffset="-45692">6747 1020 7569,'-8'14'-201,"1"3"-72,7 2 0,0-1 317,0 7 0,5 4 274,0 6 0,1 5-69,-1 0 1,-1 9 80,5 4 0,-4 1-110,5 5 0,-5-3-14,5 7 0,-5-4-56,5-5 1,-6 3-54,6-3 0,-7-3-76,2-2 1,-1-10 62,1-5 1,-4 1-102,4-6 0,-3-3 235,-2-11-73,0-1-400,0-5 45,0-3-43,0-19 0,0-8 116,0-13 1,0-7 30,0 2 0,0-6 31,0-4 1,0 2-71,0-7 1,-2-6 15,-3-9 1,4-4-89,-4-6 0,1-4-158,-1-10 0,4 10 155,-4-1 1,3 14 297,2 6 1,5 12-58,0 8 1,5 6-133,-5 9 0,6 6 98,-1 4 0,3 4 151,2 5 1,-5 4-116,-1 6 1,1 0 0,5 0 1,0 0 310,-1 0 0,1 9-299,0 1 0,4 11-124,1-6 0,1 8 81,-1-3 7,-4 6 0,5-8 0,-6 6-7,0 2 1,-2 2 1,-3 1 0,1-4 31,-6-1 1,0-1 3,-5 2 0,-2 3 14,-3-4 1,-3-1 113,-7 1 1,-4-6-92,-1 2 0,-6-4-18,2-1-65,2-7 0,-4 4 1,7-7 66,1-2 1,1-2 40,3-1-73,-1 0-215,0 0-299,7 0 0,2-1 495,6-4 0,6-3 0,2-7 0</inkml:trace>
  <inkml:trace contextRef="#ctx0" brushRef="#br0" timeOffset="-45228">7438 829 7569,'-15'0'-58,"0"0"0,1 0 1,-1 0 485,0 0 1,0 1-216,1 4 1,-1 3-27,0 7 0,1 6-33,-1 4 0,5-2-105,0 1 0,7 1 60,-2 4 1,4 0-86,1 1 1,1-6-155,4 1 1,3-2-3,7 1 1,0 2-11,-1-6 1,3-5 68,2-6 0,-1 0-93,7 0 0,-6-2 95,6-7 0,-7 0-25,1 0 0,-1-7-7,2-2 1,-9-6 16,4-5 1,-5 2 130,0-6 0,1 4-53,-6-4 1,0 4 84,-5-4 0,0 4-45,0-4 0,0 4 120,0-5 0,0 7-105,0-1 1,0 3 88,0 1 0,0 0-56,0 0 0,-2 2 97,-3 4-285,4 2 31,-6 7-187,7 0 0,0 8 231,0 7 1,2 1-1,3 9 1,-4-6-29,4 6 1,-3-1-277,-2 6 0,2-1-54,3 1 0,-2-1 7,7 0 384,-7-6 0,10 5 0,-5-5 0</inkml:trace>
  <inkml:trace contextRef="#ctx0" brushRef="#br0" timeOffset="-44959">7982 755 7569,'-15'0'238,"0"7"0,0-1 0,2 6-99,4-3 1,-4 3 83,3 7 1,2-1 219,-2 7 0,5-5-242,-5 4 1,7-4-150,-2 4 0,3-1-124,2 1 0,2 3 79,3-8 1,1 2-343,4-1 1,3-4 110,-3 4-108,10-10 0,-4 3 1,4-5-18,-4 0 0,3-1 43,1-7 1,5 0 34,-6 0 0,7-12 271,-1-2 0,3-11 0,1 2 0</inkml:trace>
  <inkml:trace contextRef="#ctx0" brushRef="#br0" timeOffset="-44750">8305 799 7961,'-8'0'1035,"1"7"-668,7 3-316,0 3 0,0 6 0,2 1 146,3-2 1,-2 5-62,7 1 0,-5 4-230,5 1 0,-6-4 101,6-1 0,-7-1-461,2 2 1,2 2 53,-2-2 71,0-4 1,-5 0 0,0-6-182,0 0-291,0-7 801,0-1 0,0-1 0,0 2 0</inkml:trace>
  <inkml:trace contextRef="#ctx0" brushRef="#br0" timeOffset="-44553">8246 299 7569,'-15'0'2133,"1"-6"-1575,6 4-345,1-4-858,7 6 609,7 0 0,1 0 136,6 0 0,1 1-1835,0 4 1735,0-3 0,-1 11 0,1-5 0</inkml:trace>
  <inkml:trace contextRef="#ctx0" brushRef="#br0" timeOffset="-44278">8643 211 7927,'0'15'0,"0"0"165,0-1 0,2 3 272,3 2 1,-2-1-199,7 7 0,-1 1-71,6 8 0,-5-1-44,0 6 1,-2 0-68,2 5 1,3-4-56,-3-1 1,-2 0 76,2 5 1,-6 5-158,6 0 1,-7 0 27,2-5 1,-3-5-35,-2 1 1,0-9-26,0-2 1,0-1-188,0-9 1,0 1-457,0-5-248,0-7 1000,0-2 0,0 1 0,0 1 0</inkml:trace>
  <inkml:trace contextRef="#ctx0" brushRef="#br0" timeOffset="-43645">8614 726 7569,'-9'-8'932,"-2"-1"-645,6 5 0,0 0-117,5-6 0,7 2-58,3-2 0,4-1-107,6 6 1,-2-5-307,6 5 1,-2-4 216,7 4 0,-3 0-418,8 5 0,-3 0 141,-1 0 99,-1 0 1,1 0-1,-1 0-67,0 0 1,-6 6 196,-3 4 1,-4-2 133,-1 2 1,0-2-3,-1 2 0,-4 2 106,0-8 1,-5 3-85,5-2 0,-7-2 330,2 7 1,-2-5-65,2 5 17,-3-1 0,4 8 1,-6 1 202,0 1-360,0 7 1,0-4 0,2 4 20,3-2 1,-2-4-25,7 4 1,-2-1-242,2 2 1,3-4 66,-3-6 0,3-1-87,1 1 0,-4-5-34,0 0 0,0-7-43,4 2 0,-4-5 42,0-5-20,0-3 1,0-12-1,-1-1-24,3-2 0,-1-1 59,-1-6 0,3-4 98,-3 0 1,-2-1-59,2 6 0,-5 1 284,5 4 0,-6-2-1,6 6 1,-6 0 410,0 6-387,-2 5 1,-2 1 94,0 3 1,0 5-85,0 0 1,0 9 32,0 10 1,0 4-87,0 6 1,-5 6-6,0-1 1,0 12-89,5-2 1,0 10 0,0 0 0,0 4 6,0 6 0,2 10 66,3 9 1,-3 4-282,2 1 0,0 0 200,1 0 0,-4-6 2,4-4 1,2-4-30,-2-6 1,4-2 75,-4-8 0,0-5-264,-5-4 1,0-5 26,0-5 0,0-5 57,0-9 0,-6-4 141,-4-6 1,-3-1 349,-2 1 0,-1-5-427,-4 0 1,-3-7 85,-6 2 1,-1 1-380,1-1 0,-5 2 145,-1-2 0,-4-4-295,5 4 0,-5-3 42,4-2 400,1 0 0,-2-7 0,-1-1 0</inkml:trace>
  <inkml:trace contextRef="#ctx0" brushRef="#br0" timeOffset="-7444">7938 7335 7569,'-14'-8'134,"-1"1"4,7 1 0,-4 2 243,7-5-60,1 5-245,4-9 0,0 10 248,0-7-129,0 7 221,0-10-71,0 11-259,0-4 1,6 6 6,4 0 0,3 6 58,2 4 0,-1 15-55,1 4 0,1 17-105,4 3 1,-4 8 55,4 7 1,-4 7-285,-1 8 0,0 7 201,-1 3 1,1 4-275,0 5 0,-10-48 0,0-1 207,4 44 1,-5 4 116,0 1 1,-2-7-91,-2 7 1,0-6 51,0-4 0,0-2-192,0-2 1,-6 1 231,-4-7 0,2 0 90,-2-4 1,2-6-132,-2 1 1,-2-7 79,8 2 0,-6-5-124,5-5 1,-2-4 241,2-6 1,4-3-250,-4-7 1,3-6 288,2-13 0,0-5-721,0-1 583,0-5 1,2 1-509,3-10 237,-4-3 1,11-7-234,-7 0 1,5 0-65,-6 1 493,8 6 0,-11-12 0,6 4 0</inkml:trace>
  <inkml:trace contextRef="#ctx0" brushRef="#br0" timeOffset="-3900">5397 11390 7507,'-10'-15'279,"0"1"77,7-1-55,-10 0 1,5 2 60,-7 4-187,0-5 0,1 8-55,-1-4 1,0 4 56,1 6 0,-3 0-120,-2 0 0,2 6 63,-2 4 1,2 8-121,3 1 0,-1 8 73,0-3 0,1 9-5,-1 1 1,0 7 14,1-2 0,5 8-8,5 2 1,2 7-128,2-2 1,0-3 81,0-2 0,6 0-61,4-5 1,3-4-29,2-10 0,0-2-113,-1-4 0,1-3 46,0-6 0,4-2-110,1-3 0,0-4 85,-6-6 1,6-6-37,-1-4 0,1-9 62,-5-6 1,-5-4 16,-1-6 1,0-1 133,0-3 1,3-3-52,-7 3 1,0 1 38,-5-1 0,0 4-15,0-4 0,0 7 130,0-3 1,0 9 3,0 2 181,0 6-83,0-4-188,0 14 0,0 10 125,0 13 0,1 3-88,4 11 0,-3-3-32,3 8 1,1 2-20,-1-1 1,5 4-71,-5-5 1,6 0-39,-1-4 0,3-1-193,2 1 0,-1-7-308,1-4 1,1-3 266,4-1 0,-2-7-280,7-3 0,-6-6 593,6-9 0,-1-7 0,6-12 0</inkml:trace>
  <inkml:trace contextRef="#ctx0" brushRef="#br0" timeOffset="-3653">5853 11537 7787,'-15'-6'283,"0"4"1,1-3-32,-1 3 1,5 4-64,0 3 0,0-2 0,-4 7 1,4 0-76,0 5 1,2 4 68,-2 1 1,-1 6-80,6-2 1,-5 4 101,5 2 1,0-1-24,5 0 1,0 1 92,0-1-454,7 1 1,1-1-1,7-1 65,-1-4 1,6 1-24,0-11 1,4 3-355,-4-12 1,6 0 246,-2-5 1,4-7-333,1-3 1,1-9-8,-1-6 283,1-3 1,-6-1-1,-1-2 299,-2-3 0,-1 3 0,-5-12 0,-1 6 0</inkml:trace>
  <inkml:trace contextRef="#ctx0" brushRef="#br0" timeOffset="-3445">6073 11170 7641,'-2'-20'233,"-2"0"1,2 6 133,-3 4 0,3 7 344,2-4-478,0 20 1,2 4-200,3 12 0,-2 0 7,7 1 0,-2 4-58,2 0 0,1 12 59,-6-2 0,5 4-79,-5-4 1,2 0-31,-3 0 0,-2 0-129,3 0 1,2-5-92,-3 0 1,3-4 117,-2 4 0,-4-8-454,4-2 1,-1-6-15,1-8 637,-4-7 0,12 5 0,-5-5 0</inkml:trace>
  <inkml:trace contextRef="#ctx0" brushRef="#br0" timeOffset="-3275">6103 11420 7569,'-7'-15'0,"4"7"502,-7 3 789,7 3-851,-4 2-257,20 0 1,-3 0-218,10 0 0,1 5-168,-2 0 1,3 0-277,-3-5 1,2 0 110,4 0 1,1 0 366,-6 0 0,6 0 0,-3 0 0</inkml:trace>
  <inkml:trace contextRef="#ctx0" brushRef="#br0" timeOffset="-3062">6499 11449 7569,'7'15'239,"-5"-7"0,6 3 1,-5-4 122,2 1 0,6 2-132,-1 4 0,-2 1-70,2 0 0,-5 6 21,5 4 0,-7 1 0,2-2 1,1 7-49,-1-6 0,0 6-92,-5-7 1,2-1-158,3 2 1,-4-7 70,4 1 0,-3-7-1150,-2-3 707,0-5 91,0 2 1,7-25 0,1-6 0</inkml:trace>
  <inkml:trace contextRef="#ctx0" brushRef="#br0" timeOffset="-2900">6411 11111 7586,'-8'0'-759,"2"2"480,6 2 1,1-2 278,4 3 0,3 3 0,7 0 0</inkml:trace>
  <inkml:trace contextRef="#ctx0" brushRef="#br0" timeOffset="-2511">6779 11449 7670,'8'15'250,"-3"-1"1,-2 1-6,2 0 1,-3-5 89,2-1 0,3 1-140,-2 5 1,5 4 0,-5 1 0,4 0-18,-4-6 1,5 1 11,-5 0-1,5-1 113,-5 1 65,6 0-311,-3 0-33,7-1 0,-5-6-42,0-3 0,-7-5 112,2-5 1,-4-4-15,-1-11 0,0-3-50,0-6 1,0-1-50,0 1 1,0-2-210,0-3 1,0 3 125,0-4 0,0 4-145,0 2 1,0-1-111,0 1 1,5 1-155,0 4 1,5 3 62,-5 6 0,6 2-177,-1 3 1,-2 3 57,2 7 568,0 0 0,11 0 0,2 0 0</inkml:trace>
  <inkml:trace contextRef="#ctx0" brushRef="#br0" timeOffset="-2136">7308 11273 7759,'-15'-9'720,"0"3"0,1 12-523,-1 4 0,5 3 23,0 2 1,2 6 38,-2 4 0,-1 2-150,6 3 1,-1-1 16,1 1 1,3-6-10,-3 1 1,4-6-9,1 6 0,4-7 65,1 1 1,7-7-9,-2-2 0,3-7-415,1 2 1,3-4-97,2-1 1,-2-6-37,2-4 1,-2-5 171,-3-4 0,1 2-24,0-2 0,-1-2 39,1 1 176,0 0 1,-5 6 0,-2-1-83,-2 0 0,-1 5 131,-5 1 82,0 5 0,2-2 21,3 6-46,-4 0 1,6 6-99,-7 4 0,5 3-98,0 2 1,6 0 117,-1-1-293,3 1 0,-3 1 0,0 1 52,1-3 1,7 4 138,2-8 1,-1-2-60,-4 2 151,0-7 0,-1 4 0,1-7 0</inkml:trace>
  <inkml:trace contextRef="#ctx0" brushRef="#br0" timeOffset="-1842">7587 10832 7569,'-23'-40'0,"4"1"0,4 11 0,5-1 0,-1 9 0,6 1 850,0 9-272,5 4 0,0 7-148,0 4 1,5 10-248,0 9 1,6 4 22,-1 1 1,-2 2-139,2 4 0,0 2-178,4 7 1,1 5 213,0 0 0,0 5-7,-1-5 1,-1 5-294,-3-5 1,3 5-79,-3-5 1,-2-2-101,2-7 1,-5 0 108,5-5 0,-5-6-41,4-4 1,-5-12 26,0 1 1,0-7-494,1 3 467,-4-7 0,6-3 63,-7-10 0,0-8 242,0-1 0,-7-14 0,-1 2 0</inkml:trace>
  <inkml:trace contextRef="#ctx0" brushRef="#br0" timeOffset="-1519">7705 11199 7571,'0'-15'101,"0"6"194,0-1-196,0 7 0,0-6-90,0 4 0,6 4 66,4-4 0,3-2-17,2 2 0,0-6 40,-1 1 0,6-1-17,-1 1 1,1-3 58,-5 3 0,1 2-16,4-2 1,-4 2-145,4-2 1,-4-1 83,-1 6 0,-6 0-91,1 5 102,0 0 0,5 0 29,-1 0 1,-5 7 25,-5 2 0,3 6 0,-2 5 1,5-2-7,-5 6 0,4 1 100,-4 4 0,2-5-66,-2 1 0,-2-5 20,7 4 1,-5-6 7,5 2 0,-6 1 24,6-2-192,-7 8 0,9-11 1,-6 5 32,3 0 0,-4-4-153,4 2 0,-4 1 155,5-5 1,-5 6 12,5-11 1,-5 1-2098,4-6-240,-5-3 818,9 4 1453,-12-12 0,12-9 0,-4-8 0</inkml:trace>
  <inkml:trace contextRef="#ctx0" brushRef="#br0" timeOffset="-1361">8043 10861 7569,'-15'-7'668,"0"6"-758,7-6-28,2 1 1,7 4-298,4-3 1,5-1-89,10 1 1,-4 0 502,4 5 0,-4 0 0,5 0 0,2 0 0</inkml:trace>
  <inkml:trace contextRef="#ctx0" brushRef="#br0" timeOffset="-1000">8425 10993 7371,'-10'10'0,"0"0"0,7 0 139,-2 4 1,-1-4 240,1 0 1,0 5-124,5 4 0,-5 6-59,0-6 0,0 6 110,5-6 1,0 11-91,0-6 1,0 7-8,0-6 0,2 1-96,3-1 0,3 1-104,7-7 1,1 1 61,4-5 1,-4-1-97,3 1 0,3-7-157,-3-3 1,6 2 61,-6-3 1,1 1 6,-5-5 1,-1-6 61,1-4 1,0 0-106,-1-4 1,-5 0 98,-4-10 0,-4 4-6,-1-4 0,0 4 127,0-4 1,-1 1 67,-4-2 1,-4-2-67,-5 2 1,-1 2-64,0-1 0,1 4 3,-1-4 1,5 6-87,0-2-225,1 4 72,0 1 1,3 5-705,6 0 533,0 7 0,6-3-244,4 6 1,3 0 645,2 0 0,6 6 0,2 2 0</inkml:trace>
  <inkml:trace contextRef="#ctx0" brushRef="#br0" timeOffset="-725">8969 11302 7569,'-7'15'-112,"6"-6"387,-4 1 0,2-2 408,-2 2 19,3-3-615,-5-7 1,6 0-157,-4 0 1,3-2 123,-3-3 0,4-3-102,1-7 0,0 1 37,0-1 0,0 0 109,0 1 1,5-6-14,0 0 0,1-1 2,-1 2 1,-2 2 89,7-2 0,-2 2-120,2 3 1,3-1 36,-3 0 0,3 7 440,2 3 1,-1-1-104,1 1 1,1 0-96,4 5 1,-2 6 64,6 4-428,1 3 0,-1 4 0,-1 2-76,-1 6 1,2 2-307,-4 3 0,4-1-201,-4 1 0,-1-1 609,-4 0 0,6 1 0,2-1 0</inkml:trace>
  <inkml:trace contextRef="#ctx0" brushRef="#br0" timeOffset="99867">10672 6703 7569,'-5'-10'28,"-1"0"0,-1-1 168,1-2 0,1 3 0,5 0 210,0-1 1,5 3 176,0-2-388,6 0 1,-3-3-26,7 3 1,5 4-95,-1 6 0,2 1 48,-1 4 0,3 5-69,6 9 1,2 6-80,4 9 1,2 4 57,7 6 1,5 7-5,0 2 0,2 6-346,-2 5 1,3 5 211,7 9 0,-3-1 87,-27-36 0,0 1 0,28 36-17,-23-36 0,1 0 0,-1-1 0,-1 1 36,1 2 0,1 0 0,0 0 0,0 0-1,-3 0 1,0 1-1,0 1 1,-1 1 51,-1-1 0,-1 1 0,0 2 0,1 0-50,-1-3 1,1 1 0,1 2-1,0 1 0,-2 0 1,1-2 0,1 0-1,0-1 31,-4 0 1,-1-1-1,0-1 1,-1 0 88,0-1 1,-1 0-1,20 43-84,-5-4 1,-3-3-16,-6-6 1,4-1 19,0 1 1,-4-1-2,-6 1 0,-1-7-194,2-4 0,1-4 113,-7-5-15,1-3 1,-7-9-1,-2-1 58,-1-2 1,-5-6-17,5 1 0,-7-3 2,2-1 0,2-3-4,-2-2 1,-1-2 248,-4-4 0,5-2-337,0 2-31,0-2 73,-5-3 0,0-4-391,0 0 115,0-7-484,0 4 0,0-7 0</inkml:trace>
  <inkml:trace contextRef="#ctx0" brushRef="#br0" timeOffset="100970">11614 11187 7569,'-7'-15'0,"6"1"0,-4-1 0,3 0 0,2 0 384,0 1 0,0-1 33,0 0 1,0 6 11,0-1-137,0 0-135,0 2 33,7 1 0,-4 20-15,7 7 1,-5 9-56,4 10 1,-4 2 21,5 13 1,-5 0-172,5 5 1,-5-2 59,4-3 1,-5 0 98,1-10 0,1 3-127,-1-7 1,0-5-175,-5 0 1,5-9 52,0-2 1,0-11-242,-5 2 100,0-10 65,6 2 1,-4-19 148,3-3 0,-4-16-20,-1-3 0,0-7 36,0-3 0,0-2-26,0-3 0,0 2-2,0-7 1,0 2 39,0-2 0,0 0 96,0 10 0,0-2-67,0 12 1,5 1 86,0 9 0,2 8-44,-2 6 0,-2 6-50,7 0 0,-5 5 122,4 9 1,1 6-101,5 14 0,0 6 15,-1 3 0,1-2-36,0 3 0,-1-3-75,1 2 1,0-3 53,-1-6 1,0-3-197,-5-2-88,4 3 156,-4-12 17,5-1 1,-4-10 54,0-10 60,-7-3 0,4-15 1,-6-7-55,4-7 1,-3-6 14,3-1 0,-4-2 41,-1-3 0,0 7 18,0-7 1,2 5 71,3-10 0,-3 7-63,2-2 0,0 5 80,1 4 1,-4 0-31,4 5 72,3 7 0,0 2-81,7 7 1,-5 6-14,0 8 0,-5 3 149,4 2 1,0 7 14,0 2 0,4 11-74,-3 5 0,3 4-35,2 5 1,0 4-38,-1 6 1,1 7-13,0 2 1,4 0-79,1 1 0,0 0 42,-6 4 0,1-4-113,0 0 0,-1-7 41,1 2 0,-2-4-77,-3-6 1,3 0-377,-3-10 0,3 2-126,2-11-53,-1 0 1,1-12 152,0-3 1,-2-5 534,-3-5 0,3-16 0,-5-11 0</inkml:trace>
  <inkml:trace contextRef="#ctx0" brushRef="#br0" timeOffset="101370">12555 11246 7573,'-9'14'285,"3"-4"-241,6 0 0,0 0 115,0 4 1,6 0-41,4-5 0,-2 3 29,2-7 0,0 0-52,5-5 1,-1 0 80,1 0 1,0 0 0,-1 0 0,1-7-125,0-3 0,-2-8-69,-3-1 1,1-6 57,-6 6 1,5-8 104,-5 3 0,1-4-193,-1-1 1,-3 6-12,3 3 0,-4-1-1,-1 2 0,-1-6 83,-4 5 0,-2 1 10,-3 4 37,-3 0 1,5 2 244,-6 4-268,-1 2 1,0 10 8,0 7 1,6 2-31,-1 12 1,2 5 38,-2 6 1,3 6 5,7-2 1,0-2-5,0 3 0,0-1-5,0 5 0,2-5-37,3 0 0,3-1-8,7 1 1,-1-3-177,1-7 1,1-4 71,4-1 0,1-6 113,4 2 0,3-10-317,-4-5 1,4-4-419,1-1 1,1-1 232,-1-4 1,0-8-180,1-7 0,-2-6 653,-4 1 0,4-2 0,-5-3 0</inkml:trace>
  <inkml:trace contextRef="#ctx0" brushRef="#br0" timeOffset="101842">13216 11084 7569,'0'-15'-39,"0"1"134,-7-1 1,6 5 362,-4 0 54,3 7 183,-4-3-512,4 6 1,-9 1-79,6 4 0,-5 3 77,5 7 0,-6 1-12,1 4 1,2 1 24,-2 4 0,2 2-5,-2-2 0,-2 8-119,8 1 0,-1 0 168,5-5-276,0 1 1,0-6-1,1 1 140,4 1 0,3-5 41,7-1 1,0-4-307,-1-1 0,6-7-173,0-3 0,4-3-46,-4-2 1,1-7 186,-1-3 0,-4-9-35,4-6 0,-4-3-83,-1-1 295,-1-7 1,-1 5 0,-1-5-132,-2 0 1,-7 5 14,2-3 1,1 3 173,-1 1 1,0 3 256,-5 2 0,0-1 11,0 6 0,0 1 34,0 4 114,0 0-270,0 1-175,0 6 97,0 1 1,5 14-11,0 2 1,1 4-154,-1 2 1,-1 5 80,5-1 0,-4 7-86,5-1 1,-7 1 47,2-1 1,2 6-60,-2-7 1,4 7-17,-4-6 0,2 2-85,-2 3 1,-2-6-63,7 1 1,0-7-203,4 1 1,1-4 195,0-5 0,-1-4 129,1-6 1,5-1-1346,-1-4 1455,1-3 0,-5-14 0,-1 0 0</inkml:trace>
  <inkml:trace contextRef="#ctx0" brushRef="#br0" timeOffset="102309">13966 10775 7569,'0'-8'0,"0"-5"-83,0 3 110,-7 4 0,5-7 141,-2 3 1,2 2 84,2-2-119,0 7 0,-2-9 1025,-3 7-662,4 0 0,-7 7-186,3 3 0,3 3-185,-3 7 1,-1 0-156,1-1 0,0 3 60,5 2 0,0-3-80,0 4 0,0 1 5,0-1 1,6 0-92,4-6 0,8-4 14,2 0 1,6-2-97,-2 2 1,-1 3 10,2-3 1,-1-2 86,6 2 0,-6 1 55,1 9 0,-7-2-6,1 6 0,-2-4 31,-3 4 0,-4 1-37,0 4 0,-7-4-11,2-1 1,-3-1 215,-2 1 1,-5-1 77,0-3 1,-7-4-35,3 4 1,-6-4-113,-5-1 1,4-5-62,-4-1 1,4-5 1,1 1 1,1 1-2,-1-1 0,5 0-11,0-5 1,5 0-213,-4 0 75,5 0 1,-2-2-228,6-3 1,0-3-187,0-6 1,6-3 236,4-2 1,3 2-510,2-2 832,0-4 0,-1 0 0,1-6 0</inkml:trace>
  <inkml:trace contextRef="#ctx0" brushRef="#br0" timeOffset="102779">14451 10805 7569,'0'-10'495,"0"0"1,0 5 37,0-5 125,0 7 232,0-3 1,0 17-680,0 4 1,5 4-29,0 1 1,-1-2 22,-4 6 1,5 1-73,0 4 0,2 1 9,-2-1 0,-2 1-177,7-1 1,-1 0 51,6 1 1,0-1-271,0 1 0,-1-8 11,1-2 1,-2-4-95,-3-1 1,3-7 96,-3-3 0,3-3-90,1-2 1,0-4 155,-5-5 0,4-3-83,-3-12 1,-2-1 142,2-4 0,-5-1-48,5 1 0,-7-5 199,2-1 1,2 3 35,-3 7 0,1-3 77,-5 4 1,0-4-174,0-1 0,0-1 4,0 1 0,5 6 159,0 4 483,0 2-343,-5 3 0,2 5 122,3 4-289,-4 4 1,11 7-47,-7 4 0,1 3-86,-1 2 1,-3 6 45,3 4 0,1 2-87,-1 3 0,2 1 47,-3 3 1,0-3-113,5 3 0,1-2-21,5-3 1,-2 0-98,-3 1 1,8-7-199,-3-4 0,2-4-31,-2-5 0,5-4-312,-1-6 0,6-1 782,-6-4 0,8-10 0,-5-8 0</inkml:trace>
  <inkml:trace contextRef="#ctx0" brushRef="#br0" timeOffset="103110">15244 10878 7546,'0'15'-23,"-4"0"184,-1-1 0,0 3 291,5 2 0,0-2-124,0 2 0,0 2-140,0-1 0,0 0 20,0-6-94,6 1 1,1 0-169,3-1 311,-4-5 73,1 4 166,-6-12 22,6 6-475,-7-7 0,0-7 97,0-3 0,0-3 41,0-1 0,0-3-132,0-2 1,0 1-204,0-7 1,0 1 104,0-6 1,0 1-45,0 0 0,0-6 58,0 1 1,0 0 5,0 4 0,0-1-110,0-3 1,0 5 91,0-1 0,1 1-166,4 4 1,-1 2 0,5-1 1,1 6-3,5-2 1,0 6 90,-1 4 1,1-2-5,0 8 1,-1-1-750,1 5 1,1 1-479,4 4 1354,-4 3 0,6 14 0,-8 0 0</inkml:trace>
  <inkml:trace contextRef="#ctx0" brushRef="#br0" timeOffset="103421">15641 10775 8486,'15'-6'456,"0"3"0,-1-7-215,1-2 0,0-1-46,0-1 0,-6-1-87,1 0 0,0-6 63,5-4 1,-2 3 124,-4-3 1,3 1-114,-7-6 1,5 6-82,-5-1 0,-1 6 20,-4-6 1,0 7-131,0-2 0,0 4 274,0 1-100,-6 1 0,-2 1-247,-7 3 1,0 3-52,1 7 0,-1 9 32,0 5 0,1 7 84,-1 9 0,2-1 223,3 1 0,3 4-63,7 0 0,4 5 31,5-4 0,1 4-95,10-5 1,1 2 44,-1-2 0,6-3-447,-2 4 0,4-6-9,2-4 1,1-2-783,3-4 0,-3-4 1113,3 0 0,4-1 0,-1-6 0</inkml:trace>
  <inkml:trace contextRef="#ctx0" brushRef="#br0" timeOffset="104520">11320 12877 7569,'-8'-6'-147,"-5"4"602,11-4-328,-5 6 84,7 0 1,2 11-1,1 7 22,2 8 0,7 2-102,-3 11 1,4 7-38,2 8 1,-5 5 38,0 4 1,0 1-164,4 9 1,-4-7-37,0 7 0,-5-3 75,5 4 1,-7-10 20,2-1 1,-2-7 39,2 3 1,-3-2-42,2-8 1,-2-7 4,-2-7 0,2-6 2,3-5 17,-4-2-173,6-8 0,-6-7 144,4-7 1,-3-8-170,3-12 0,-4-9 156,-1-10-168,0-4 0,-1-8 0,-2-2-40,-2-5 0,-7-12-13,2-3 1,2-15-145,-2-1 0,2-9 273,-1 0 0,2 49 1,2-1 82,0-48 1,0 10-117,5 9 0,0 11 169,0 4 0,7 7 35,3 8 1,3 1 14,1 14 1,3 1-42,2 9 1,-2 3 82,2 6 1,4 2-68,2 3 0,-3 4 348,3 6 1,-5 6-322,4 4 1,-1 11-38,1 8 1,3 3 43,-8 7 1,1 2-66,-6 8 1,0-2-64,-5 7 1,3-7 51,-7 2 0,0-5-90,-5-5 1,0 2-15,0-6 0,-2 4 96,-3-5 0,-3 0-17,-7-4 0,-4-7-65,-1-4 0,0-2-188,6-3 1,-6-6-50,0-3 0,1-3-93,4-2 1,5-2 18,1-3 1,0-3-421,0-6 783,2-1 0,1-6 0,-3-2 0</inkml:trace>
  <inkml:trace contextRef="#ctx0" brushRef="#br0" timeOffset="105154">11820 13112 7569,'14'9'-115,"-6"4"1,4-10 0,-6 5 99,3-1 0,0-2 3,6-5 1,0 0-1,-1 0 0,1-2 305,0-3 0,4-3 457,1-7 0,1-4-569,-1-1 1,-4-6-28,4 1 1,-4-2-205,-1-3 1,-2-4 18,-3 0-6,3-1 1,-12 6 0,4 1 84,-3 4 0,-2-4-19,0 3 0,-5 4-1,0 2 1,-6 2-4,1 3 0,-3-1 49,-2 0 0,5 7 5,1 3-63,-1 3 1,-5 6 0,0 5 0,6 8-64,-1 12 1,6 2 80,0 4 0,2 2-8,2 7 0,0-1-56,0-4 0,2-2-16,2-2 0,1-3 72,10 8 1,-3-13-27,7 3 1,2-6-238,-1 1 0,6-4-61,-1-6 0,2-6-67,3 1 1,-1-6 46,1 0 1,1-8-98,3-6 0,-3-3 84,3-2 1,-4-5 330,-6 1 0,-3-2 0,-6 1 0,0 2 0,-1-7 0,-5 8 0,-5-3 0,3 4-91,-2 1 32,0 0 407,-5 0 499,-7 7-640,6 2 0,-6 12 31,7 4 1,0 3 34,0 2 1,2 4-60,3 1 0,-2 5-153,7-6 1,0 2 26,4-1 1,-4-4-16,0 4 1,-5-9-2,5-1 1,-7-5 88,2 5 123,-4-7 188,-1 4-432,0-20 0,0-4 80,0-12 0,0 3-176,0-4 0,0 3-27,0-13 1,0 6-76,0-5 1,-5-5 65,1-5 1,-8 0-103,2 5 1,4-5 23,1 0 0,-2 1-74,2 9 0,1 5 105,4 9 0,0-1 29,0 7 0,0-1-413,0 5 0,6 6 74,4-1 1,3 6 448,2 0 0,6-5 0,2 1 0</inkml:trace>
  <inkml:trace contextRef="#ctx0" brushRef="#br0" timeOffset="105485">13025 12113 7569,'0'-15'0,"-7"1"78,-2-1 0,-5 0 66,0 0 1,-1 1-57,0-1 0,6 5 353,-1 0 604,0 7-427,-5-3-431,7 6 0,2 8-67,6 7 0,0 6-99,0 8 0,4 12-13,1 3 1,7 12 83,-2 2 1,8 4 125,1 12 0,2 4-347,-1 15 0,-4-6 198,4 6 0,-2-1-268,2 6 1,-12-48 0,0 1 224,11 47 0,-7-3-43,-2-2 1,-1 0-210,6-5 1,-5 2-321,0-12 1,-7 5 306,2-4 0,-3-7-317,-2-9 0,0-9 171,0-5 0,-2-10 108,-3-4 1,-1-11 79,-4-4 1,-3-10-279,3-5 0,-2-7 1212,3-8-737,-4-6 0,4-20 0,-5-2 0</inkml:trace>
  <inkml:trace contextRef="#ctx0" brushRef="#br0" timeOffset="105660">12951 13112 7569,'-5'-19'0,"1"-1"1111,-8 1-769,4 4 1,0 0 0,3 1 190,3-1 0,4 0-326,3 0 0,3 1-284,7-1 0,6 5 173,3 0 1,4 2 109,2-1 1,-1-3-518,0 7 1,1 0-687,-1 5 0,-4 0 2,-1 0 0,-4 0 76,4 0 919,-6 0 0,10-6 0,-5-2 0</inkml:trace>
  <inkml:trace contextRef="#ctx0" brushRef="#br0" timeOffset="106010">13422 12819 7569,'-7'-9'0,"6"1"519,-4 3-146,-3 4 0,4-8 19,-6 5 1,6 2-118,-6-3-186,0 3 0,0 4 0,0 3 140,-1 5 0,3 9-34,-2 6 0,5-2-76,-5 1 0,7 6 64,-2 4 1,3 2-169,2-2 1,2-3-86,3 3 1,-2-1-91,7 1 1,0-7 10,5 2 1,1-5-120,4 1 0,-4-5 49,3-11 1,-1-2-50,2-7 1,-4 0 51,4 0 0,-4-7 87,-1-2 1,0-11 108,-1-5 0,-1-2-55,-3-3 0,2 1 131,-7-1 0,-1 1-10,-4 0 0,0-4 137,0 4 0,-1-9-104,-4 9 0,2 1 52,-7 3 1,2 3-98,-2-3 1,-2-1 24,8 6 0,-3 1-175,2 4 0,3 5 104,-2 0 0,2 6 40,2-6 0,2 6-377,2 0 0,0-3-498,6 2 1,-1 0 291,6 5 555,0 0 0,-1 0 0,1 0 0</inkml:trace>
  <inkml:trace contextRef="#ctx0" brushRef="#br0" timeOffset="106326">13819 12789 7569,'0'15'13,"0"0"1,0 1 0,0 2 101,0 1 0,5 1 166,-1-5 1,6 4 272,-5 1 1,5 1-270,-5-1 1,6 1-124,-1 3 0,-3 3-23,-2-8 0,1 2 11,-1-1 1,1-4-95,-1 4 0,-3-9 214,3-1-176,-3-7 7,-2 11-14,0-13 1,-5-11-159,0-9 1,-2-11 46,2 6 0,4-9-94,-4-1 1,3-7-110,2 2 0,0-5 91,0-5 1,0 3-123,0-3 1,0 5 53,0 5 1,7-2 103,2 7 0,0-1-219,0 6 0,-4 4-295,5 1 1,0 6 181,5-2 1,-6 6 122,1 4 1,0-2 308,5 8 0,-1-1 0,1 5 0,0 0 0</inkml:trace>
  <inkml:trace contextRef="#ctx0" brushRef="#br0" timeOffset="106877">14245 12539 7569,'5'10'0,"1"0"-220,3 1 188,-6 2 1,8-1 231,-6 2 1,0-2-1,-3 9 78,3 0 0,-4-3-95,4 7 1,-2-1 33,2 6 1,-3-1 90,3 1 1,-2-1-123,2 0 1,-3 1-4,2-1 1,-2-4 22,-2-1 1,0-6 68,0 2-654,7-11 484,-6 5 8,6-13 0,-7-2-163,0-14 1,0-6-221,0-9 1,0-1 34,0-3 0,1 1 84,4-6 1,-1 5 101,5-5 1,-4 7 56,5 3 1,-2 1 1,2 9 0,2-1-10,-8 5 1,3 7 88,-2 3 1,-2 4-97,7 1 1,-7 1 15,2 4 1,2 8 181,-2 7 0,1 6-101,-1-1 1,-2 2-137,7 3 1,-7-6 11,2 1 1,2-7-114,-2 1 1,1-2-23,-1-3-14,-3 1 0,6-7-2,-3-3 82,-4-3 0,6-4 70,-7-3 1,2-5-48,2-9 0,-2 1 108,3-7 0,1 1-19,-1-6 1,2-4 47,-2 0 0,-2 0-33,7 4 1,-5 1 12,5-1 0,-2 1 0,2 0 0,3-1 64,-4 1 0,0 6-91,0 3 1,0 4 29,0 1 323,4 7-236,-4-5 1,4 18 17,-4 0 0,0 8-108,-4 6 1,-2-1-89,7 7 0,-6-1-30,6 6 1,-2-1-204,2 1 1,3-1-240,-3 0 1,3 1 226,2-1 1,0-1-61,-1-4 0,1 4-41,0-3 397,-1-4 0,8 0 0,0-6 0</inkml:trace>
  <inkml:trace contextRef="#ctx0" brushRef="#br0" timeOffset="107355">15215 12436 7613,'-13'-14'109,"3"-1"1,-3 0 428,3 1 1,-3 4 228,-1 0-417,-1 7 0,0-6-165,0 5 1,6 2-35,-1-3 0,2 5 9,-2 5 0,-2 3-117,8 7 1,-6 1 82,5 4 0,-2 3-96,2 6 0,4 0 33,-4 1 0,3 4 74,2 0 1,0 6-136,0-6 0,5 5 49,0-5 1,6 1 42,-1-6 0,3-4-129,2-1 1,0-6-209,-1 2 1,6-11-170,0-4 87,-1-3 1,-4-4-19,0-3 0,-1-3 75,1-6 0,-5-8 188,0-2 1,-5-6-120,4-4 228,-5 3 1,2-6-1,-6 4-122,0-1 0,0-2 103,0 1 1,0 4 10,0-3 0,0 3 168,0 2 1,0 1 41,0 3 0,0-1-72,0 7 0,0 4 134,0 5-151,0 0-138,0 2 1,2 2 88,3 6 1,1 3-17,4 7 0,1 1-52,-6 14 0,5-1-120,-5 6 1,2 1-42,-3 3 0,-2 3 47,3 8 0,2-6-125,-3 0 1,6-5-70,-5 5-104,7-6 1,-4 3 0,6-8-237,1-4 207,0-2 1,0-9 0,-1-4 415,1-4 0,0-3 0,-1-2 0</inkml:trace>
  <inkml:trace contextRef="#ctx0" brushRef="#br0" timeOffset="107738">15553 12495 7569,'-6'-8'248,"-3"1"1,1 9 0,3 3 322,4 5 0,1 3-217,0 2 1,0 4-134,0 1 0,1 4-75,4-4 0,-3 6-110,3-2 0,1-2 91,-1-3 1,0-2-78,-5-3-70,0 1 0,0-5 177,0 0-422,0-7 0,0-13 68,0-10 0,5-9 91,0 5 0,1-11-53,-1-4 0,-1-3 64,5-2 0,-4 4 26,5 1 1,-5 5-5,5-5 1,-2 6-20,2-1 1,1 4 259,-6 6 1,5-2 21,-5 6 0,5 5 234,-5 6-94,6 5-69,-3-2 0,5 12-73,-3 4 0,1 5-33,-6 4 1,5-1-233,-5 7 1,5 1 83,-5 8 1,5-3-91,-6 4 0,6 1-180,-5-2 1,5 0-216,-5-4 0,6-1 75,-1 0 1,-2-4-271,2-1 1,0-7 152,5-3 1,-1-1 519,1-8 0,0-6 0,-1-7 0</inkml:trace>
  <inkml:trace contextRef="#ctx0" brushRef="#br0" timeOffset="107988">16229 11981 7661,'0'-15'465,"-6"0"514,-4 1-652,-3 5 1,3 3 96,0 6 1,7 8-174,-2 7 0,2 1-71,-2 9 0,3 1 23,-3 8 1,4 2 2,1 3 1,0 5-116,0 0 0,0 0 61,0 5 1,0 2 53,0-2 1,1-2-159,4-7 1,-1 0-198,5-5 1,1-1-149,5-5 1,0-6-371,-1-3 1,1-5-282,0-6 0,-1-2 376,1-7 1,1-12 571,4-2 0,-4-17 0,6 0 0</inkml:trace>
  <inkml:trace contextRef="#ctx0" brushRef="#br0" timeOffset="108336">16435 12186 7569,'-8'0'0,"0"2"343,3 3 547,3-3-502,-4 4 0,12-7-73,4-4 1,5-4-330,4-5 0,-1-3 5,7-2 1,-7 1-2,1-7 1,-2 1 127,-3-6 1,1 1-1,0 0 1,-2-2-90,-3-4 0,1 8-215,-6-8 1,0 9 53,-5-3 0,0 1 108,0 8 1,-2-4 55,-3 4 0,-3 6 90,-7 4 43,1 7 1,-1-4-75,0 7 1,1 7 103,-1 2 1,0 9-85,1 2 1,4 8-20,0 1 0,7 2 158,-2 8 1,3 0-16,2 6 0,2-1-79,3 0 0,3-5-108,7 0 1,1-6-134,4 1 0,2-3-190,8-1 0,-1-3-439,1-2 0,-1-6 344,0-9 370,7 3 0,-5-11 0,5 4 0</inkml:trace>
  <inkml:trace contextRef="#ctx0" brushRef="#br0" timeOffset="136894">398 3557 7569,'-10'-10'-71,"0"1"593,0 5-24,2-9-189,2 12 18,6-6 200,0 7 1,6 2-318,4 3 0,-2 9-162,2 11 0,-2-2 120,2 1-160,3 1 0,-7 6 0,6 1 133,-2 3 0,-2 1-5,2-2 0,-2-3-79,-3 3 1,-2 2-144,7-1 0,-5 4 110,4-5 0,-5 2 23,1-2 1,1-3-83,-1 4 0,5-4 59,-5-2-96,6 0 0,-9 1 0,4-2 85,1-4-144,-5 4 1,6-12 0,-5 4 14,2-4 1,0-1-58,-5-1 1,5-4-151,0 0-341,-1-7-132,-4 4 22,0-7 0,-1-16 197,-4-4 136,3-9 441,-11 6 0,5-7 0,-7 1 0</inkml:trace>
  <inkml:trace contextRef="#ctx0" brushRef="#br0" timeOffset="137186">60 3704 7569,'-15'-6'245,"0"4"1,5-4 37,1 6 0,5-2 91,-1-3-74,4 3-169,1-11 1,0 5-15,0-7 0,1 2 138,4 4 0,4-9-106,5 3 0,3-3-150,2 3 1,-1-4-16,7-1 0,-1 0-187,6 6 0,-1-1-44,0 0 0,1 6-185,-1-1 0,0 5 136,1-5 1,-6 7-131,1-2 0,-6 3 83,6 2 1,-7 0 18,2 0 1,-4 2 323,-1 3 0,-1 3 0,1 7 0,0-1 0,-1 1 0</inkml:trace>
  <inkml:trace contextRef="#ctx0" brushRef="#br0" timeOffset="137844">736 3925 8317,'8'1'270,"-3"4"0,3-3-140,2 3 0,-2 3 137,2 2 1,-2-2-201,2 2 1,3 0-83,-3 4 0,1 1 113,-1 0 0,3-1-130,-3 1 1,-2-2-46,2-3 0,-1 1 69,6-6-183,0 0 1,0-7 125,-1-2 0,1-1 36,0-10 1,-2 2-34,-3-12 0,1 3-10,-6-3 0,5-1 42,-5 6 0,-1-4-3,-4 4 0,5-4 130,0 4 1,0 1 58,-5 4-8,0 0 0,0 0-59,0 1-29,-6 6 101,4-5 242,-5 11-322,7-5-48,0 7 1,5 7 76,0 3 1,7 9-5,-3 6-75,-2 3 0,6 3 1,-3 3 82,3 5-61,-5 4 0,5 6 0,-3 0-11,3-2 0,2 4-9,-1-2 1,1 4-2,0-4 0,0 5-79,-1-5 1,-1 5-28,-3-5 0,2 0 46,-8-5-3,8 0 0,-10-6 0,2-4 52,-2-3-49,-2-1 0,0-3 0,0 0 17,0-3 1,-6-8-3,-4-1 0,2 0-23,-2-5 1,-2-2-2,-7 2 1,1-7-81,-7 2 1,6-4-10,-6-1 0,1 0-83,-6 0 0,1-6 67,-1-4-59,1-3 1,0-7 0,1-1 7,3-2 0,-1-1 61,7-6 1,-1 6-181,5-1 1,7 1-26,3-6 0,4 1-83,1 0 1,1-1 419,4 1 0,10-7 0,8-2 0</inkml:trace>
  <inkml:trace contextRef="#ctx0" brushRef="#br0" timeOffset="138493">1324 3837 7620,'0'-15'345,"0"5"-411,0 0 0,5 5 247,0-4-19,6 5 0,-8-2-3,7 6 1,-5 0 95,5 0 1,-2 6-90,2 4 0,3 10 18,-3 4 0,1 4-68,-1 1 0,3 2-9,-3 4 1,3 1 47,1 3 0,-4 3-21,0-3 1,0 4-122,5 1 0,-2 0 72,-4 0 0,4 0-116,-3 0 0,2-1 118,-3-4 1,3 4-11,-7-4 0,5-3-158,-5-2 1,1-3-23,-1-2 1,-3-6-229,2-3 43,-2-4 165,-2-8-107,0-1-26,0-20 0,-5-4 75,0-12 1,-6-2 29,1-3 1,2-4 12,-2-6 0,0 0 7,-4 0 1,-6-8-43,0-7 0,-4 0 45,4-5 1,-4-6 7,4 2 1,1-4 107,4 13 0,2-2 179,3 12 0,4 0-196,6 5 1,0 7-29,0 2 0,0 4 237,0 2 1,1 5 20,4-1 1,2 7-36,2-2 1,4 4-126,-3 1 32,3 1 0,2 6 1,0 3-11,-1 3 1,3 2-12,2 0 1,-2 2-28,2 3 0,3 3 8,-3 6 0,2 3-13,-1 2 0,-4-1-7,4 7 1,-5-1 8,-6 6 1,3-4 28,-7 3-34,6-3 0,-9 5 1,3-6 20,-4 1 1,-1 2-14,0 1 0,0-4 2,0-1 0,0-4 8,0 4 1,0-6-81,0 2 0,-6-4-33,-4-1 1,2 3-64,-2-3 1,2 3-42,-2-9-83,-3 4 0,5 0 11,-7-3-216,0-3 1,6-7 94,-1 0 0,7-2-164,-2-3 539,3-3 0,2-13 0,0-2 0</inkml:trace>
  <inkml:trace contextRef="#ctx0" brushRef="#br0" timeOffset="138895">1897 3748 7523,'15'-5'311,"-1"1"0,1-8-61,0 2 1,-1-3-27,1-1 1,0-1-19,0 0 0,-1-1-127,1-4 1,-5 2-10,0-6 1,-2 6 61,2-2 0,1-1 54,-6 1 1,0-4-132,-5 4 1,0-1-76,0 1 1,0 4 2,0-4 1,-5 4 10,0 1 0,-6 6-27,1-1 1,-3 7 43,-2-2 1,0-2-12,1 2 1,-1 2-22,0 8 1,2 5-101,3 9 0,-3 3 128,3 2 1,-1 9-10,1-4 1,4 4 87,6-4 1,0 5-49,0 1 1,6 1 96,4-2 1,8-1-48,2 6 0,7-6 112,3 1 0,6-5-98,8-4 0,0 1 11,0-7 1,2 1-604,3-5 0,-4-5-213,4-1 1,-3-5 454,-2 0 1,2-7 247,3-2 0,-3-6 0,4 3 0</inkml:trace>
  <inkml:trace contextRef="#ctx0" brushRef="#br0" timeOffset="140059">5145 5306 7569,'0'9'-92,"0"4"0,0-10 116,0 7 195,0-7-11,0 10 40,0-11 1320,0 4-1362,0 1 1,-1-6 1,-4 4 1,2-3-8,-7-2 0,0 0-175,-5 0 0,6 0 30,-1 0 0,-5-5-69,-5 0 0,-6-5 49,2 5 1,-6-6-29,-4 1 0,-3-3 2,-7-2 1,-12 1-108,-3-1 0,-11-1 66,-4-4 0,-2-3-415,-12-6 1,1-7 443,38 17 0,0-1 0,2-2 0,-1 0 0,-3-3 1,-1 1 0,3-1-1,0-1-19,-2-1 1,-1 0 0,1-1 0,1 1 15,3 2 1,1 1-1,-1-1 1,1 2-10,-42-16 1,6 3-77,4 7 1,4 4 357,6 1 0,2 11-171,8-2 0,0 5-33,4 0 1,-1-1-86,6 6 1,-5-2 79,5 3 1,5 2 384,5-3 1,1-2-355,-1 3 22,10-1 1,1 0 0,5 0-82,0 2 0,-3 1-19,6 2 0,6 0-11,4 0-15,0 0-145,2 0-324,1 7 71,7 1 1,2 5 41,3-3 10,-3-4 0,11-1 0,-4 0-17,4-2 0,-3-1 160,0-2 1,5 0-169,4 0 385,1 0 0,-5 0 0,-1 0 0</inkml:trace>
  <inkml:trace contextRef="#ctx0" brushRef="#br0" timeOffset="141807">2470 4616 7569,'-8'0'-1265,"0"0"1119,3 0 0,2-5 146,-7 0 0,5-2 144,-5 2 1,5 2-26,-4-7 1,5 5 47,-1-4-68,-3-1 1,5-3 118,-7 3 0,7 2 33,-2 3-8,-3 3 0,6-6 223,-3 3-304,-3 4 1,5-6 151,-7 7-178,7 0 1,-4 2-27,7 3 0,0-2 3,0 7 0,0-6-80,0 6 1,0 0 42,0 5 1,7-5-99,3-1 0,-2 1 21,2 5 1,-1 0 77,6-1 0,0 3-12,-1 2 1,6-1-42,0 7 1,1-6-76,-2 6 0,-1-6 42,7 6 0,-5-2-3,4 1 0,-4-1-12,4-3 1,-4-4-6,4 4 0,-6-2-15,2 1 1,1-7-12,-1 2 1,-1-2-24,-4 2 0,0 0 51,-1-5 12,1 4 1,-2-9 0,-3 5 0,3-5-11,-11 2 8,4-6-39,-6 0 42,0-6 1,-5-2 18,0-7 1,-6 0-26,1 0 29,-3 1 1,-2-3 0,1-2-18,-1-6 1,-1 2 1,-4-1 1,2-1 7,-6-4 1,1-2 2,-2-3 1,-1 3 16,6-4 0,-4-1 7,4 2 1,-4 0 75,4 4 0,1 1-20,4 0 21,0 6 1,5-3 0,1 6-29,-3 2 0,6-3-17,1 1 0,3 1 9,2 4 1,0 5 86,0 0-225,0 1 127,0-6 0,2 2-105,3 3 0,-2 4 123,7 6-87,0 0 0,4 0 0,1 0 67,0 0-26,-1 0 0,1 4 0,1 3 22,4 1 0,3 2-6,6 5 1,-3-1-38,4 1 0,-4 0 21,8-1 1,2 1-106,-2 0 0,6-2 120,-6-3-171,0-4 0,-4-1 1,-1 0-1,0-2-109,-6-1 0,3-2 1,-6 0-30,-2 0 0,-2 0-327,-1 0 590,0 0 0,-1-7 0,1-1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08.8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74 574 7230,'-15'0'-152,"7"0"1,0 0 270,3 0 4,4 0 0,-8 0 88,4 0 61,4 0-79,-12 0 36,11 0 61,-4 0 0,19-7-205,6-2 1,1-4 4,-1-2 1,4 0-260,2 0 0,3-1 69,1-3 1,2 1 103,3-7 0,-1 5 54,6-4 0,2 1 57,8-1 0,-2-4-87,7 3 1,-3-2-3,8-3 1,-9 2 104,9 4 1,-3-2-79,2 6 0,0-4-118,-5 4 0,3 0 76,-7 6 1,-5 4-148,-5 0 1,-4 7 63,4-2 1,-7-2 49,3 3 1,-9-1-9,-2 5 1,-4 0 11,5 0 1,-8 0-10,3 0 1,-2 5-1,2-1 0,-7 1 89,6-5 0,-11 2-73,7 3 122,-3-3 1,2 4-75,1-6 1,-5 0 40,0 0-58,-7 0 1,5 0 33,-3 0-21,-3 0-452,4 0 0,1 7 0,1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10.3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1 455 7569,'0'-15'-168,"0"1"0,0 4 808,0 0-374,0 0 0,0-4 178,0 5-146,0 3-207,0-1 34,0 6 1,0-4-139,0 10 1,0 3 45,0 7 0,5 6 40,0 3 1,0 6-42,-5 4 0,1 2-129,4 3 0,-2 4 119,7-4 1,-5-2-108,5 2 0,-5-4-4,5 4 1,-1-6 67,6 1 0,-5-8-69,0-1 0,-1-7 39,6 1 0,0-3 15,0-1 1,-1-5 5,1 0 0,0-7-7,-1 2 1,1-5 89,0-5 0,-1-3-45,1-7 0,0-6 28,0-4 0,-6-2-44,1-3 1,-2 4 135,2-3 1,-3 3-35,-7-9-48,6 4 0,-4 2 0,3-1-13,-4 1 1,-1 5-1,0-1 1,2 7-24,3-1 0,-4 2-5,4 2 0,2 6-211,-2-1 181,6 7 0,-3-4-87,7 7 0,-2 2 100,-3 3-14,10 3 1,-11 11 0,11 3-9,-4 0 1,1-2-4,2 5 0,-2-3 82,2 3 1,-1-2-41,2-4 1,-4-1 26,4 7 1,1-7-37,-1 1 0,-1-7 27,-4-2 0,-1-5 8,1 4 1,0-5 64,0 1 0,-2-5-26,-4-5 1,3 0 105,-7-10 1,5 2-97,-6-12 0,1 6-32,-5-6 0,5 1 24,0-6 1,0 1-36,-5 0 0,-5-1-17,0 1 0,-5-2-57,6-3 1,-8 3-161,2-4 1,2-1 170,-2 2 1,7 6-5,-2 9 1,-1 2-607,1 3 25,0-1-46,5 7 0,2 1 173,2 7 0,0 2 484,5 3 0,1 3 0,5 13 0,0 2 0</inkml:trace>
  <inkml:trace contextRef="#ctx0" brushRef="#br0" timeOffset="275">1133 455 7569,'1'-8'129,"4"3"245,-3 3 146,4 2-222,1 0-149,1 7 1,5 1 19,-3 7 1,1-1-99,-6 1 1,7 0-132,-3-1 0,-2 6 39,-2 0 0,1 4-6,-1-4 0,0 1 2,-5-1 0,5-4-198,0 4 1,0-4 38,-5-1 124,0-1-1137,0 1 89,0 0 1108,0-7 0,0-2 0,0-6 0</inkml:trace>
  <inkml:trace contextRef="#ctx0" brushRef="#br0" timeOffset="424">1162 220 7569,'-8'0'-1077,"3"0"697,10 0 289,3 0 0,12 0 91,-1 0 0,7 6 0,-3-4 0,7 5 0</inkml:trace>
  <inkml:trace contextRef="#ctx0" brushRef="#br0" timeOffset="961">1779 426 7569,'-14'0'-210,"6"0"210,-5 0 352,11 0 1,-6 0 200,3 0-449,3 0 0,-6-5 32,3 0 1,2 0-77,-7 5 0,5 0 78,-5 0-195,1 6 1,-6 7 118,0 7 0,2 5 5,3-6 0,-1 7-26,6-1 0,-2-2-38,3 1 1,2-6-155,-3 2 0,5 1 0,5-1 0,1-1-16,4-4 1,3-5 85,-3-1 0,3-5-51,2 1 0,1-4 72,4-1 1,-4 0-35,4 0 1,-4-6 149,-1-4 1,-1-8-85,1-2 0,0-4 84,0 4 0,-2-6 5,-4 2 1,3-4 62,-7-2 1,0-4-80,-5 0 1,0-7 68,0 2 1,-2-5-28,-3-5 1,3 5 3,-2 0 1,-3 6 8,2 9 1,0 1 9,5 3 0,0 4-14,0 6-84,0 1 1,0 4-115,0 0 1,2 7 63,3-2 1,-4 5-101,4 5 1,2 3 194,-2 7 0,5 6-1,-6 3 0,6 9 13,-5 1 0,5 7-73,-5-2 1,1 4 31,-1 1 0,-3-2-39,3-2 1,1 2 3,-1-3 0,5-1-40,-5 1 1,6-6-165,-1 1 1,2-3 32,-3-2 0,4-4-148,-3-1 1,2-6-80,-3 2 0,5-5 116,-5-5 0,3 3-190,-2-4 479,3-2 0,1 6 0,9-5 0</inkml:trace>
  <inkml:trace contextRef="#ctx0" brushRef="#br0" timeOffset="2142">2485 88 7569,'-8'-7'-214,"1"5"151,7-4 291,0 6 499,-6 0-619,4 0 0,-4 1-125,6 4 1,1 4 153,4 5 0,-3 3-62,3 2 0,-4 2-10,-1 4 0,0 8 42,0-4-44,0 4 0,0 1 0,0 2 22,0 1 0,0-2-27,0 4 1,0-6-16,0 1 1,2-3-84,3-2 1,-2-4-76,7-1 1,-5-6 49,5 2 0,-1-5-120,6-6 1,1 3-58,4-7 134,-4 6 1,7-9 0,-3 3 7,4-4 0,-1-6 15,2 0 0,-6-6-131,6 1 1,-6-3-165,6-2 0,-7-4-249,1-1 629,-9 1 0,3-3 0,-5 0 0</inkml:trace>
  <inkml:trace contextRef="#ctx0" brushRef="#br0" timeOffset="2342">2441 426 7569,'-30'8'322,"8"3"121,2-6 1,5 2-163,6-2 1,0-4 107,4 4-555,4-3 1,7-2-93,14 0 1,1-5 12,4 0 0,-1-5-140,6 5 1,-6-5 83,1 5 0,-1-4-460,5 4 761,1-7 0,-1 4 0,1-6 0</inkml:trace>
  <inkml:trace contextRef="#ctx0" brushRef="#br0" timeOffset="2775">2882 43 7569,'-8'-6'527,"1"4"-347,7-4 0,2 6 217,3 0 1,-2 6-197,7 4 0,0 5-55,4 4 1,1 4-32,0 7 1,-2 6 48,-3 3 1,1 3-52,-6 2 0,5-1-45,-5-4 0,4 2-107,-4-7 1,5 5 66,-5-4 1,5-3-91,-5-7 0,6 1-6,-1-7 1,-2 1-121,2-5 0,-5-5 8,5-1 1,-6-5 72,6 1 0,-2-5 55,2-5 0,2-5-6,-7-10 0,6 2 19,-1-6 0,-2 4-3,2-4 1,-2 1 8,2-2 1,1 2 6,-6 4 0,6 3 19,-1-4 0,-2 4 59,2 1 1,-6 5-103,0 0 240,5 7-21,-1-3-109,6 6 1,0 6-1,-5 4 0,4 5 99,-3 4 1,-2-1-120,2 7 1,0-6-11,5 6 0,-1-1-221,1 6 1,0-3 88,-1-2 1,-2 1-363,3-6 0,-4 4 212,9-4 0,-4-1-22,-1-4 274,-1 0 0,8-1 0,0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21.60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29 118 7569,'-4'-9'0,"-1"-1"-20,0 0 46,5-5 0,-2 2 113,-3 3 0,4-3-98,-4 4 334,3 2-73,2-6 136,0 11 725,0-4-1160,0 19 0,2-3 59,3 9 0,-2-2-101,7-3 1,-1 6 146,6 0-70,0 6 1,1-5 0,4 7 31,4 1 0,4-3-15,1 8 0,3-1-4,2 1 0,2-1-3,3 6 0,3-1-103,-2 1 0,2 2 67,2-7 0,0 2-75,0-2 1,2-3 61,3 4 1,-2-9-73,7-2 0,-6 1 66,1 4 1,1-6-8,-1-3 0,0 1 5,-5-1 1,-4-1 6,-1-4 1,-7-5-14,3-1 1,-4 1 6,-2 5 0,1-5-22,-1 0 0,-5-6 19,1 6 1,-7-5-9,2 5 4,-4-7-7,-1 4 89,-1-7 12,-6 6-86,-1-4 12,-7 4-3255,0-6 3250,7 0 0,1 0 0,6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22.590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15 662 7569,'-8'0'-227,"2"0"303,6 0 1,0 8 37,0 7 0,6 1 0,2 9 0,2 3 88,0 4 1,0-1-111,4 4 1,1 1 7,0-2 0,-5 5 6,-1-5 1,0 6-69,0-6 1,3 0-33,-7-4 0,5-3-21,-6-2 0,1 1 41,-5-6 0,0-1-28,0-4 0,0-5 51,0-1-29,0-5-221,0 2 0,-1-22 70,-4-4 0,3-11 117,-3 2 0,-1-2-122,1-8 0,0-1 105,5-4 1,-5-5 3,0 0 0,-5-6-1,5 1 1,1-3 7,4-2 1,0 7 30,0 3 0,0 5 15,0 4 0,4 4-40,1 7 1,7 6 7,-2 4 0,3 4 111,1 5 0,1 2-40,0 3 1,-1 3-36,1-2 0,5 8 40,-1 6 0,1 8 3,-5 2 0,-1 11 3,1-2 1,0 10 8,-1 1 0,1 7-17,0 2 0,0 5-22,-1-5 1,-4 5-28,0-5 1,-5 0-10,5-5 0,-7-2-14,2-2 1,-4 0-1,-1-5 0,0 4-12,0-5 0,0 0 20,0-4 1,-1-2-1,-4-4 0,-2-1 12,-3-3 0,-3-4-8,4 4 1,-3-9-1,2-1 0,-3-5-33,3 4 0,2-5-76,-1 1 1,4-4-4,-5-1 1,5-1-176,-5-4 1,7-3 53,-2-7 0,3-1-152,2-4 1,0 4-91,0-4 1,0-1 466,0 1 0,0-6 0,0 3 0</inkml:trace>
  <inkml:trace contextRef="#ctx0" brushRef="#br0" timeOffset="400">662 1044 7569,'8'0'-5,"0"0"51,-3 0 1,-1 0 57,5 0 0,-4 0 41,5 0 1,-2-1 83,2-4 1,3 2-47,-3-7 1,3 0-113,2-5 1,-6 1 144,1-1-235,0 0 1,3 0-1,-1 1 127,-3-1 1,-5 0-78,1 1 0,1-6 18,-1 0 0,0 1-170,-5 4 75,0 0 0,-2 1 94,-3-1 0,2 2-61,-7 3 0,5-1 80,-4 6-5,-1 0 0,0 5-12,0 0 1,0 2-10,-4 3 0,4 4-49,0 11 1,5-2-96,-5 6 1,7-4 60,-2 4 1,4 1 52,1 4 0,0 1-10,0-1 0,0 1 6,0-1 6,6 0 1,1 1-1,4-1-46,-1 1 1,0-6 0,4 1 1,6-6-2,0 6 1,1-7-74,-2 1 1,-1-7-184,7-3 1,-6-5 74,6 1 1,-5-4-229,4-1 0,-1-6 44,1-4 0,3-5 398,-8-4 0,7 2 0,-3-4 0</inkml:trace>
  <inkml:trace contextRef="#ctx0" brushRef="#br0" timeOffset="951">1265 883 7702,'8'14'681,"0"3"-376,-3 2 0,-2 6-118,7 9 1,-7-1-21,2 6 0,2 5-102,-2 5 1,0 7 119,-5-3 1,0 0-25,0 1 1,0-5-17,0 5 0,1-7-117,4 2 0,-3-3-10,3-2 0,-4-7-86,-1-2 1,0-4 56,0-2 0,2-6-243,3-4 70,-4-9-23,6 3 1,-7-13 80,0 0 1,0-8 90,0-11 0,0-4-23,0-7 0,0-1-30,0-3 1,0-5 4,0-10 1,0 1 22,0-5 0,0-3 8,0-8 1,0-3-130,0-6 1,0-1-28,0 1 0,0 6 232,0 3 0,2 5-75,2 6 0,0 7-49,6 7 0,-1 6 82,6-1 1,0 9 138,-1 6 0,3 4-69,2 5 1,-2 3-18,2 7 0,-2 0-5,-3 0 0,1 9-3,0 5 0,-1 8-13,1 7 1,-5 0-13,0 1 1,-5 1-4,4 3 1,-5-3 1,1 3 1,-4-1-1,-1 1 1,-1-3 1,-4 4 1,1-9-2,-5-2 1,-1-4-23,-5 4 1,2-6 16,3 2 0,-3-4 24,3-1 1,-3-5-22,-1 0 1,4-7-120,0 2 116,7-4-1,-4-1-220,7-6 1,0-2-312,0-7 1,7-5 534,3 1 0,3-7 0,1 3 0</inkml:trace>
  <inkml:trace contextRef="#ctx0" brushRef="#br0" timeOffset="1292">2014 148 7569,'-8'0'477,"2"0"-286,6 0 1,0 6 3,0 4 0,6 3-61,4 2 1,-2 6 140,2 4-231,-7 2 1,9 4 0,-6 2 168,2 1 1,-4 10-36,1-4 1,-4 7-104,-1-3 0,0 2-18,0 8 0,0-5-10,0 5 0,0-7 79,0 2 0,5-5-156,0-5 1,2 2-88,-3-7 0,5 1-81,5-6 1,1-8-23,0-6 0,1-2-130,4-8 1,-2 0 185,6-5 0,-1-12 12,1-2 1,4-11-316,-3 1 1,-2-4 95,1-1 0,-1-1-30,1 1 1,-2-1 400,-8 1 0,-5 0 0,-3-1 0</inkml:trace>
  <inkml:trace contextRef="#ctx0" brushRef="#br0" timeOffset="1506">2014 677 7569,'-19'0'0,"-1"0"0,7 0 625,7 0-404,6 0 0,1-7 0,4-1-15,5 0 0,5-5-11,4 3 0,2-3-12,4-2 1,3 1-621,-4-1 0,2 0-144,-1 1 1,1-1-34,-6 0 0,4 0 41,-4 1 573,-1-1 0,3 0 0,0 1 0</inkml:trace>
  <inkml:trace contextRef="#ctx0" brushRef="#br0" timeOffset="1942">2573 30 7569,'0'-15'-201,"0"7"850,0 2 122,0 6 1,5 8-574,0 7 1,6 7-37,-1 13 0,1-1 11,-1 10 1,2-1-12,-7 11 1,1-1-14,-1 6 0,-3-2-9,3-3 1,1 3-108,-1-3 0,2 2-80,-3-2 1,-2-9 7,3-5-139,3-8 1,-5 3-1,6-9 14,-3-2-140,-1-12 0,-3 6-17,3-13 249,-4-1 1,7-4-159,-3 0 0,-2-8 106,7-6 0,-5-9 104,5-12 1,0 4-63,4-3 0,-4 3 123,0 2 1,0-1-68,5 1 76,-1 6 1,1-3 0,-2 6-34,-3 2 1,3 2 5,-3 1 0,3 7 34,1 3 1,-4 4 108,0 1 1,0 1 76,5 4 0,4 5-72,1 10 0,-1 2-98,-4 8 0,1-1 40,4 1-161,-4-1 0,6 0 0,-8 2 120,1 4 0,0-6 8,-1 1 0,1-1-418,0-5 1,1-1-241,4 2 0,-4-7 578,4 1 0,2 4 0,1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41.7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397 103 7569,'0'-15'-43,"0"1"154,0-1 0,0 5 403,0 0 0,-2 2-287,-3-2 0,2-1-195,-7 6 0,6 0 88,-6 5 1,-2 0-75,-7 0 0,1 0-5,-7 0 0,6 7 85,-6 3 0,6 3 0,-6 1 0,5 3-41,-4 2 1,6 2-80,-2 4 1,4 3 39,1-4 0,6 4-88,-1 1 0,6 6 71,0-1 0,2 5-111,2-5 0,6 6-3,4-6 0,3 7 68,2-2 1,0-1-136,-1 1 1,1-5 4,0 5 1,0-4 65,-1 4 1,-4-7-36,0 3 1,-5-6 0,5-4 1,-7 1-7,2-7 0,-2 3-78,2-3 1,-4-7-508,4 2 188,-3-2-277,-2 2 795,0-5 0,-7-3 0,-1-6 0</inkml:trace>
  <inkml:trace contextRef="#ctx0" brushRef="#br0" timeOffset="192">0 809 8626,'15'0'958,"0"0"-583,-1 0 1,7 0-363,4 0 1,-2 0-130,1 0 1,1 0-169,4 0 0,1 0 248,-1 0 1,0 0 129,1 0 0,-2 0-504,-4 0 1,4-5 409,-4 0 0,4-7 0,2 4 0</inkml:trace>
  <inkml:trace contextRef="#ctx0" brushRef="#br0" timeOffset="614">603 662 6912,'0'8'2437,"0"5"-2287,0-3 0,0 3 24,0 1 1,0 1-21,0 0 1,0 0-70,0-1 1,0 6 80,0-1 0,5 1-113,0-5 1,6 4 8,-1 1 0,3 0-129,2-6 0,-1-4 32,1 0 0,5-2-143,-1 2 1,2-2 102,-1-3 0,-2-4-131,6 4 0,-4-5 56,5-5 0,-7-3 44,1-6 0,2-1 53,-1 0 1,0 1 11,-6-1 0,-4 0 107,0 0 1,-5 1-61,5-1 101,-7 0 1,3 1-42,-6-1 1,0 5 264,0 0-263,0 7 171,0-10-178,0 11 0,2-4 85,3 6-72,-3 6 0,6 3-55,-3 5 0,-2 1-88,7 0 1,-5 4 2,4 1 0,-4 1-189,5-1 0,0-2-248,5 6 0,-6-6 152,1 2 1,5-4-24,4-1 0,3-1-16,-3 1 0,-2-5-457,2 0 847,4-7 0,0 4 0,6-7 0</inkml:trace>
  <inkml:trace contextRef="#ctx0" brushRef="#br0" timeOffset="1000">1426 823 7303,'-8'0'-84,"1"2"327,7 3 0,5-2-39,0 7 0,2 1-71,-3 9 1,0-4-28,6 4 0,-7-4 1,2-1 1,1 5 134,-1-1-52,7 1-5,-11-6-3,6 1 18,-7-7-124,0-1 1,0-9 24,0-3 1,0-3-4,0-7 1,0-1-128,0-4 0,1 3-170,4-8 1,-3 2 115,3-1 1,-4-2-9,-1 6 1,2-5 54,3 6 1,-2-1 18,7 6 1,-5-1 104,5 0 0,-5 5-108,4 1 87,1 5 1,5-2-57,0 6 1,-1 0 2,1 0 1,-2 6-40,-3 4 0,3 5-3,-3 4 0,-2-2-126,2 2 0,-5 3-44,4-3-31,-5 7 0,7-8 0,-4 5-79,1-2-31,2 5 0,-1-9 0,1 2-2,2-2 0,1 1 341,1-4 0,1 4 0,0-9 0</inkml:trace>
  <inkml:trace contextRef="#ctx0" brushRef="#br0" timeOffset="1314">2205 676 7569,'-15'0'126,"5"-5"-1,1 1 1,-1-6-20,-5 5 1,5 0 441,1 5-36,-1 0 1,-5 2-333,0 2 0,2 0 15,4 6 0,-3-1-8,7 6 1,-5 0-47,6-1 0,-3 1-109,2 0 0,3 1 46,-2 4 0,2-4-160,2 4 0,2 1 37,2-1 1,0 1-111,6-2 1,1-2 18,9 2 1,-2-7 48,6-2 0,1-2-321,4 1 1,0-2 14,1-7 0,-1 0-77,0 0 0,6 0 141,-1 0 0,0-7-67,-4-2 1,-1-4 16,1-2 379,-1-6 0,0-2 0,1-7 0</inkml:trace>
  <inkml:trace contextRef="#ctx0" brushRef="#br0" timeOffset="1567">2484 250 7756,'-8'-6'631,"-5"4"0,11-3-470,-2 10 1,2 3-16,2 7 1,2 1-73,2 4 0,0 3 1,5 6 1,1 0 63,5 1 1,-5-1 43,0 1 1,-1 4-107,6 0 0,-2 2-200,-3-2 0,3-3-52,-3 4 1,-4-4-140,-1-2 1,2 1 64,-2-1 0,0-5-180,-5 1 1,0-7-131,0 2 1,4-9-141,1-1 699,0-7 0,-11 4 0,-2-7 0</inkml:trace>
  <inkml:trace contextRef="#ctx0" brushRef="#br0" timeOffset="1759">2278 559 7929,'10'0'835,"0"0"1,0 0-522,5 0 1,1 0-260,4 0 0,-3 1-70,8 4 1,1-3-134,8 3 0,-3-4 249,4-1-491,2 0 1,-6 5 0,4 0 108,-4-1 0,0-1-110,3 2 1,-8-4 390,4 4 0,-4 3 0,3 1 0</inkml:trace>
  <inkml:trace contextRef="#ctx0" brushRef="#br0" timeOffset="2000">3028 529 7569,'8'-6'766,"5"4"0,-6-3-748,3 10 0,3-2 122,-3 7 1,-2 2 42,2 7 1,-6-2-125,6 2 0,-6 2-27,0-1 1,3 5-160,-2-6 1,0 6-41,-5-6 1,0 2-221,0-1 0,0-4 245,0 4 1,0-9 78,0-1 63,0-6 0,6 9 0,2-5 0</inkml:trace>
  <inkml:trace contextRef="#ctx0" brushRef="#br0" timeOffset="2167">3028 309 7569,'-15'0'1303,"1"0"-1200,6 0 1,3 0-309,10 0 1,3 0 281,6 0 0,6 0-280,0 0 0,6 5 203,-2 0 0,4 6 0,1-3 0</inkml:trace>
  <inkml:trace contextRef="#ctx0" brushRef="#br0" timeOffset="2559">3543 485 7490,'-2'-8'835,"-3"3"-445,3 4 1,-6-4 82,3 0-285,4 0 1,-11 11-12,7 4 0,-4 0-8,4 5 1,-2-4 0,2 9 0,2 3-50,-7 1 0,7 2-92,-2-1 0,3 2-88,2-2 1,2-2 14,3 1-41,3-6 0,7 4 1,1-9 64,4-4 0,-2 4-83,6-3 1,1-3 68,4-2 0,-1-4-142,-4-1 0,3-5 156,-8 1 0,6-8-12,-6 2 1,6-4 5,-6-6 0,1 4-22,-5-4 168,-1-3 0,-6 5 1,-3-5-65,-3 2 0,-2 0-42,0 1 1,-2 2 46,-3-6 0,-3 6 12,-6-2 0,-6-1-125,0 1 0,-1 1-145,2 4 1,2 5-277,-2 1 1,2 5 47,3-1 1,4 4-741,0 1 604,7 0-19,-4 0 581,7 6 0,0 2 0,0 7 0</inkml:trace>
  <inkml:trace contextRef="#ctx0" brushRef="#br0" timeOffset="2976">3998 603 7569,'0'15'-207,"2"-6"10,3 1 1,-2-5 221,7 5 0,-5 0 175,5 4 0,-1-1-89,6-3 0,-5 8-4,0-3 0,-1 3-19,6-3 1,-5-2 3,0-4 1,-5 3 53,4-7-37,-5 6-1,2-9-66,-6 4 0,0-7-117,0-4 0,0-8 207,0-7 0,0-1-11,0 1 1,0-3-71,0-6 1,2 5-4,3-1 1,-2 2 502,7-1 0,-5-4-187,5 3 1,-6 4-55,6 2 1,0-3-119,5 3 1,-1 4-97,1 5 1,0 2 67,0-2 1,4 4 0,1 6 0,6 0-52,-2 0 0,4 0-81,2 0 0,-1 6 43,0 4 1,1 3-6,-1 2 0,-1 4-61,-4 1 1,3 1 46,-8-1 1,1-4-106,-6 4 1,1 1-47,0-1 1,-7 1-263,-3-2 1,1-1-150,-1 7 1,0-5-526,-5 4 0,-1-6 1031,-4 2 0,-3 2 0,-7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5:14:43.004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0 13 7569,'9'-8'-195,"-1"3"336,-3 10 0,-2 5 526,7 9 0,-2 4-217,2 7 1,3 1 59,-4 3-492,-2 4 0,4 7 0,-4 3 145,1 1 1,-3 5-39,5-6 1,-5 8-54,5-2 1,-6 1-99,6-1 0,-6-1-57,0-4 0,3-4-240,-2 4 0,1-8-413,-1-2 0,-3-11 99,3 2-1028,-4-11 1665,6 2 0,1-6 0,7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39.961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16 103 7569,'-2'-13'5,"-1"2"1,-2 1-1,2-2 272,1-1 1,2 3-33,0 1 0,0 4 122,0-5-9,0 7 556,0-4-807,6 14 0,-4 2-11,3 11 0,-3-2-77,-2 7 0,0-1 96,0 5 0,0 2-160,0 4 0,0-3-7,0 8 0,0-6-39,0 5 0,0-5 81,0 6 1,0-8-121,0 3 1,-5 1 105,0-2 0,0 0 1,5-4 1,0-3-75,0-2 0,0-4 53,0-6 1,0-1-10,0 1 1,2-7 56,2-3 0,0 2 8,6-2 1,-6 0-7,6-5 1,0-7 68,5-3 0,-1 2-69,1-2 1,0 0 2,0-4 1,-1 1 97,1 3 0,5-2-94,-1 8 1,1-6 6,-6 5 0,1 0-27,0 5 0,0 0-78,-1 0 0,1 0 17,0 0 1,-1 0-134,1 0 1,-5 5 137,0 0 0,-1 1 23,6-1 1,0-3-421,-1 3 0,1 1-100,0-1 0,1 2 259,4-2 1,-4-4 300,4 4 0,-4 3 0,-1 0 0</inkml:trace>
  <inkml:trace contextRef="#ctx0" brushRef="#br0" timeOffset="433">853 382 7569,'0'-8'246,"-6"-5"114,-2 11 0,-7-4-192,0 6 0,1 0-124,-1 0 0,0 2 64,1 2 0,-1 3 44,0 3 0,0 8-105,1-4 1,-1 4 15,0-3 0,6 5-87,-1-1 1,7 6 106,-2-6 1,3 6-77,2-5 1,0 4 69,0-4 0,7-1-11,2-4 1,4 0-152,2-1 0,1-4-36,4 0 1,-2-7 107,6 2 0,-4-3 44,5-2 1,-3-2 5,3-3 0,1-3-14,-6-7 1,1 1 3,-2-1 0,-2-5-35,2 1 0,-2-3-80,-3 3 0,-4 1 36,0-7 0,-7 7 54,2-1 1,-3 3-97,-2 1 0,-5 0 19,0 0 1,-6 2-120,1 4 0,-8-3 25,-2 7 1,1-1-161,4 1 0,0 3 68,1-3 1,-1 5-65,0 5 0,5-2-337,1 7 662,5 0 0,-2 5 0,6-1 0</inkml:trace>
  <inkml:trace contextRef="#ctx0" brushRef="#br0" timeOffset="897">1397 279 7569,'9'-14'0,"-3"4"-231,-6 0 724,7 7 1,-6-5 384,4 3-661,-3 3-247,-2-4 122,-7 12 0,-1 1 3,-7 3 0,1 3 11,-1-4 0,0 6 11,1 5 0,4-7 6,0 6 1,2-10-51,-2 5 0,-1-2-124,6 2 0,0-4 9,5 0 0,0-5-70,0 5 0,6-7 63,4 2 1,5-4-84,4-1 1,-1 0 34,7 0 1,-1 0-76,6 0 1,-6 0-4,1 0 1,-6 2 112,6 3 1,-7-3 9,1 2 1,-2 5-19,-3 0 0,-1 0 0,-3 0 1,-2 1 45,-3 5 1,-3 0 16,3-1 0,-3 6-3,-2 0 0,-5-1 95,0-4 0,-5 0 2,5-1 0,-5 1-62,5 0 0,-6-6-25,1 1 1,2-5 83,-2 5 40,0-7 1,-4 4-139,-1-7 1,5 0-97,0 0 1,5 0-12,-4 0 1,4 0-524,-5 0-347,7 0 418,-4 0 93,7-7 480,0 6 0,7-19 0,1 4 0</inkml:trace>
  <inkml:trace contextRef="#ctx0" brushRef="#br0" timeOffset="1256">2118 221 7569,'0'-9'777,"0"-4"-371,0 5 0,-2 0 537,-3 3-737,-3-3 0,-7 6-37,0-3 1,1 5 0,-1 5 1,-5 4-12,1 5 0,-1 1-25,6 0 1,1 4-92,3 1 1,-2-1-217,7-4 1,1 0 141,4 0 1,0-1-175,0 1 1,6 0 62,4-1 0,8 1-29,1 0 1,6-5 101,-6-1 1,8 1 8,-3 5 1,2-2-63,-1-3 1,-2 3-57,-4-3 1,-2 3 36,2 1 0,-7-1 69,-3-3 0,-5 3 55,1-3 1,-4 3-66,-1 2 115,0 0 0,-6-1-115,-4 1 0,-8-2 7,-2-3 1,-6 3-47,2-3 1,-2 3-117,1 1 0,-3 1-842,4 0 1079,-4-7 0,-1 12 0,-1-4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4:38.452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2147 1 8895,'-5'10'679,"0"-1"-583,0-5 0,0 9 1,-1-3 102,-3 3 1,0 1-78,-6 1 0,-1 5-27,-4-1 1,-1 2 23,-4-1 1,-2-2-92,2 7 1,-8-3 28,-1 3 1,-5 3 15,5-4 1,-6 2-9,6-1 0,-7 3-33,2-4 1,-3 4 1,-2 1 0,-1 1 42,1-1 0,-1 2-12,-4 3 1,-4-3-128,-5 4 0,0-4-18,4-2 1,-3 0 96,3 1 0,-3-1-30,-2 1 0,2-1-4,3 0 1,-3-4 7,3-1 0,-1-6 2,1 2 0,-2-4-20,7-1 0,2 0-4,8-1 0,3 0-13,6-5 1,3 0-8,2-5 1,4-2-210,6 3 88,1-3 61,5-2-179,-4 0-18,12 0 0,-4 0 26,10 0 177,3 0 0,2 0-363,-1 0 0,1 4-168,5 1 0,-2 2 637,-3-2 0,3 3 0,-5 7 0</inkml:trace>
  <inkml:trace contextRef="#ctx0" brushRef="#br0" timeOffset="42672">236 912 7569,'-10'0'585,"0"0"-381,7 0 1544,-4 0-1665,7 7 1,-4-4 63,-1 7 1,0-5-94,5 4 1,-5 1 60,0 5 1,-2-4 1,3 4 1,0-3-36,-6 7 1,2-1-114,-1 2 0,-5-2 83,5 6 1,0-4-96,0 4 1,-1-4 79,-5 4 1,5-4 2,1 4 1,0-6 0,0 2 1,-3 1 3,7-1 1,-4 4 48,4-4-119,0 0 1,5-6-208,0 1 195,0-7 1,6-1-53,4-7 0,3 0 86,2 0 1,1 0-17,4 0 1,-2 0 101,6 0 1,1-7-104,4-3 90,0 4 1,-2-7 0,-1 5-60,0-1 0,5-4 5,-7 4 0,4-3 5,2 2 1,-1-3-16,0 3 0,1-1-93,-1 1 0,1-3-157,-1 3 1,0 2-740,1-2 0,-1 7 105,1-2 878,-1 4 0,-6 14 0,-2 3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5:22.035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59 59 7423,'-15'-6'-617,"5"3"823,1-7 233,5 7 0,-4-9-212,3 7 1,4-1 32,-4 1-36,3 3 206,2-4 0,5 7-299,0 4 0,5 3 9,-5 7 0,4 1-12,-4 4 0,7-2-87,-2 6 1,1 1 89,-1 4 1,3 2-165,-3 4 0,1-4 13,-1 3 0,3 2 24,-3-2 0,3 1 22,2-6 0,-1-1-146,1-4 1,0 2 139,-1-6 0,1 0-38,0-6-21,-1-6 0,1 4-31,0-7 1,0-2 186,-1-8 1,1-3-11,0-7 1,-1-6-86,1-3 1,1-4 14,4-2 0,-4-4 12,4 0 1,1-5-128,-1 4 0,1-1-172,-1 2 1,-4 3-333,3-3 1,3 3 266,-3 1 0,1 7 78,-5 4 0,-1 7 237,1 3 0,6-1 0,2-5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5:22.944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1 236 7510,'0'-8'50,"0"-5"444,0 11-329,0-5 1,6 7-109,4 0 1,-2 0 29,2 0 0,0 0 10,5 0 1,-1 0-4,1 0 0,-5 5 0,0 0 1,0 5-3,4-5 1,1 5-17,0-5 0,-1 4-83,1-4 1,0 7 145,-1-3-165,1-2 1,1 6 0,2-3 117,2 3-127,0-5 0,-6 5 0,1-5 50,0 0 1,4 6-5,1-5 0,0 3 9,-6-2 1,3 3-18,2-4 0,-3 0-88,4 0 0,-4-5 91,-1 1 1,-5 1 91,0-1 1,-1 0-21,6-5 39,-7 0 0,4-2 0,-6-3-43,2-4 1,-3-4-28,5-2 0,-2-2 14,2-2 0,3 1-11,-3-7 1,-2 1-202,2-5 1,0-1 73,4 1 0,1-1-333,0 1 0,-5 0-140,-1-1 1,1 1 549,5-1 0,0 1 0,-1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5:24.277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45 147 7569,'-8'0'348,"-6"0"0,11 0-128,-7 0 0,7-1 436,-2-4-480,4 3 116,1-5-257,0 1-59,6 4 1,-3-9 144,7 6 1,-5 0-20,5 5 1,0-2-146,4-2 0,1 2 74,0-3 1,-1-2-2,1 3 0,0-6 40,0 5 1,4-2-48,1 2 0,6 4 35,-2-4 1,4-2-11,2 2 1,1 1-22,3 4 1,-1-5-1,6 0 1,-5 0 15,5 5 1,-1-2 2,1-3 0,3 4 10,-2-4 0,0 3-30,0 2 0,2 0-105,-3 0 1,4 0 89,1 0 0,0 0-11,0 0 1,-5 0 16,1 0 0,-3 5-1,2 0 0,-3 5-81,-6-5 1,-3 4 57,-2-4 1,1 7 100,-6-2 0,-1-2-84,-4 2 1,-2-6 38,-3 6 0,1-5-14,-6 5-13,7 0 0,-6 0-21,4-1 1,-2-4 0,-3 5 1,-2-7-51,7 2-222,-7-3 51,4 4 109,-1-4 36,-4 5-63,4-7-894,-6 0 141,7 0-151,-5 0 322,4 0 719,1-7 0,-6-8 0,6-8 0</inkml:trace>
  <inkml:trace contextRef="#ctx0" brushRef="#br0" timeOffset="492">1309 324 7569,'-15'-7'751,"5"5"-549,0-3-54,7 4 1,-5 1 431,3 0-188,4-7-166,-6 6 233,7-6-192,0 7 0,5 2-167,0 3 1,6-2 33,-1 7 1,3-5-161,2 4 1,-1 1 37,1 5 0,0-2-81,0-3 0,4 8 56,1-4 1,-1 4-83,-4-3 0,5 0 81,-1 0 0,6-1-55,-6 1 0,1-5-50,-5 0 0,4-1 115,1 6 1,-1-5-16,-4 0 1,0-7 15,0 2 0,-6-4 8,1-1-23,0 0 0,0 0 4,0 0 58,-7-6 1,3-4 108,-6-9 1,5 2 42,0-2 1,0-4-102,-5-2 1,2-1-184,3 2 1,-4-4-104,4 3 0,-2-2-240,2-3 0,-1 1-41,5-1 1,-4 3-276,5 2 1,-5 4 746,5 6 0,0 0 0,4 1 0</inkml:trace>
  <inkml:trace contextRef="#ctx0" brushRef="#br0" timeOffset="1257">971 1279 7569,'0'-15'-251,"0"7"1,0-5 628,0 3 0,-5-3-53,0-2 1,-2 2-143,2 4 1,2-3 145,-7 7-226,1-6 1,-6 9 38,0-3 1,-1 4-76,-4 1 0,4 0-46,-4 0 1,4 6 43,1 4 0,-4 3-31,-1 2 1,1 1 150,4 4-224,0 3 1,0 1 0,2 1 72,4 1 0,-3 6-4,7 3 0,0 1-99,5-2 1,0 3 75,0 8 0,0-6-120,0 0 0,7-5 38,3 5 1,8-6-52,1 1 1,2-7 25,-1-3 59,-4 1 0,12-3 0,-3-4-12,2-6 1,3-1 2,-1-6 0,1 5 74,-1-5 1,-1 0-27,-4-5 0,2-7 95,-6-3 1,0-3-66,-6-1 1,1-3 106,0-2 1,-2 1-55,-3-7 0,-4 1-28,-6-6 1,0 1-14,0 0 0,0 4 9,0 1 1,-5-3-101,0-7 1,-6 3 39,1-3 1,-3 3-121,-2 1 0,1 1 31,-1 0 0,0 1-115,1 3 0,4 4-60,0 6 1,5 1-17,-5-1 1,7 5 9,-2 0 1,3 5-105,2-4 0,2 5 155,3 0 0,-2 2-143,7 2 373,0 0 0,5 6 0,-1 3 0</inkml:trace>
  <inkml:trace contextRef="#ctx0" brushRef="#br0" timeOffset="1859">1397 1617 7672,'-8'-8'805,"1"1"1,9 14-654,3 3 1,-2 4-63,7 6 0,-5 3 85,5 6 0,-7 2-85,2 4 0,1-1-80,-1 10 1,2-3 41,-2 8 1,-4-2-42,4 2 0,-2-3 22,2 3 0,-3-2-32,3 2 1,1-8-3,-1 3 1,0-10-87,-5 1 1,5-6 63,0-4 0,0-4-134,-5-6-160,6-1 74,-4-6 251,5-1 1,-7-18-44,0-4 0,0-11-20,0-4 1,0-1 10,0-8 0,0 0 4,0-5 1,0-2-37,0-3 1,-5 0-63,0-10 1,-2 4 57,2-9 1,2-3-82,-7-1 0,5 1 107,-4-2 1,5 9-59,-1 1 205,4 6 0,2 13 0,3 4-73,1 6 1,6 11 26,-1-1 0,3 5-24,2 6 0,-1 2 152,1 7 0,0 0-91,-1 0 0,1 2-38,0 3 1,4-2-78,1 7 0,0 4 93,-6 6-157,1 0 1,-5-1 0,-2 2 76,-2 2 1,4-3 14,-5 4 0,0-4-39,-5 4 0,0-4-13,0 5 0,-2-7 147,-2 1 1,-5-1-111,-5 2 0,-1-4 72,0 4 1,1-4-60,-1-1 7,0-1 1,0 1 0,1-2 18,-1-3-209,0 3 0,2-10 13,4 7-140,-5-7-703,13 4 409,-6-7 609,20 0 0,-3-13 0,11-4 0</inkml:trace>
  <inkml:trace contextRef="#ctx0" brushRef="#br0" timeOffset="2214">2014 897 7569,'-1'-13'0,"-4"3"487,3-3 209,-4 11 145,6-11-557,0 12-144,0-6 42,6 14 0,-4 2-11,3 11 0,1 3 23,-1 6 1,0 2 0,-5 4 0,0 2-276,0 7 0,0 5 44,0 0 0,0 0 115,0-5 0,0 0-64,0 0 0,5 1-121,0-1 0,5-5 36,-5 0 1,6-6-129,-1 1 1,3-3-126,2-2 0,4-6 156,1-3 1,6-9-47,-2-1 1,4-7-21,2 2 0,-1-5-74,0-5 1,-1-3 43,-3-6 0,1-8-75,-7-2 0,6 1 43,-6-2 1,-1 1 295,-8-5 0,3-1 0,-11 1 0,4-1 0</inkml:trace>
  <inkml:trace contextRef="#ctx0" brushRef="#br0" timeOffset="2409">1956 1294 7703,'-23'8'438,"3"5"31,10-3-147,4-4 12,6 1 0,3-2-241,7 0 0,1-1-132,14-4 1,-1 0-216,6 0 1,-4-1 163,3-4 1,-3 3-514,9-3 1,-4 2 289,-2-2 0,4 4 179,-4-4 0,4 3 134,-9 2 0,4 0 0,1 0 0</inkml:trace>
  <inkml:trace contextRef="#ctx0" brushRef="#br0" timeOffset="2659">2588 1220 7569,'8'-8'-69,"-2"1"1,-4 7 559,3 0 460,-4 0-233,13 0-301,-6 0-351,6 7 1,-1 3 0,-1 8 162,-2 1 1,-5 8-24,4-3 1,-5 1-165,1 4 1,-4-5-189,-1 6 1,5-1-54,0-4 1,0 2 109,-5 3 0,0-2-211,0-4 0,2 2 88,2-6-257,-2-1 0,5-4-24,-7 0-661,0-7 301,0-1 853,0-21 0,0-2 0,0-13 0</inkml:trace>
  <inkml:trace contextRef="#ctx0" brushRef="#br0" timeOffset="2831">2617 956 7569,'-15'-23'521,"1"8"-171,-1 9 1,7 4 222,3-3-575,3 3 0,4-4-247,3 6 1,3 0 31,7 0 1,-1 0-176,1 0 1,1 6 42,4 4 1,-4-2 84,4 2 264,-4 0 0,5 5 0,2-1 0</inkml:trace>
  <inkml:trace contextRef="#ctx0" brushRef="#br0" timeOffset="3474">3087 1117 7569,'0'15'0,"0"0"0,5-1 133,0 1 0,0 0 268,-5-1 0,5 3-253,0 2 0,1-1 35,-1 7 1,-1-1-29,5 6 0,-5-6 10,1 1 0,1-1-23,-1 6 0,0-3-18,-5-2 0,5 1-13,0-6 0,0-1 59,-5-4-208,0 0-303,0-1 272,0-5 1,0-5 134,0-8 1,0-5-177,0-5 0,0-8-217,0-2 1,1-5 101,4-6 1,-2 3 6,7-8 0,-5 11 112,5-5 0,0 8 131,4-4 1,-4 2 60,0 9 1,-2-1-50,2 5 1,3 6 117,-3-1 0,-2 7-6,2-2 1,-5 5 3,4 5 1,0 3-70,0 6 1,4 1 76,-3 0 1,2 6-100,-2 4 0,3 1-76,-4-2 0,0 4-49,0-3 1,-4-3 76,5 3 1,-5-2-66,5 1 1,-5-4 30,4-10 48,-5 3-318,9-12 6,-12 6 0,8-9 177,-5-3 1,-2-8 75,3-6 1,-3-6 18,-2 6 1,0-8-46,0 3 0,1-4 92,4-1 1,-3 4-50,3 1 68,-4-1 0,4-2 1,2 0-60,1 3 1,-3 4 8,5-4 1,-2 6 45,2-2-18,3 4 1,-5 3 68,7 3 1,-6 4-54,1 6 1,0 0 73,5 0 0,-6 1-11,1 4-54,-6 3 1,7 13-1,-5 4 9,3 3 1,-6 1-1,2 0 1,1 1-38,-1-1 0,2 1-75,-2-1 1,-4 0-69,4 1 0,3-2 43,2-4 0,-2 2-327,2-6 1,-5-2 38,5-8-93,0 3 1,-1-12 0,1 4-287,2-3 455,1-2 0,0-8 283,-3-7 0,9 0 0,-2-6 0</inkml:trace>
  <inkml:trace contextRef="#ctx0" brushRef="#br0" timeOffset="3693">3984 1147 6590,'0'-15'-202,"0"0"1,0 5 201,0 1 937,0 5 1133,0-2-1845,7 6 0,-6 2 47,4 2 1,2 1-135,-2 10 1,1-2-1,-1 12 1,-3-6-41,2 6 1,3-2-116,-2 1 1,0 4-53,-5-4 1,5-1 57,0 2 1,1-7-412,-1 1 0,-2-2-27,7-3 0,-5-4-839,5 0 381,-7-7 907,10 4 0,-11-20 0,4-4 0</inkml:trace>
  <inkml:trace contextRef="#ctx0" brushRef="#br0" timeOffset="3860">3866 662 7569,'-8'0'106,"2"0"1,6-2-428,0-3 278,6 3 0,4-6 3,10 3 0,-4 4-199,4-4 1,1 3 238,-2 2 0,1-6 0,-5-2 0</inkml:trace>
  <inkml:trace contextRef="#ctx0" brushRef="#br0" timeOffset="4390">4337 941 7569,'-8'0'53,"1"-2"0,7-3 502,0-4 1,7 0 35,2 0-463,4-1 0,9-5 1,2 0 68,4 1 1,1-1-70,1 0 1,-1 2-15,1 3 0,-1 2-93,0 3 0,1 4-129,-1-4 1,-4 3 99,-1 2 0,-6 2-30,2 3 1,-6-2-37,-4 7 30,3 0 0,-11 6 0,3 2 56,-4 2 1,-1 6-5,0-2 1,-6 4-46,-4 1 1,-3 1-91,-2-1 1,-1-1 32,-4-4 0,4 9 81,-3-4 0,2 4 117,2-4 1,1-4-44,-1-1 100,7 1 0,-4-2 0,8-2-56,0 0 0,3-9-63,1 2 0,1-2-53,4 3 1,-2-2-103,7-4 1,0 3-14,5-7 0,1 0 92,4-5 1,-2 0-157,6 0 1,-4 0-50,4 0 1,1 0-68,4 0 0,-4-7 1,-1-3 0,-4 2-96,4-2 0,-6 1 140,2-6 1,-4 0-42,-1 0 302,0 1 0,6-7 0,2-2 0</inkml:trace>
  <inkml:trace contextRef="#ctx0" brushRef="#br0" timeOffset="4607">4528 1147 7985,'-23'13'1773,"3"-3"-1057,4 3-58,8-12-291,1 6-184,20-7 1,4-5-154,12 0 0,1-8-215,-1-2 1,7-1-250,3-9 1,4 6 0,1-6 0,-3 7-514,3-1 0,-8 2 288,8 3 659,-10-1 0,8 0 0,-4 1 0</inkml:trace>
  <inkml:trace contextRef="#ctx0" brushRef="#br0" timeOffset="5031">5175 985 8356,'19'-2'747,"1"-3"1,4-3-685,-4-6 1,4-1 43,-4 0 1,5-4-14,-6-1 1,1-4-5,-6 4 1,4-5-161,-3 6 1,3-2 83,-8 1 0,-4 4-103,-1-4 1,-3 4-163,-2 1 178,0 0 0,-7 1-66,-2-1 0,-6 7 82,-5 3 0,2 3 28,-6 2 1,4 2-8,-4 3 1,1 3-1,-2 7 1,4-1 93,6 1 0,1 5 142,-1-1 0,2 7 24,3-1 0,4-2-80,6 1 1,0 1 62,0 4 0,1 1 1,4-1-215,10 0 1,3 1 0,6-1 91,2 1 1,2-6-117,2 0 1,1-4-76,3 5 1,-3-7-281,3 1 0,-1-7-215,1-3 1,-3-5 263,4 1 1,-9-4-348,-2-1 1,1-1-1,4-4 485,-6-4 1,3-5 198,-6-1 0,-1-6 0,-4-2 0</inkml:trace>
  <inkml:trace contextRef="#ctx0" brushRef="#br0" timeOffset="5360">5836 985 7569,'0'-15'733,"0"7"-205,0 2 123,0 6-463,7 13 0,-1-4-152,4 11 0,1-4 110,-6-1 0,5 0-128,-5 0 1,2-6 12,-3 1 1,-2-5-152,3 5 170,-3-7-207,4 4 275,-4-7 124,4 0-194,-12-7 1,3-1 14,-7-7 1,5 1 27,-5-1 0,7-2 4,-2-2 1,-2 1 14,2-7 0,-4 1 1,4-5 0,0-1 1,5 1 0,0-1 71,0 1 1,0 0-110,0-1 0,1 2 33,4 4 0,4-2-99,5 6 1,6-4-34,-1 4 1,8 0-121,-3 6 0,4-1-112,1 0 0,1 2-334,-1 3 0,0-1-16,1 6 1,-1-5 606,1 5 0,6-6 0,1 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1T17:37:43.156"/>
    </inkml:context>
    <inkml:brush xml:id="br0">
      <inkml:brushProperty name="width" value="0.17143" units="cm"/>
      <inkml:brushProperty name="height" value="0.17143" units="cm"/>
      <inkml:brushProperty name="color" value="#33CCFF"/>
    </inkml:brush>
  </inkml:definitions>
  <inkml:trace contextRef="#ctx0" brushRef="#br0">632 2558 8968,'-8'-6'157,"2"-3"1,4-5-76,-3-1 1,3 0-18,-2 1 1,0-1-32,-1 0 0,4-1-3,-4-4 0,-2 2 1,2-6 0,-1-1-66,1-4 1,2-5-31,-7-1 0,5-5 99,-5 0 0,2-2-114,-2-2 1,-3-7 112,3-3-57,-3 4 0,-1-7 0,-1 3 33,0-4 0,1 0-5,-1-1 0,0 0 8,0 0-1,1 0 4,-1 1 1,5 4-39,0 0 1,1 0 25,-6-5 0,0 5-54,1 0 0,0 2 50,5-2 15,2 4 1,2 6 0,0-1-21,2 1 1,1 0-5,2 0 1,5 5 3,0 0 1,5 4 3,-5-4 0,5 7-31,-5-3 1,4 4 28,-4 2 0,5-1-16,-5 1 1,6 0 11,-1-1-48,-3 7 0,4-3 0,-6 7 28,-2 1-13,6 1 0,-6 3-48,7-1 2,-7 0-28,10 1 50,-11 5-34,4-4 41,1 12 6,-6-6 9,6 7-102,-7 0 290,0-6-177,0 4 565,0-5-583,-7 7 20,6 0 72,-6 0-9,1 0-29,4 0 62,-5 0-53,1 0-8,-2 0 1,-2 0-5,0 0-4,0 7 1,-4 1-1,-1 7 1,0 0-3,1-1 0,-1 3-4,0 2 0,0-2 9,1 2 1,-1 2 12,0-1 0,1 4 30,-1-4 1,-5 5 5,1-6 0,-1 2-9,5-1 0,6-4 6,-1 4 0,0-4-20,-5-1 1,6 0 2,-1-1 1,6 1-40,0 0 0,-3-5 37,2-1 0,0-4 33,5 5-100,0-7-406,0 4 433,7-14 0,-6-1-16,4-7 1,-1 1 6,0-1 1,0 0-26,6 1 1,-6-6 24,6 0 0,-5-1 6,5 2 0,-5 1-5,5-7 0,-1 2-6,6-1 1,0-2 10,0 6 0,-1-4 0,1 4 1,0-1 58,-1 1 1,1 2-60,0-6 1,-1 6 80,1-2 0,0 4-69,0 1 0,-1 0 5,1 1 1,0 1 5,-1 3 1,-4-2 13,0 7-19,0 1 1,4 4 103,1 0-93,-7 0 61,5 0 0,-9 1-54,5 4 61,-5-3 0,4 9 1,-5-4-45,2 1 1,5 2 2,-5 4 1,5 1 55,-6 0 0,8 1 82,-2 4-136,-4 3 0,7 1 1,-5 1 27,1 1 1,4 1-121,-4 3 1,5-2 132,0-4-135,-6 4 0,5-5 0,-4 4 73,-1-2-83,5 3 1,-5-10 0,5 5 38,-3-2 4,3-2 1,-10 1 0,7 0-75,1-2 0,-4-7 72,-2-1 0,1-5-115,-1 5 1,2-7 20,-2 2-380,-4 3 198,6-7 143,-7 6 153,0-7 0,-7 13 0,-1 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2:46.662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60 16 7578,'-22'-9'438,"6"3"-49,1 6-19,9 0 217,6 0-407,0 13 1,2 5 21,2 16 1,0 0-220,6 11 1,-6-5 39,6 9-54,-7 4 0,9-1 0,-7 5 191,-2-3-191,5 3 0,-6-5 1,3 6 88,-4-5 0,4 0-24,0-4 0,0-4-32,-5 4 0,0-4-2,0-6 1,0 2-96,0-7 141,0-6-194,7-1 147,-6-10-110,6-3 31,-7-7 26,0-27 1,-2-4-4,-3-20 1,2 3-87,-7-3 1,5 1 44,-4-11 0,4-4 29,-5-6 47,7-6 0,-9 9 1,7-4-84,2 0 146,1 4 1,2 2 0,2 10-80,3 4 1,3 5 4,7 1 1,-1 7 120,1-3 1,0 9 7,0 2 0,1 7 101,3 3-96,-2-1-170,17 13 1,-5-1 98,11 13-53,-11 0 1,-1 19 0,-4-1 38,4 5 1,-3 7-12,-1 0 1,-4 4-26,4 5 0,-6-4-7,2 4 0,-4 2 40,-1-2 0,-2 5-27,-3-5 14,-4 0 0,-1-10 0,0 0-4,-2 2 65,-1-5 0,-2 0 0,0-7-26,0 1 0,-2-1 5,-3 1 1,2-3-18,-7-2 1,5 1 5,-4-6 0,-1 4 3,-5-4 1,0 4 7,1-4-32,-1 6 0,0-10 0,1 4 45,-1-4 5,0-1 0,0-5 1,1-1-432,-7 1 144,4-2-95,-4-1-73,6-7 0,1-7-376,-1-2 255,7-4 0,-4-9 38,7-2 480,0-4 0,5-1 0,0-1 0</inkml:trace>
  <inkml:trace contextRef="#ctx0" brushRef="#br0" timeOffset="3856">1030 163 8181,'-8'-15'174,"1"7"260,7 1-385,7 33 1,1-11 41,7 19 1,-6-11 97,1 2 0,-5-1-109,5 5 1,-2 7 13,2 4 1,3 7-35,-3 2 1,-2 7-79,2-3 1,-5 5 63,4 0 0,-5-4-122,1 0 1,1-3 100,-1-2 1,1 0 2,-1-10 1,-3-3 14,3-2 0,-3-8 13,-2-1 20,6-7-89,-4 3-138,4-6 211,1-7 0,1 5-128,7-11 104,-1 4 1,8-6-39,2 0 1,-1-5 37,1 0 0,-4-1 117,5 1 0,-1 3-132,5-3 0,1-1 5,-1 1 0,1 0-7,-1 5 0,5-5-91,1 0 1,-1 0-47,-5 5 0,1-1 80,-1-4 1,0 3 15,1-3-164,-7 4-188,5 1 34,1 0-190,-5 0 215,11 0 116,-12 0 199,6 0 0,7 0 0,1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3:02.999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432 221 8849,'-30'-6'1096,"-4"-1"-1555,0-3 339,6 4 0,5 6-49,4 0 0,-4 0 232,-7 0 0,1 1 361,-1 4 1,3-2 457,2 7-649,-3 0 0,7 5-36,-3-1-410,9-5-126,8 10 1,16 1 149,5 9 0,8 2-65,7-11 1,2 6 40,3-1 1,2 9 27,3 5 1,-1 3 85,-4 3 1,-4-3-27,-1-3 1,-3 9 153,-11-4 0,1-2-52,-11-3 1,0-1 200,-5 1 1,-8-3-45,-7-7 1,-1-1 116,-9-3 1,-1 1-60,-8-7 0,1 1 24,-6-5 1,6-2-146,-1-3 1,3-4 164,2-6 50,-1 0-863,1 0-399,6-6 0,12-14 459,15-9 517,11-11 0,28-4 0,2-8 0</inkml:trace>
  <inkml:trace contextRef="#ctx0" brushRef="#br0" timeOffset="235">990 118 9256,'0'30'678,"0"-1"1,2 2-372,3 3 0,-4 4 14,4 6 0,-1 0-123,1 0 1,-4 5-12,4 0 1,-3 0-243,-2-5 1,1 0-36,4 0 1,-3-1-37,3-4 1,-4-1-135,-1-4 1,0-8-393,0 4 0,5-9-412,0 3-746,0-12 1810,-5 7 0,-6-17 0,-3 4 0</inkml:trace>
  <inkml:trace contextRef="#ctx0" brushRef="#br0" timeOffset="452">785 104 8387,'-9'-9'1519,"16"3"0,9 6-1334,14 0 1,1 0 0,3 0 0,8 0-572,7 0 0,7 0-38,-2 0 1,1 0-279,-1 0 1,3 1 400,-3 4 1,-8-1-212,-2 5 1,-5 1 36,1 5 0,-11 4 475,-9 1 0,-4 6 0,-1-3 0</inkml:trace>
  <inkml:trace contextRef="#ctx0" brushRef="#br0" timeOffset="802">1549 515 7426,'-8'36'-190,"1"2"0,6 4 166,-4-3 0,3 2 304,-3-7 1,3 2 454,2-1 0,5-9-388,0 3 0,2-4 113,-2-1-313,-4-3 131,6-6 59,-1-7-131,-4-1 0,5-11-43,-7-5 1,0-3-124,0-12 0,-2-2-137,-3-9 1,3-2 69,-3-7 0,4-4 77,1-6 0,6 1-101,4-11 0,5 2-6,4-2 29,4 10 0,7-3 0,-1 13 98,1 0-120,-1 13 1,5-2 0,1 15 89,-3 5 1,-1 0-19,-1 8 0,-1 0 51,0 5 0,1 2 115,-1 3 0,-1 3-13,-4 7 0,4 6-33,-3 3-172,3 11 0,-4-3 0,-1 7 130,-2 2-200,-1 2 1,-6 3 0,1 1 88,0 2 1,-2 5 39,-3-5 0,1 0-193,-6-5 0,5-2-261,-5-2 1,5 0-305,-6-5 1,3-3-531,-2-7-243,-4-4 1502,6 0 0,-14-4 0,-1 4 0</inkml:trace>
  <inkml:trace contextRef="#ctx0" brushRef="#br0" timeOffset="1017">1799 662 11289,'34'0'807,"0"0"-760,1 0 0,1 0 0,3 0-194,3 0 1,7 0 191,0 0 0,7 0 108,-2 0 0,3 0-1749,2 0 1,-2 0 105,-3 0 1490,3-6 0,-11-3 0,4-5 0</inkml:trace>
  <inkml:trace contextRef="#ctx0" brushRef="#br0" timeOffset="1366">3313 118 7758,'-18'-10'1451,"3"1"-902,4 5-332,-11-2 0,-5 6 6,-8 0 0,4 1 11,2 4 1,3 4-40,-8 5 0,2 7-1,3 4 0,0-2 26,-1 1 0,1 6-16,-1 4 1,3 2-13,2-2 1,4-1-35,6 6 1,5-1-75,1 1 0,5 3 37,0-2 0,7 2-101,2 2 1,11-5-209,-1 0 0,9-1 55,1 1 1,4-3-56,5-6 1,4-3-138,6-2 1,0 1-282,0-6 0,5-7 27,0-8 1,-5-4-330,-4-1 0,-1-1 311,5-4 597,-7-10 0,6-8 0,-6-6 0</inkml:trace>
  <inkml:trace contextRef="#ctx0" brushRef="#br0" timeOffset="1627">3930 1 8375,'-16'13'3087,"3"8"-2496,13 13-589,0 7 0,0-3 1,0 4 204,0-3 0,0 9-24,0-4 1,5 3-195,0-3 0,4 0-285,-4 0 0,2 5 37,-2 0 0,-4-5-197,4-4 0,-2-3-164,2 2 1,-3-8-576,3-6-416,-3-7 1611,-2 3 0,6-13 0,2-1 0</inkml:trace>
  <inkml:trace contextRef="#ctx0" brushRef="#br0" timeOffset="1935">4474 104 7926,'-25'-5'835,"1"0"0,6 1-617,-2 9 1,-1-1-24,2 5 1,-3 1 1,3 5 1,2 0 22,-2-1 0,1 8 25,-2 2 0,4-1 30,-4 1-224,11 1 1,-5 4-1,6 1 283,0-1-420,2 0 1,6 1 0,0 1 126,0 3 0,1-3-101,4 4 0,3-4-59,7-2 1,0 0-224,-1 1 0,6-1-265,0 1 1,6-6 72,-2 1-26,4-1 1,6-1-1,2-3-260,2-4 70,1-8 642,12-1 0,1-7 1,7 0-1</inkml:trace>
  <inkml:trace contextRef="#ctx0" brushRef="#br0" timeOffset="2236">5429 236 7956,'-29'-15'0,"0"0"1145,-1 1 1,-6 4-418,-3 0 1,-3 7 0,-2-2 147,-1 3-631,1 2 1,7 5 0,2 2-113,4 1 0,9 7-301,2 4 0,10 7 141,5-1 1,12 9 0,8 5 1,7 4-404,13 1 1,1 5 75,3 0 0,3 6-216,-3-1 0,-3 0 293,-1 5 1,-6-3 73,-4 7 0,-6-7-25,-9-2 0,-3-5 25,-7 5 0,-7-9 330,-3-1 1,-5-6 115,-4-9 0,-4-4 244,-6-1 0,-6-11-344,1 2 0,-5-10-250,5 0 1,-7-3-299,2-2 1,-2-2 403,1-3 0,-9-10 0,4-8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3:01.126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1 734 7655,'0'25'126,"0"1"743,0 5-606,0-2 0,0 12 187,0-7-320,0 1 1,0-6-39,0 1-237,0-8 145,0 6 273,0-11-190,0 4-290,0-13 148,0-2 66,6-19 0,-4 2-17,3-14 1,-4 1 8,-1-5 0,2-4-89,3-6 0,-2-2 126,7-13-217,0 0 0,6-8 0,2 0 174,2 0 0,4 10-19,-4-7 1,6 11 10,-2 4 0,-1 7 136,2 7 1,-2 8-43,1 2 90,4 4 0,-5 7 157,6 5-195,-6 2 25,5 8 1,-12 9 0,4 10 5,-4 2 1,4 9 35,-1 4 1,1 2-73,-5 2 0,-2 2-2,-4 3 0,5-3-99,-5 3 1,-1-4-160,2-1 0,-6 0-157,0 1 1,3-3 111,-2-3-171,6-3 0,-9-6 1,3-1-233,-4 0 297,6-6-691,-5 5 976,4-12 0,-12 6 0,-3-8 0</inkml:trace>
  <inkml:trace contextRef="#ctx0" brushRef="#br0" timeOffset="182">295 808 7569,'-15'-8'761,"7"1"1,5 7-656,12 0 0,3 0-18,12 0 1,2 5-313,9 0 0,-3 5-271,8-5 1,-1 1-815,5-1 1309,0-3 0,0 11 0,0-5 0</inkml:trace>
  <inkml:trace contextRef="#ctx0" brushRef="#br0" timeOffset="709">986 793 7569,'-10'15'1267,"0"-1"-1182,7 8 1,-4 1 312,7 6-52,0 7-225,0 1 188,0 1 81,0-2-115,0-13-822,0-8 495,0-9 181,0-6-50,0-13 0,0-8-31,0-14 0,0-5-30,0 0 1,0-4 88,0-5-191,0-3 1,2-10-1,1-5 77,2-6-93,6-4 0,-2 10 1,5 3 23,1 4 150,0 1 1,4 8 0,1 7-75,-2 8 1,0 7 1,1 4 1,-1 4 4,7 6-12,-1 1-37,6-1 0,-4 7 1,3 3 0,-8 5-111,9 5 0,-9 5 113,4 9 1,-7-1-92,1 7 1,-2-1 27,-3 6 1,-1-1-14,-3 0 1,-3 1 65,-7-1 1,0 1 16,0-1 1,-2-1 72,-3-4 1,-3 4-28,-7-3 1,1 1 124,-1-2 1,-2 2-39,-2-6 1,3 4 90,-4-4 1,4 4-97,1-4 0,0 5 80,1-6 1,4 7-161,0-1 1,7-2 23,-2 1 0,3 1-134,2 4 1,2-1 78,3-4 1,4 4-132,11-3 1,-4 1-31,4-2 0,3-1-166,1-3 0,4-6 7,2 1 1,-1-5-85,0-5 0,1-4 145,-1 4 1,1-10 273,-1-4 0,0-11 0,1-3 0</inkml:trace>
  <inkml:trace contextRef="#ctx0" brushRef="#br0" timeOffset="984">1956 396 8428,'-23'7'562,"6"1"-403,8 7 0,4 6-49,-5 3 1,7-1 138,-2 2 1,3 4 242,2 5 1,0 6-264,0-6 0,0 7-64,0-2 1,0 3 22,0 2 1,2-4-92,3-1 1,-2-5-127,7 5 0,0-6 95,4 1 1,1-3-154,0-1-87,6-1 1,0 1 105,4-1 0,1-11 99,-7-3 0,8-6-324,-3 1 0,4-3-400,1-7 0,-4 0 194,-1 0 0,1-2-233,4-3 0,-1-8 732,-4-6 0,4-14 0,-5 2 0</inkml:trace>
  <inkml:trace contextRef="#ctx0" brushRef="#br0" timeOffset="1157">1970 661 9616,'22'8'-366,"-4"-2"180,6-6 0,1 0-152,4 0 1,2 0-969,3 0 1306,4 0 0,6-6 0,0-2 0</inkml:trace>
  <inkml:trace contextRef="#ctx0" brushRef="#br0" timeOffset="1332">2073 293 8166,'-16'0'399,"3"0"1,37 5 0,11 0-1290,7-2 890,17-1 0,1 5 0,14 1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0T14:52:57.475"/>
    </inkml:context>
    <inkml:brush xml:id="br0">
      <inkml:brushProperty name="width" value="0.34286" units="cm"/>
      <inkml:brushProperty name="height" value="0.34286" units="cm"/>
      <inkml:brushProperty name="color" value="#FFC114"/>
    </inkml:brush>
  </inkml:definitions>
  <inkml:trace contextRef="#ctx0" brushRef="#br0">15 192 7861,'-8'28'155,"2"1"0,6 12 65,0-2 0,0 7-21,0 8 1,4-2-123,1 2 0,0-2 16,-5 2-135,0-3 0,2-2 0,1-2 45,2-4 0,0-1-105,-5-8 0,2-1-9,2-8 0,0 1-643,6-7 358,-7-6 176,10 0 220,-11-4 0,17-8 0,-3-2 0</inkml:trace>
  <inkml:trace contextRef="#ctx0" brushRef="#br0" timeOffset="290">559 1 7309,'8'28'1261,"4"-4"-879,-7 10 1,4 7 60,-4-1-371,7 12 1,-6-15 0,6 11 45,-2-3 0,-6-4-38,6 8 1,-7-3-26,2-2 0,2-5-116,-2 0 1,1-6 132,-1 1 1,2-3-164,3-1-835,-4-1 629,-6 7-114,0-5 1,0 0-113,0-6 393,0-14 1,-2 9-96,-2-10 225,2-4 0,-11 7 0,5-5 0</inkml:trace>
  <inkml:trace contextRef="#ctx0" brushRef="#br0" timeOffset="501">118 633 8804,'7'-8'294,"12"3"0,7 3-19,9 2-288,2 0 1,1-5 0,6 0-30,0 2 28,0-5 0,0 5-1993,0-7 2007,0 7 0,7-17 0,1 4 0</inkml:trace>
  <inkml:trace contextRef="#ctx0" brushRef="#br0" timeOffset="942">1029 383 7569,'-6'29'1304,"4"-4"-1028,-3-1 0,4 6 1,1 4 29,0-1 1,-2 4-61,-3 3 1,4 0-52,-4 0 0,3 0 172,2-5-405,0-1 20,0 2-251,0-5 96,0-2 264,0-14-132,0-8-34,0-7 0,0-18 26,0-7 0,5-12-87,0-3 1,6-7 114,-1-2 0,3-6-59,2 1 1,6-8-174,4-2 0,-3 2 144,3 8 0,-7 3 86,2 7 1,1 7 1,-2 2 0,8 11 213,-3 4-220,-3 4-19,7 8 167,1 1 1,1 9 34,-1 3 1,-6 5-95,-8 9 1,-1 4 11,1 6 1,-2 7-5,-3 4 0,3 2-7,-3 2 1,1 5 5,-1 0 0,2 0-53,-8-5 0,6 0-67,-5 0 1,7 0-52,-3 1 1,0-8-204,0-3 1,0-3-90,0-1 0,3-6-84,-7 1 1,1-7-273,-1 1 1,-2-7 750,7-2 0,-7-7 0,4 3 0</inkml:trace>
  <inkml:trace contextRef="#ctx0" brushRef="#br0" timeOffset="1129">1279 530 7569,'-16'0'645,"3"0"0,36 0-635,6 0 1,9 0-257,-4 0 1,4 0 220,6 0 0,5 0 145,0 0-120,0 0 0,-5 0 0,0 0 0</inkml:trace>
  <inkml:trace contextRef="#ctx0" brushRef="#br0" timeOffset="1623">2014 751 7569,'-6'22'123,"4"6"0,-4 0 245,6 6 0,1-6 12,4-8-106,-3-4-81,4 5-119,1-4 485,-6-3-261,6-7 96,-7-7-208,0-13 1,0-9-30,0-12 1,0-5-107,0 5 1,0-12-158,0 2 0,5-12 60,0-2 1,6-3-180,-1-8 1,3 4 79,2 1 0,1 1-8,4 9 113,-4 10 1,10-4-1,-5 14 18,2 1 1,-5 9-6,2 4 1,-4 4-50,-1 1 25,0 7 109,6 2-293,2 6 44,6 0 0,-6 1 46,-3 4 77,-4 10 0,-3 8 1,-3 6-17,-5 1 0,-4-1-13,-1 0 1,0 1 56,0-1 0,-6 1 109,-4-1 1,-5 0-69,-4 1 1,2 2 147,-2-2 0,-2 2 115,1-7 0,0 3 35,6 1-138,5-6 1,-4 3-1,5-5 43,0 2-141,2 2 0,6-1 0,1-1 66,4-2 1,0 4-9,10-6 1,-2 6-132,11-6 1,-4 6-77,4-5 0,2 4-406,9-4 0,-3-2 88,8-9-229,-1 4 1,3-6 0,-1 3-167,-2-5 799,0-4 0,6-1 0,-1 0 0</inkml:trace>
  <inkml:trace contextRef="#ctx0" brushRef="#br0" timeOffset="2140">2970 486 8859,'0'24'1497,"0"1"-1417,0-1 1,1 6 0,3-1 70,1 1 0,1 4-188,-1 0 0,-3 1 63,3-6 1,-4-5 4,-1 1 0,0-5-200,0 4 146,0-13-257,0 9 300,0-18 48,0 4-58,0-19 1,0-3-7,0-14 0,0-1-191,0-3 1,2-5 28,3-10 1,-2 2-60,7-7 1,-5-3 146,4-2 0,0-3 54,0 8 0,9-2-15,-3 2 1,3 10 97,-3 10 1,1 3-72,4 2 0,-4 6 100,4 3 1,-4 9-127,-1 1 74,-1 7 1,1-2 72,0 10 1,-1 9-46,1 11 0,5 4 73,-1 5 0,3 4-126,-3 6 1,-2 5 7,2 0 0,2 7 20,-1-2 0,0-4 9,-6-1 0,-4 2-235,0-2 0,-5 0-38,5-5 1,-7 0 113,2 0 1,-4-6 84,-1-4 0,-1-5 0,-4-4 1,-3-2 24,-7-4 0,-1-4 107,-4 0 0,-8-2-74,-6-8 1,-2 4-13,2-4 0,-4 5-1,-6-5 0,-2 2-71,-3-3 0,5-2-256,0 3-24,0 3 1,8-6-934,-3 3 1257,3-4 0,7-1 0,-1 0 0</inkml:trace>
  <inkml:trace contextRef="#ctx0" brushRef="#br0" timeOffset="3201">3984 251 8189,'-8'-8'617,"1"1"1,6 20-433,-4 7 0,2 8-16,-7 6 0,6 3 129,0 7-292,2 1 0,-3 4 0,0 0 337,2-2-390,1-1 1,7-4-1,2-1 76,1-2 0,0-6-18,2 1 0,3-8-10,-3-1 0,4-7-242,6 1 99,-4-9 1,7 2 111,-3-8 122,-4 1 0,5-11 0,-4-4-16,2-3 11,-2-2 1,4-6-1,-7-2 10,1 0 1,0-4 86,0 2 0,-6-8-59,1-1 0,0 0 342,5 4-384,-1 1 0,1 0-41,0-1 0,-1 7-335,1 4 126,-7 2-290,5 9 373,2 2 1,1 19 46,4 6 1,-4 7-64,-1 4 0,1 1 70,4 3 1,-4-3-24,4 4 0,-2 0-44,2 0 0,1-1-81,3-5 0,4-4 124,-4-1 0,-1-6 13,2 2 0,-1-5 20,6-5 0,-1-4 52,1-6 1,-6 0 12,1 0 0,-7-6 14,1-4 0,2-5 101,-1-5 0,-5 2-45,-6-6 1,-4-1 82,5-4 1,-7 0-73,2-1 0,-5-6-37,-5-3 1,-3-2-77,-6 2 1,-1-3-129,0 2 1,0 5 144,1 0 1,-1 4-160,0 2 1,6 6-559,-1 3 0,5 4-449,-5 1-477,7 7 753,-4-5 861,14 11 0,14-4 0,10 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B64A1-02A3-48A0-9452-9EBDD7418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DEBB2-08FC-4901-982E-5F6873C3E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F3E50-8EDC-4B1F-BDCE-63964F732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C9C31-EECC-4CF3-98B0-B26AB11AD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9EB5C-83D8-483E-94DD-D4C8064A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124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33358-EED1-48B4-9A37-7B8BD904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BB0F6-8C4B-42F5-9930-8523176CE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7F6D2-3969-44A6-9BE5-FB955980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70C36-1CFB-497D-95A3-6893D1F9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141BB-AE9F-42C6-92FC-D8EAAE59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064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7C394F-5312-4E21-9C39-88AF58BE9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277FB-EC1B-496D-A66C-854750236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38CE9-9FB3-4858-8EBE-E99FFF011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BBB08-9FEF-4466-BB62-93401345E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65E8F-6B3F-40E0-9942-ABC8CD7FC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45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464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14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720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081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882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47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8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187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D0D65-825B-49C4-BD27-46900F88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251F7-C2D7-4C55-B64F-4DECEA291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76E81-7D5E-4AF3-92B2-EB5986AA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83EA0-BE2E-4DB9-B737-1C65711A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46520-0F6B-4137-83FE-A65928B26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447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70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823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783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34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266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25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05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127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97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92DEA-1BD7-4B76-A1F1-2B8CFD34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C5B77-F036-429D-A29D-18DDC829F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54034-CCA8-40F7-A85B-167965741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ECCAA-C064-401D-BF46-65B81F7A7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CDE1-2622-42A7-B8CA-1095D9E76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186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395F-6C04-43BA-809C-C8944461A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23445-7EEF-4167-8CA7-23C029CDE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BC5D7-D09F-4356-B6E5-8988531E6E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52A09C-9AAF-4467-B3C2-EF6C67643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AD958-73CF-4677-B7EE-D53F02D1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B1476-6388-4EA3-B8E4-A0938CAC8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28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486B-6EBF-493F-BB18-C9C35667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F5BBD-7A57-4BB4-BDB1-173CB41415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20C10-644D-485E-A367-97CBFF6F9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22D11-3870-4045-B36D-E930C8A7E5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16BFEC-B4D2-4DBA-AF63-21E25BCFD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E01ED-AA73-404B-ABDD-27E0F50D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BF471-45EF-4FAD-90BD-A8D69935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C132F2-3078-4CD4-AF31-A513CA3A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68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A4CE-4D46-4C66-833B-2E038D1F1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84F4E7-B735-433E-9B13-E741736C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F23EE0-8F26-447A-BD33-75FBD8C74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B7270E-6B6A-4DD1-9468-130389AAA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20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925154-774D-4ED4-8FBC-32CFA228D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FFF81-7204-414F-96E8-C797451CD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0F4AB-F786-435F-AC11-2ADE7D01B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6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AECC-FB58-4307-A555-7E20D0B3E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36570-6247-4B8F-B47B-2B14661ED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31AD4E-CB42-4819-B2B6-C6F5DCD45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6F2E1-9F08-4DA4-8344-D1D5D70E7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25528-8C48-4257-8DCD-9522E355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1953C-0EB6-404E-8ABC-B707A5FF6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198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E2A8-8DFA-4005-ABBB-D8BDDF154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EC9C81-3C5F-4671-BEBA-7FE227D9D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AF31A-0C53-451C-90CA-3A9F5E2DD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F3F83-4E64-4679-A4EB-E23495EC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19A5F-C720-4932-82A5-CAE01EF8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EB04D8-6A5D-47A2-838D-978D7756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905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4C83D-BB98-4D99-AB35-41DC92226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593F9-E5F0-475A-A732-07B5F4331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7E12C-F112-4D38-A8B1-A12537141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7CFE3-F2B1-439B-BDC1-CC9CD7DB4987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F3BDB-B2E7-47B9-B479-164675128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F9DF6-0420-427D-94A0-E8EEF752F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0CD1C-FA42-49C8-8711-98EFB41065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232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5089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6.xml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5.xml"/><Relationship Id="rId5" Type="http://schemas.openxmlformats.org/officeDocument/2006/relationships/image" Target="../media/image120.png"/><Relationship Id="rId4" Type="http://schemas.openxmlformats.org/officeDocument/2006/relationships/customXml" Target="../ink/ink154.xml"/><Relationship Id="rId9" Type="http://schemas.openxmlformats.org/officeDocument/2006/relationships/image" Target="../media/image1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0.xml"/><Relationship Id="rId13" Type="http://schemas.openxmlformats.org/officeDocument/2006/relationships/image" Target="../media/image111.png"/><Relationship Id="rId18" Type="http://schemas.openxmlformats.org/officeDocument/2006/relationships/customXml" Target="../ink/ink165.xml"/><Relationship Id="rId26" Type="http://schemas.openxmlformats.org/officeDocument/2006/relationships/customXml" Target="../ink/ink169.xml"/><Relationship Id="rId3" Type="http://schemas.openxmlformats.org/officeDocument/2006/relationships/image" Target="../media/image1060.png"/><Relationship Id="rId21" Type="http://schemas.openxmlformats.org/officeDocument/2006/relationships/image" Target="../media/image115.png"/><Relationship Id="rId7" Type="http://schemas.openxmlformats.org/officeDocument/2006/relationships/image" Target="../media/image108.png"/><Relationship Id="rId12" Type="http://schemas.openxmlformats.org/officeDocument/2006/relationships/customXml" Target="../ink/ink162.xml"/><Relationship Id="rId17" Type="http://schemas.openxmlformats.org/officeDocument/2006/relationships/image" Target="../media/image113.png"/><Relationship Id="rId25" Type="http://schemas.openxmlformats.org/officeDocument/2006/relationships/image" Target="../media/image117.png"/><Relationship Id="rId2" Type="http://schemas.openxmlformats.org/officeDocument/2006/relationships/customXml" Target="../ink/ink157.xml"/><Relationship Id="rId16" Type="http://schemas.openxmlformats.org/officeDocument/2006/relationships/customXml" Target="../ink/ink164.xml"/><Relationship Id="rId20" Type="http://schemas.openxmlformats.org/officeDocument/2006/relationships/customXml" Target="../ink/ink1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9.xml"/><Relationship Id="rId11" Type="http://schemas.openxmlformats.org/officeDocument/2006/relationships/image" Target="../media/image110.png"/><Relationship Id="rId24" Type="http://schemas.openxmlformats.org/officeDocument/2006/relationships/customXml" Target="../ink/ink168.xml"/><Relationship Id="rId5" Type="http://schemas.openxmlformats.org/officeDocument/2006/relationships/image" Target="../media/image107.png"/><Relationship Id="rId15" Type="http://schemas.openxmlformats.org/officeDocument/2006/relationships/image" Target="../media/image112.png"/><Relationship Id="rId23" Type="http://schemas.openxmlformats.org/officeDocument/2006/relationships/image" Target="../media/image116.png"/><Relationship Id="rId10" Type="http://schemas.openxmlformats.org/officeDocument/2006/relationships/customXml" Target="../ink/ink161.xml"/><Relationship Id="rId19" Type="http://schemas.openxmlformats.org/officeDocument/2006/relationships/image" Target="../media/image114.png"/><Relationship Id="rId4" Type="http://schemas.openxmlformats.org/officeDocument/2006/relationships/customXml" Target="../ink/ink158.xml"/><Relationship Id="rId9" Type="http://schemas.openxmlformats.org/officeDocument/2006/relationships/image" Target="../media/image109.png"/><Relationship Id="rId14" Type="http://schemas.openxmlformats.org/officeDocument/2006/relationships/customXml" Target="../ink/ink163.xml"/><Relationship Id="rId22" Type="http://schemas.openxmlformats.org/officeDocument/2006/relationships/customXml" Target="../ink/ink167.xml"/><Relationship Id="rId27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customXml" Target="../ink/ink178.xml"/><Relationship Id="rId26" Type="http://schemas.openxmlformats.org/officeDocument/2006/relationships/customXml" Target="../ink/ink182.xml"/><Relationship Id="rId39" Type="http://schemas.openxmlformats.org/officeDocument/2006/relationships/image" Target="../media/image149.png"/><Relationship Id="rId21" Type="http://schemas.openxmlformats.org/officeDocument/2006/relationships/image" Target="../media/image140.png"/><Relationship Id="rId34" Type="http://schemas.openxmlformats.org/officeDocument/2006/relationships/customXml" Target="../ink/ink186.xml"/><Relationship Id="rId42" Type="http://schemas.openxmlformats.org/officeDocument/2006/relationships/customXml" Target="../ink/ink190.xml"/><Relationship Id="rId47" Type="http://schemas.openxmlformats.org/officeDocument/2006/relationships/image" Target="../media/image153.png"/><Relationship Id="rId50" Type="http://schemas.openxmlformats.org/officeDocument/2006/relationships/customXml" Target="../ink/ink194.xml"/><Relationship Id="rId55" Type="http://schemas.openxmlformats.org/officeDocument/2006/relationships/image" Target="../media/image157.png"/><Relationship Id="rId7" Type="http://schemas.openxmlformats.org/officeDocument/2006/relationships/image" Target="../media/image133.png"/><Relationship Id="rId2" Type="http://schemas.openxmlformats.org/officeDocument/2006/relationships/customXml" Target="../ink/ink170.xml"/><Relationship Id="rId16" Type="http://schemas.openxmlformats.org/officeDocument/2006/relationships/customXml" Target="../ink/ink177.xml"/><Relationship Id="rId29" Type="http://schemas.openxmlformats.org/officeDocument/2006/relationships/image" Target="../media/image144.png"/><Relationship Id="rId11" Type="http://schemas.openxmlformats.org/officeDocument/2006/relationships/image" Target="../media/image135.png"/><Relationship Id="rId24" Type="http://schemas.openxmlformats.org/officeDocument/2006/relationships/customXml" Target="../ink/ink181.xml"/><Relationship Id="rId32" Type="http://schemas.openxmlformats.org/officeDocument/2006/relationships/customXml" Target="../ink/ink185.xml"/><Relationship Id="rId37" Type="http://schemas.openxmlformats.org/officeDocument/2006/relationships/image" Target="../media/image148.png"/><Relationship Id="rId40" Type="http://schemas.openxmlformats.org/officeDocument/2006/relationships/customXml" Target="../ink/ink189.xml"/><Relationship Id="rId45" Type="http://schemas.openxmlformats.org/officeDocument/2006/relationships/image" Target="../media/image152.png"/><Relationship Id="rId53" Type="http://schemas.openxmlformats.org/officeDocument/2006/relationships/image" Target="../media/image156.png"/><Relationship Id="rId5" Type="http://schemas.openxmlformats.org/officeDocument/2006/relationships/image" Target="../media/image132.png"/><Relationship Id="rId10" Type="http://schemas.openxmlformats.org/officeDocument/2006/relationships/customXml" Target="../ink/ink174.xml"/><Relationship Id="rId19" Type="http://schemas.openxmlformats.org/officeDocument/2006/relationships/image" Target="../media/image139.png"/><Relationship Id="rId31" Type="http://schemas.openxmlformats.org/officeDocument/2006/relationships/image" Target="../media/image145.png"/><Relationship Id="rId44" Type="http://schemas.openxmlformats.org/officeDocument/2006/relationships/customXml" Target="../ink/ink191.xml"/><Relationship Id="rId52" Type="http://schemas.openxmlformats.org/officeDocument/2006/relationships/customXml" Target="../ink/ink195.xml"/><Relationship Id="rId4" Type="http://schemas.openxmlformats.org/officeDocument/2006/relationships/customXml" Target="../ink/ink171.xml"/><Relationship Id="rId9" Type="http://schemas.openxmlformats.org/officeDocument/2006/relationships/image" Target="../media/image134.png"/><Relationship Id="rId14" Type="http://schemas.openxmlformats.org/officeDocument/2006/relationships/customXml" Target="../ink/ink176.xml"/><Relationship Id="rId22" Type="http://schemas.openxmlformats.org/officeDocument/2006/relationships/customXml" Target="../ink/ink180.xml"/><Relationship Id="rId27" Type="http://schemas.openxmlformats.org/officeDocument/2006/relationships/image" Target="../media/image143.png"/><Relationship Id="rId30" Type="http://schemas.openxmlformats.org/officeDocument/2006/relationships/customXml" Target="../ink/ink184.xml"/><Relationship Id="rId35" Type="http://schemas.openxmlformats.org/officeDocument/2006/relationships/image" Target="../media/image147.png"/><Relationship Id="rId43" Type="http://schemas.openxmlformats.org/officeDocument/2006/relationships/image" Target="../media/image151.png"/><Relationship Id="rId48" Type="http://schemas.openxmlformats.org/officeDocument/2006/relationships/customXml" Target="../ink/ink193.xml"/><Relationship Id="rId8" Type="http://schemas.openxmlformats.org/officeDocument/2006/relationships/customXml" Target="../ink/ink173.xml"/><Relationship Id="rId51" Type="http://schemas.openxmlformats.org/officeDocument/2006/relationships/image" Target="../media/image155.png"/><Relationship Id="rId3" Type="http://schemas.openxmlformats.org/officeDocument/2006/relationships/image" Target="../media/image131.png"/><Relationship Id="rId12" Type="http://schemas.openxmlformats.org/officeDocument/2006/relationships/customXml" Target="../ink/ink175.xml"/><Relationship Id="rId17" Type="http://schemas.openxmlformats.org/officeDocument/2006/relationships/image" Target="../media/image138.png"/><Relationship Id="rId25" Type="http://schemas.openxmlformats.org/officeDocument/2006/relationships/image" Target="../media/image142.png"/><Relationship Id="rId33" Type="http://schemas.openxmlformats.org/officeDocument/2006/relationships/image" Target="../media/image146.png"/><Relationship Id="rId38" Type="http://schemas.openxmlformats.org/officeDocument/2006/relationships/customXml" Target="../ink/ink188.xml"/><Relationship Id="rId46" Type="http://schemas.openxmlformats.org/officeDocument/2006/relationships/customXml" Target="../ink/ink192.xml"/><Relationship Id="rId20" Type="http://schemas.openxmlformats.org/officeDocument/2006/relationships/customXml" Target="../ink/ink179.xml"/><Relationship Id="rId41" Type="http://schemas.openxmlformats.org/officeDocument/2006/relationships/image" Target="../media/image150.png"/><Relationship Id="rId54" Type="http://schemas.openxmlformats.org/officeDocument/2006/relationships/customXml" Target="../ink/ink1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2.xml"/><Relationship Id="rId15" Type="http://schemas.openxmlformats.org/officeDocument/2006/relationships/image" Target="../media/image137.png"/><Relationship Id="rId23" Type="http://schemas.openxmlformats.org/officeDocument/2006/relationships/image" Target="../media/image141.png"/><Relationship Id="rId28" Type="http://schemas.openxmlformats.org/officeDocument/2006/relationships/customXml" Target="../ink/ink183.xml"/><Relationship Id="rId36" Type="http://schemas.openxmlformats.org/officeDocument/2006/relationships/customXml" Target="../ink/ink187.xml"/><Relationship Id="rId49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1.png"/><Relationship Id="rId18" Type="http://schemas.openxmlformats.org/officeDocument/2006/relationships/customXml" Target="../ink/ink201.xml"/><Relationship Id="rId26" Type="http://schemas.openxmlformats.org/officeDocument/2006/relationships/customXml" Target="../ink/ink205.xml"/><Relationship Id="rId39" Type="http://schemas.openxmlformats.org/officeDocument/2006/relationships/image" Target="../media/image941.png"/><Relationship Id="rId21" Type="http://schemas.openxmlformats.org/officeDocument/2006/relationships/image" Target="../media/image851.png"/><Relationship Id="rId34" Type="http://schemas.openxmlformats.org/officeDocument/2006/relationships/customXml" Target="../ink/ink209.xml"/><Relationship Id="rId42" Type="http://schemas.openxmlformats.org/officeDocument/2006/relationships/customXml" Target="../ink/ink213.xml"/><Relationship Id="rId47" Type="http://schemas.openxmlformats.org/officeDocument/2006/relationships/image" Target="../media/image127.png"/><Relationship Id="rId2" Type="http://schemas.openxmlformats.org/officeDocument/2006/relationships/customXml" Target="../ink/ink197.xml"/><Relationship Id="rId16" Type="http://schemas.openxmlformats.org/officeDocument/2006/relationships/customXml" Target="../ink/ink200.xml"/><Relationship Id="rId20" Type="http://schemas.openxmlformats.org/officeDocument/2006/relationships/customXml" Target="../ink/ink202.xml"/><Relationship Id="rId29" Type="http://schemas.openxmlformats.org/officeDocument/2006/relationships/image" Target="../media/image891.png"/><Relationship Id="rId41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01.png"/><Relationship Id="rId24" Type="http://schemas.openxmlformats.org/officeDocument/2006/relationships/customXml" Target="../ink/ink204.xml"/><Relationship Id="rId32" Type="http://schemas.openxmlformats.org/officeDocument/2006/relationships/customXml" Target="../ink/ink208.xml"/><Relationship Id="rId37" Type="http://schemas.openxmlformats.org/officeDocument/2006/relationships/image" Target="../media/image931.png"/><Relationship Id="rId40" Type="http://schemas.openxmlformats.org/officeDocument/2006/relationships/customXml" Target="../ink/ink212.xml"/><Relationship Id="rId45" Type="http://schemas.openxmlformats.org/officeDocument/2006/relationships/image" Target="../media/image126.png"/><Relationship Id="rId15" Type="http://schemas.openxmlformats.org/officeDocument/2006/relationships/image" Target="../media/image821.png"/><Relationship Id="rId23" Type="http://schemas.openxmlformats.org/officeDocument/2006/relationships/image" Target="../media/image861.png"/><Relationship Id="rId28" Type="http://schemas.openxmlformats.org/officeDocument/2006/relationships/customXml" Target="../ink/ink206.xml"/><Relationship Id="rId36" Type="http://schemas.openxmlformats.org/officeDocument/2006/relationships/customXml" Target="../ink/ink210.xml"/><Relationship Id="rId49" Type="http://schemas.openxmlformats.org/officeDocument/2006/relationships/image" Target="../media/image128.png"/><Relationship Id="rId19" Type="http://schemas.openxmlformats.org/officeDocument/2006/relationships/image" Target="../media/image841.png"/><Relationship Id="rId31" Type="http://schemas.openxmlformats.org/officeDocument/2006/relationships/image" Target="../media/image901.png"/><Relationship Id="rId44" Type="http://schemas.openxmlformats.org/officeDocument/2006/relationships/customXml" Target="../ink/ink214.xml"/><Relationship Id="rId14" Type="http://schemas.openxmlformats.org/officeDocument/2006/relationships/customXml" Target="../ink/ink199.xml"/><Relationship Id="rId22" Type="http://schemas.openxmlformats.org/officeDocument/2006/relationships/customXml" Target="../ink/ink203.xml"/><Relationship Id="rId27" Type="http://schemas.openxmlformats.org/officeDocument/2006/relationships/image" Target="../media/image881.png"/><Relationship Id="rId30" Type="http://schemas.openxmlformats.org/officeDocument/2006/relationships/customXml" Target="../ink/ink207.xml"/><Relationship Id="rId35" Type="http://schemas.openxmlformats.org/officeDocument/2006/relationships/image" Target="../media/image921.png"/><Relationship Id="rId43" Type="http://schemas.openxmlformats.org/officeDocument/2006/relationships/image" Target="../media/image125.png"/><Relationship Id="rId48" Type="http://schemas.openxmlformats.org/officeDocument/2006/relationships/customXml" Target="../ink/ink216.xml"/><Relationship Id="rId12" Type="http://schemas.openxmlformats.org/officeDocument/2006/relationships/customXml" Target="../ink/ink198.xml"/><Relationship Id="rId17" Type="http://schemas.openxmlformats.org/officeDocument/2006/relationships/image" Target="../media/image831.png"/><Relationship Id="rId25" Type="http://schemas.openxmlformats.org/officeDocument/2006/relationships/image" Target="../media/image871.png"/><Relationship Id="rId33" Type="http://schemas.openxmlformats.org/officeDocument/2006/relationships/image" Target="../media/image911.png"/><Relationship Id="rId38" Type="http://schemas.openxmlformats.org/officeDocument/2006/relationships/customXml" Target="../ink/ink211.xml"/><Relationship Id="rId46" Type="http://schemas.openxmlformats.org/officeDocument/2006/relationships/customXml" Target="../ink/ink215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9.xml"/><Relationship Id="rId21" Type="http://schemas.openxmlformats.org/officeDocument/2006/relationships/image" Target="../media/image194.png"/><Relationship Id="rId42" Type="http://schemas.openxmlformats.org/officeDocument/2006/relationships/customXml" Target="../ink/ink237.xml"/><Relationship Id="rId47" Type="http://schemas.openxmlformats.org/officeDocument/2006/relationships/image" Target="../media/image207.png"/><Relationship Id="rId63" Type="http://schemas.openxmlformats.org/officeDocument/2006/relationships/image" Target="../media/image213.png"/><Relationship Id="rId68" Type="http://schemas.openxmlformats.org/officeDocument/2006/relationships/customXml" Target="../ink/ink250.xml"/><Relationship Id="rId84" Type="http://schemas.openxmlformats.org/officeDocument/2006/relationships/customXml" Target="../ink/ink258.xml"/><Relationship Id="rId16" Type="http://schemas.openxmlformats.org/officeDocument/2006/relationships/customXml" Target="../ink/ink224.xml"/><Relationship Id="rId11" Type="http://schemas.openxmlformats.org/officeDocument/2006/relationships/image" Target="../media/image189.png"/><Relationship Id="rId32" Type="http://schemas.openxmlformats.org/officeDocument/2006/relationships/customXml" Target="../ink/ink232.xml"/><Relationship Id="rId37" Type="http://schemas.openxmlformats.org/officeDocument/2006/relationships/image" Target="../media/image202.png"/><Relationship Id="rId53" Type="http://schemas.openxmlformats.org/officeDocument/2006/relationships/image" Target="../media/image210.png"/><Relationship Id="rId58" Type="http://schemas.openxmlformats.org/officeDocument/2006/relationships/customXml" Target="../ink/ink245.xml"/><Relationship Id="rId74" Type="http://schemas.openxmlformats.org/officeDocument/2006/relationships/customXml" Target="../ink/ink253.xml"/><Relationship Id="rId79" Type="http://schemas.openxmlformats.org/officeDocument/2006/relationships/image" Target="../media/image221.png"/><Relationship Id="rId5" Type="http://schemas.openxmlformats.org/officeDocument/2006/relationships/image" Target="../media/image186.png"/><Relationship Id="rId19" Type="http://schemas.openxmlformats.org/officeDocument/2006/relationships/image" Target="../media/image193.png"/><Relationship Id="rId14" Type="http://schemas.openxmlformats.org/officeDocument/2006/relationships/customXml" Target="../ink/ink223.xml"/><Relationship Id="rId22" Type="http://schemas.openxmlformats.org/officeDocument/2006/relationships/customXml" Target="../ink/ink227.xml"/><Relationship Id="rId27" Type="http://schemas.openxmlformats.org/officeDocument/2006/relationships/image" Target="../media/image197.png"/><Relationship Id="rId30" Type="http://schemas.openxmlformats.org/officeDocument/2006/relationships/customXml" Target="../ink/ink231.xml"/><Relationship Id="rId35" Type="http://schemas.openxmlformats.org/officeDocument/2006/relationships/image" Target="../media/image201.png"/><Relationship Id="rId43" Type="http://schemas.openxmlformats.org/officeDocument/2006/relationships/image" Target="../media/image205.png"/><Relationship Id="rId48" Type="http://schemas.openxmlformats.org/officeDocument/2006/relationships/customXml" Target="../ink/ink240.xml"/><Relationship Id="rId56" Type="http://schemas.openxmlformats.org/officeDocument/2006/relationships/customXml" Target="../ink/ink244.xml"/><Relationship Id="rId64" Type="http://schemas.openxmlformats.org/officeDocument/2006/relationships/customXml" Target="../ink/ink248.xml"/><Relationship Id="rId69" Type="http://schemas.openxmlformats.org/officeDocument/2006/relationships/image" Target="../media/image216.png"/><Relationship Id="rId77" Type="http://schemas.openxmlformats.org/officeDocument/2006/relationships/image" Target="../media/image220.png"/><Relationship Id="rId8" Type="http://schemas.openxmlformats.org/officeDocument/2006/relationships/customXml" Target="../ink/ink220.xml"/><Relationship Id="rId51" Type="http://schemas.openxmlformats.org/officeDocument/2006/relationships/image" Target="../media/image209.png"/><Relationship Id="rId72" Type="http://schemas.openxmlformats.org/officeDocument/2006/relationships/customXml" Target="../ink/ink252.xml"/><Relationship Id="rId80" Type="http://schemas.openxmlformats.org/officeDocument/2006/relationships/customXml" Target="../ink/ink256.xml"/><Relationship Id="rId85" Type="http://schemas.openxmlformats.org/officeDocument/2006/relationships/image" Target="../media/image224.png"/><Relationship Id="rId3" Type="http://schemas.openxmlformats.org/officeDocument/2006/relationships/image" Target="../media/image185.png"/><Relationship Id="rId12" Type="http://schemas.openxmlformats.org/officeDocument/2006/relationships/customXml" Target="../ink/ink222.xml"/><Relationship Id="rId17" Type="http://schemas.openxmlformats.org/officeDocument/2006/relationships/image" Target="../media/image192.png"/><Relationship Id="rId25" Type="http://schemas.openxmlformats.org/officeDocument/2006/relationships/image" Target="../media/image196.png"/><Relationship Id="rId33" Type="http://schemas.openxmlformats.org/officeDocument/2006/relationships/image" Target="../media/image200.png"/><Relationship Id="rId38" Type="http://schemas.openxmlformats.org/officeDocument/2006/relationships/customXml" Target="../ink/ink235.xml"/><Relationship Id="rId46" Type="http://schemas.openxmlformats.org/officeDocument/2006/relationships/customXml" Target="../ink/ink239.xml"/><Relationship Id="rId59" Type="http://schemas.openxmlformats.org/officeDocument/2006/relationships/image" Target="../media/image211.png"/><Relationship Id="rId67" Type="http://schemas.openxmlformats.org/officeDocument/2006/relationships/image" Target="../media/image215.png"/><Relationship Id="rId20" Type="http://schemas.openxmlformats.org/officeDocument/2006/relationships/customXml" Target="../ink/ink226.xml"/><Relationship Id="rId41" Type="http://schemas.openxmlformats.org/officeDocument/2006/relationships/image" Target="../media/image204.png"/><Relationship Id="rId54" Type="http://schemas.openxmlformats.org/officeDocument/2006/relationships/customXml" Target="../ink/ink243.xml"/><Relationship Id="rId62" Type="http://schemas.openxmlformats.org/officeDocument/2006/relationships/customXml" Target="../ink/ink247.xml"/><Relationship Id="rId70" Type="http://schemas.openxmlformats.org/officeDocument/2006/relationships/customXml" Target="../ink/ink251.xml"/><Relationship Id="rId75" Type="http://schemas.openxmlformats.org/officeDocument/2006/relationships/image" Target="../media/image219.png"/><Relationship Id="rId83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9.xml"/><Relationship Id="rId15" Type="http://schemas.openxmlformats.org/officeDocument/2006/relationships/image" Target="../media/image191.png"/><Relationship Id="rId23" Type="http://schemas.openxmlformats.org/officeDocument/2006/relationships/image" Target="../media/image195.png"/><Relationship Id="rId28" Type="http://schemas.openxmlformats.org/officeDocument/2006/relationships/customXml" Target="../ink/ink230.xml"/><Relationship Id="rId36" Type="http://schemas.openxmlformats.org/officeDocument/2006/relationships/customXml" Target="../ink/ink234.xml"/><Relationship Id="rId49" Type="http://schemas.openxmlformats.org/officeDocument/2006/relationships/image" Target="../media/image208.png"/><Relationship Id="rId57" Type="http://schemas.openxmlformats.org/officeDocument/2006/relationships/image" Target="../media/image130.png"/><Relationship Id="rId10" Type="http://schemas.openxmlformats.org/officeDocument/2006/relationships/customXml" Target="../ink/ink221.xml"/><Relationship Id="rId31" Type="http://schemas.openxmlformats.org/officeDocument/2006/relationships/image" Target="../media/image199.png"/><Relationship Id="rId44" Type="http://schemas.openxmlformats.org/officeDocument/2006/relationships/customXml" Target="../ink/ink238.xml"/><Relationship Id="rId52" Type="http://schemas.openxmlformats.org/officeDocument/2006/relationships/customXml" Target="../ink/ink242.xml"/><Relationship Id="rId60" Type="http://schemas.openxmlformats.org/officeDocument/2006/relationships/customXml" Target="../ink/ink246.xml"/><Relationship Id="rId65" Type="http://schemas.openxmlformats.org/officeDocument/2006/relationships/image" Target="../media/image214.png"/><Relationship Id="rId73" Type="http://schemas.openxmlformats.org/officeDocument/2006/relationships/image" Target="../media/image218.png"/><Relationship Id="rId78" Type="http://schemas.openxmlformats.org/officeDocument/2006/relationships/customXml" Target="../ink/ink255.xml"/><Relationship Id="rId81" Type="http://schemas.openxmlformats.org/officeDocument/2006/relationships/image" Target="../media/image222.png"/><Relationship Id="rId4" Type="http://schemas.openxmlformats.org/officeDocument/2006/relationships/customXml" Target="../ink/ink218.xml"/><Relationship Id="rId9" Type="http://schemas.openxmlformats.org/officeDocument/2006/relationships/image" Target="../media/image188.png"/><Relationship Id="rId13" Type="http://schemas.openxmlformats.org/officeDocument/2006/relationships/image" Target="../media/image190.png"/><Relationship Id="rId18" Type="http://schemas.openxmlformats.org/officeDocument/2006/relationships/customXml" Target="../ink/ink225.xml"/><Relationship Id="rId39" Type="http://schemas.openxmlformats.org/officeDocument/2006/relationships/image" Target="../media/image203.png"/><Relationship Id="rId34" Type="http://schemas.openxmlformats.org/officeDocument/2006/relationships/customXml" Target="../ink/ink233.xml"/><Relationship Id="rId50" Type="http://schemas.openxmlformats.org/officeDocument/2006/relationships/customXml" Target="../ink/ink241.xml"/><Relationship Id="rId55" Type="http://schemas.openxmlformats.org/officeDocument/2006/relationships/image" Target="../media/image129.png"/><Relationship Id="rId76" Type="http://schemas.openxmlformats.org/officeDocument/2006/relationships/customXml" Target="../ink/ink254.xml"/><Relationship Id="rId7" Type="http://schemas.openxmlformats.org/officeDocument/2006/relationships/image" Target="../media/image187.png"/><Relationship Id="rId71" Type="http://schemas.openxmlformats.org/officeDocument/2006/relationships/image" Target="../media/image217.png"/><Relationship Id="rId2" Type="http://schemas.openxmlformats.org/officeDocument/2006/relationships/customXml" Target="../ink/ink217.xml"/><Relationship Id="rId29" Type="http://schemas.openxmlformats.org/officeDocument/2006/relationships/image" Target="../media/image198.png"/><Relationship Id="rId24" Type="http://schemas.openxmlformats.org/officeDocument/2006/relationships/customXml" Target="../ink/ink228.xml"/><Relationship Id="rId40" Type="http://schemas.openxmlformats.org/officeDocument/2006/relationships/customXml" Target="../ink/ink236.xml"/><Relationship Id="rId45" Type="http://schemas.openxmlformats.org/officeDocument/2006/relationships/image" Target="../media/image206.png"/><Relationship Id="rId66" Type="http://schemas.openxmlformats.org/officeDocument/2006/relationships/customXml" Target="../ink/ink249.xml"/><Relationship Id="rId61" Type="http://schemas.openxmlformats.org/officeDocument/2006/relationships/image" Target="../media/image212.png"/><Relationship Id="rId82" Type="http://schemas.openxmlformats.org/officeDocument/2006/relationships/customXml" Target="../ink/ink25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2.xml"/><Relationship Id="rId13" Type="http://schemas.openxmlformats.org/officeDocument/2006/relationships/image" Target="../media/image1280.png"/><Relationship Id="rId3" Type="http://schemas.openxmlformats.org/officeDocument/2006/relationships/image" Target="../media/image1230.png"/><Relationship Id="rId7" Type="http://schemas.openxmlformats.org/officeDocument/2006/relationships/image" Target="../media/image1250.png"/><Relationship Id="rId12" Type="http://schemas.openxmlformats.org/officeDocument/2006/relationships/customXml" Target="../ink/ink264.xml"/><Relationship Id="rId17" Type="http://schemas.openxmlformats.org/officeDocument/2006/relationships/image" Target="../media/image1300.png"/><Relationship Id="rId2" Type="http://schemas.openxmlformats.org/officeDocument/2006/relationships/customXml" Target="../ink/ink259.xml"/><Relationship Id="rId16" Type="http://schemas.openxmlformats.org/officeDocument/2006/relationships/customXml" Target="../ink/ink2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1.xml"/><Relationship Id="rId11" Type="http://schemas.openxmlformats.org/officeDocument/2006/relationships/image" Target="../media/image1270.png"/><Relationship Id="rId5" Type="http://schemas.openxmlformats.org/officeDocument/2006/relationships/image" Target="../media/image1240.png"/><Relationship Id="rId15" Type="http://schemas.openxmlformats.org/officeDocument/2006/relationships/image" Target="../media/image1290.png"/><Relationship Id="rId10" Type="http://schemas.openxmlformats.org/officeDocument/2006/relationships/customXml" Target="../ink/ink263.xml"/><Relationship Id="rId4" Type="http://schemas.openxmlformats.org/officeDocument/2006/relationships/customXml" Target="../ink/ink260.xml"/><Relationship Id="rId9" Type="http://schemas.openxmlformats.org/officeDocument/2006/relationships/image" Target="../media/image1260.png"/><Relationship Id="rId14" Type="http://schemas.openxmlformats.org/officeDocument/2006/relationships/customXml" Target="../ink/ink26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60.png"/><Relationship Id="rId18" Type="http://schemas.openxmlformats.org/officeDocument/2006/relationships/customXml" Target="../ink/ink275.xml"/><Relationship Id="rId26" Type="http://schemas.openxmlformats.org/officeDocument/2006/relationships/customXml" Target="../ink/ink279.xml"/><Relationship Id="rId39" Type="http://schemas.openxmlformats.org/officeDocument/2006/relationships/image" Target="../media/image229.png"/><Relationship Id="rId21" Type="http://schemas.openxmlformats.org/officeDocument/2006/relationships/image" Target="../media/image2200.png"/><Relationship Id="rId34" Type="http://schemas.openxmlformats.org/officeDocument/2006/relationships/customXml" Target="../ink/ink283.xml"/><Relationship Id="rId42" Type="http://schemas.openxmlformats.org/officeDocument/2006/relationships/customXml" Target="../ink/ink287.xml"/><Relationship Id="rId47" Type="http://schemas.openxmlformats.org/officeDocument/2006/relationships/image" Target="../media/image233.png"/><Relationship Id="rId50" Type="http://schemas.openxmlformats.org/officeDocument/2006/relationships/customXml" Target="../ink/ink291.xml"/><Relationship Id="rId7" Type="http://schemas.openxmlformats.org/officeDocument/2006/relationships/image" Target="../media/image2130.png"/><Relationship Id="rId2" Type="http://schemas.openxmlformats.org/officeDocument/2006/relationships/customXml" Target="../ink/ink267.xml"/><Relationship Id="rId16" Type="http://schemas.openxmlformats.org/officeDocument/2006/relationships/customXml" Target="../ink/ink274.xml"/><Relationship Id="rId29" Type="http://schemas.openxmlformats.org/officeDocument/2006/relationships/image" Target="../media/image2240.png"/><Relationship Id="rId11" Type="http://schemas.openxmlformats.org/officeDocument/2006/relationships/image" Target="../media/image2150.png"/><Relationship Id="rId24" Type="http://schemas.openxmlformats.org/officeDocument/2006/relationships/customXml" Target="../ink/ink278.xml"/><Relationship Id="rId32" Type="http://schemas.openxmlformats.org/officeDocument/2006/relationships/customXml" Target="../ink/ink282.xml"/><Relationship Id="rId37" Type="http://schemas.openxmlformats.org/officeDocument/2006/relationships/image" Target="../media/image228.png"/><Relationship Id="rId40" Type="http://schemas.openxmlformats.org/officeDocument/2006/relationships/customXml" Target="../ink/ink286.xml"/><Relationship Id="rId45" Type="http://schemas.openxmlformats.org/officeDocument/2006/relationships/image" Target="../media/image232.png"/><Relationship Id="rId5" Type="http://schemas.openxmlformats.org/officeDocument/2006/relationships/image" Target="../media/image2120.png"/><Relationship Id="rId15" Type="http://schemas.openxmlformats.org/officeDocument/2006/relationships/image" Target="../media/image2170.png"/><Relationship Id="rId23" Type="http://schemas.openxmlformats.org/officeDocument/2006/relationships/image" Target="../media/image2210.png"/><Relationship Id="rId28" Type="http://schemas.openxmlformats.org/officeDocument/2006/relationships/customXml" Target="../ink/ink280.xml"/><Relationship Id="rId36" Type="http://schemas.openxmlformats.org/officeDocument/2006/relationships/customXml" Target="../ink/ink284.xml"/><Relationship Id="rId49" Type="http://schemas.openxmlformats.org/officeDocument/2006/relationships/image" Target="../media/image234.png"/><Relationship Id="rId10" Type="http://schemas.openxmlformats.org/officeDocument/2006/relationships/customXml" Target="../ink/ink271.xml"/><Relationship Id="rId19" Type="http://schemas.openxmlformats.org/officeDocument/2006/relationships/image" Target="../media/image2190.png"/><Relationship Id="rId31" Type="http://schemas.openxmlformats.org/officeDocument/2006/relationships/image" Target="../media/image2250.png"/><Relationship Id="rId44" Type="http://schemas.openxmlformats.org/officeDocument/2006/relationships/customXml" Target="../ink/ink288.xml"/><Relationship Id="rId4" Type="http://schemas.openxmlformats.org/officeDocument/2006/relationships/customXml" Target="../ink/ink268.xml"/><Relationship Id="rId9" Type="http://schemas.openxmlformats.org/officeDocument/2006/relationships/image" Target="../media/image2140.png"/><Relationship Id="rId14" Type="http://schemas.openxmlformats.org/officeDocument/2006/relationships/customXml" Target="../ink/ink273.xml"/><Relationship Id="rId22" Type="http://schemas.openxmlformats.org/officeDocument/2006/relationships/customXml" Target="../ink/ink277.xml"/><Relationship Id="rId27" Type="http://schemas.openxmlformats.org/officeDocument/2006/relationships/image" Target="../media/image2230.png"/><Relationship Id="rId30" Type="http://schemas.openxmlformats.org/officeDocument/2006/relationships/customXml" Target="../ink/ink281.xml"/><Relationship Id="rId35" Type="http://schemas.openxmlformats.org/officeDocument/2006/relationships/image" Target="../media/image227.png"/><Relationship Id="rId43" Type="http://schemas.openxmlformats.org/officeDocument/2006/relationships/image" Target="../media/image231.png"/><Relationship Id="rId48" Type="http://schemas.openxmlformats.org/officeDocument/2006/relationships/customXml" Target="../ink/ink290.xml"/><Relationship Id="rId8" Type="http://schemas.openxmlformats.org/officeDocument/2006/relationships/customXml" Target="../ink/ink270.xml"/><Relationship Id="rId51" Type="http://schemas.openxmlformats.org/officeDocument/2006/relationships/image" Target="../media/image235.png"/><Relationship Id="rId3" Type="http://schemas.openxmlformats.org/officeDocument/2006/relationships/image" Target="../media/image2110.png"/><Relationship Id="rId12" Type="http://schemas.openxmlformats.org/officeDocument/2006/relationships/customXml" Target="../ink/ink272.xml"/><Relationship Id="rId17" Type="http://schemas.openxmlformats.org/officeDocument/2006/relationships/image" Target="../media/image2180.png"/><Relationship Id="rId25" Type="http://schemas.openxmlformats.org/officeDocument/2006/relationships/image" Target="../media/image2220.png"/><Relationship Id="rId33" Type="http://schemas.openxmlformats.org/officeDocument/2006/relationships/image" Target="../media/image2260.png"/><Relationship Id="rId38" Type="http://schemas.openxmlformats.org/officeDocument/2006/relationships/customXml" Target="../ink/ink285.xml"/><Relationship Id="rId46" Type="http://schemas.openxmlformats.org/officeDocument/2006/relationships/customXml" Target="../ink/ink289.xml"/><Relationship Id="rId20" Type="http://schemas.openxmlformats.org/officeDocument/2006/relationships/customXml" Target="../ink/ink276.xml"/><Relationship Id="rId41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9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customXml" Target="../ink/ink300.xml"/><Relationship Id="rId26" Type="http://schemas.openxmlformats.org/officeDocument/2006/relationships/customXml" Target="../ink/ink304.xml"/><Relationship Id="rId39" Type="http://schemas.openxmlformats.org/officeDocument/2006/relationships/image" Target="../media/image254.png"/><Relationship Id="rId21" Type="http://schemas.openxmlformats.org/officeDocument/2006/relationships/image" Target="../media/image245.png"/><Relationship Id="rId34" Type="http://schemas.openxmlformats.org/officeDocument/2006/relationships/customXml" Target="../ink/ink308.xml"/><Relationship Id="rId7" Type="http://schemas.openxmlformats.org/officeDocument/2006/relationships/image" Target="../media/image238.png"/><Relationship Id="rId2" Type="http://schemas.openxmlformats.org/officeDocument/2006/relationships/customXml" Target="../ink/ink292.xml"/><Relationship Id="rId16" Type="http://schemas.openxmlformats.org/officeDocument/2006/relationships/customXml" Target="../ink/ink299.xml"/><Relationship Id="rId20" Type="http://schemas.openxmlformats.org/officeDocument/2006/relationships/customXml" Target="../ink/ink301.xml"/><Relationship Id="rId29" Type="http://schemas.openxmlformats.org/officeDocument/2006/relationships/image" Target="../media/image249.png"/><Relationship Id="rId41" Type="http://schemas.openxmlformats.org/officeDocument/2006/relationships/image" Target="../media/image9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4.xml"/><Relationship Id="rId11" Type="http://schemas.openxmlformats.org/officeDocument/2006/relationships/image" Target="../media/image240.png"/><Relationship Id="rId24" Type="http://schemas.openxmlformats.org/officeDocument/2006/relationships/customXml" Target="../ink/ink303.xml"/><Relationship Id="rId32" Type="http://schemas.openxmlformats.org/officeDocument/2006/relationships/customXml" Target="../ink/ink307.xml"/><Relationship Id="rId37" Type="http://schemas.openxmlformats.org/officeDocument/2006/relationships/image" Target="../media/image253.png"/><Relationship Id="rId40" Type="http://schemas.openxmlformats.org/officeDocument/2006/relationships/customXml" Target="../ink/ink311.xml"/><Relationship Id="rId5" Type="http://schemas.openxmlformats.org/officeDocument/2006/relationships/image" Target="../media/image237.png"/><Relationship Id="rId15" Type="http://schemas.openxmlformats.org/officeDocument/2006/relationships/image" Target="../media/image242.png"/><Relationship Id="rId23" Type="http://schemas.openxmlformats.org/officeDocument/2006/relationships/image" Target="../media/image246.png"/><Relationship Id="rId28" Type="http://schemas.openxmlformats.org/officeDocument/2006/relationships/customXml" Target="../ink/ink305.xml"/><Relationship Id="rId36" Type="http://schemas.openxmlformats.org/officeDocument/2006/relationships/customXml" Target="../ink/ink309.xml"/><Relationship Id="rId10" Type="http://schemas.openxmlformats.org/officeDocument/2006/relationships/customXml" Target="../ink/ink296.xml"/><Relationship Id="rId19" Type="http://schemas.openxmlformats.org/officeDocument/2006/relationships/image" Target="../media/image244.png"/><Relationship Id="rId31" Type="http://schemas.openxmlformats.org/officeDocument/2006/relationships/image" Target="../media/image250.png"/><Relationship Id="rId4" Type="http://schemas.openxmlformats.org/officeDocument/2006/relationships/customXml" Target="../ink/ink293.xml"/><Relationship Id="rId9" Type="http://schemas.openxmlformats.org/officeDocument/2006/relationships/image" Target="../media/image239.png"/><Relationship Id="rId14" Type="http://schemas.openxmlformats.org/officeDocument/2006/relationships/customXml" Target="../ink/ink298.xml"/><Relationship Id="rId22" Type="http://schemas.openxmlformats.org/officeDocument/2006/relationships/customXml" Target="../ink/ink302.xml"/><Relationship Id="rId27" Type="http://schemas.openxmlformats.org/officeDocument/2006/relationships/image" Target="../media/image248.png"/><Relationship Id="rId30" Type="http://schemas.openxmlformats.org/officeDocument/2006/relationships/customXml" Target="../ink/ink306.xml"/><Relationship Id="rId35" Type="http://schemas.openxmlformats.org/officeDocument/2006/relationships/image" Target="../media/image252.png"/><Relationship Id="rId8" Type="http://schemas.openxmlformats.org/officeDocument/2006/relationships/customXml" Target="../ink/ink295.xml"/><Relationship Id="rId3" Type="http://schemas.openxmlformats.org/officeDocument/2006/relationships/image" Target="../media/image236.png"/><Relationship Id="rId12" Type="http://schemas.openxmlformats.org/officeDocument/2006/relationships/customXml" Target="../ink/ink297.xml"/><Relationship Id="rId17" Type="http://schemas.openxmlformats.org/officeDocument/2006/relationships/image" Target="../media/image243.png"/><Relationship Id="rId25" Type="http://schemas.openxmlformats.org/officeDocument/2006/relationships/image" Target="../media/image247.png"/><Relationship Id="rId33" Type="http://schemas.openxmlformats.org/officeDocument/2006/relationships/image" Target="../media/image251.png"/><Relationship Id="rId38" Type="http://schemas.openxmlformats.org/officeDocument/2006/relationships/customXml" Target="../ink/ink3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4.xml"/><Relationship Id="rId21" Type="http://schemas.openxmlformats.org/officeDocument/2006/relationships/image" Target="../media/image264.png"/><Relationship Id="rId34" Type="http://schemas.openxmlformats.org/officeDocument/2006/relationships/customXml" Target="../ink/ink328.xml"/><Relationship Id="rId42" Type="http://schemas.openxmlformats.org/officeDocument/2006/relationships/customXml" Target="../ink/ink332.xml"/><Relationship Id="rId47" Type="http://schemas.openxmlformats.org/officeDocument/2006/relationships/image" Target="../media/image277.png"/><Relationship Id="rId50" Type="http://schemas.openxmlformats.org/officeDocument/2006/relationships/customXml" Target="../ink/ink336.xml"/><Relationship Id="rId55" Type="http://schemas.openxmlformats.org/officeDocument/2006/relationships/image" Target="../media/image281.png"/><Relationship Id="rId63" Type="http://schemas.openxmlformats.org/officeDocument/2006/relationships/image" Target="../media/image285.png"/><Relationship Id="rId7" Type="http://schemas.openxmlformats.org/officeDocument/2006/relationships/image" Target="../media/image257.png"/><Relationship Id="rId2" Type="http://schemas.openxmlformats.org/officeDocument/2006/relationships/customXml" Target="../ink/ink312.xml"/><Relationship Id="rId16" Type="http://schemas.openxmlformats.org/officeDocument/2006/relationships/customXml" Target="../ink/ink319.xml"/><Relationship Id="rId29" Type="http://schemas.openxmlformats.org/officeDocument/2006/relationships/image" Target="../media/image268.png"/><Relationship Id="rId11" Type="http://schemas.openxmlformats.org/officeDocument/2006/relationships/image" Target="../media/image259.png"/><Relationship Id="rId24" Type="http://schemas.openxmlformats.org/officeDocument/2006/relationships/customXml" Target="../ink/ink323.xml"/><Relationship Id="rId32" Type="http://schemas.openxmlformats.org/officeDocument/2006/relationships/customXml" Target="../ink/ink327.xml"/><Relationship Id="rId37" Type="http://schemas.openxmlformats.org/officeDocument/2006/relationships/image" Target="../media/image272.png"/><Relationship Id="rId40" Type="http://schemas.openxmlformats.org/officeDocument/2006/relationships/customXml" Target="../ink/ink331.xml"/><Relationship Id="rId45" Type="http://schemas.openxmlformats.org/officeDocument/2006/relationships/image" Target="../media/image276.png"/><Relationship Id="rId53" Type="http://schemas.openxmlformats.org/officeDocument/2006/relationships/image" Target="../media/image280.png"/><Relationship Id="rId58" Type="http://schemas.openxmlformats.org/officeDocument/2006/relationships/customXml" Target="../ink/ink340.xml"/><Relationship Id="rId66" Type="http://schemas.openxmlformats.org/officeDocument/2006/relationships/customXml" Target="../ink/ink344.xml"/><Relationship Id="rId5" Type="http://schemas.openxmlformats.org/officeDocument/2006/relationships/image" Target="../media/image256.png"/><Relationship Id="rId61" Type="http://schemas.openxmlformats.org/officeDocument/2006/relationships/image" Target="../media/image284.png"/><Relationship Id="rId19" Type="http://schemas.openxmlformats.org/officeDocument/2006/relationships/image" Target="../media/image263.png"/><Relationship Id="rId14" Type="http://schemas.openxmlformats.org/officeDocument/2006/relationships/customXml" Target="../ink/ink318.xml"/><Relationship Id="rId22" Type="http://schemas.openxmlformats.org/officeDocument/2006/relationships/customXml" Target="../ink/ink322.xml"/><Relationship Id="rId27" Type="http://schemas.openxmlformats.org/officeDocument/2006/relationships/image" Target="../media/image267.png"/><Relationship Id="rId30" Type="http://schemas.openxmlformats.org/officeDocument/2006/relationships/customXml" Target="../ink/ink326.xml"/><Relationship Id="rId35" Type="http://schemas.openxmlformats.org/officeDocument/2006/relationships/image" Target="../media/image271.png"/><Relationship Id="rId43" Type="http://schemas.openxmlformats.org/officeDocument/2006/relationships/image" Target="../media/image275.png"/><Relationship Id="rId48" Type="http://schemas.openxmlformats.org/officeDocument/2006/relationships/customXml" Target="../ink/ink335.xml"/><Relationship Id="rId56" Type="http://schemas.openxmlformats.org/officeDocument/2006/relationships/customXml" Target="../ink/ink339.xml"/><Relationship Id="rId64" Type="http://schemas.openxmlformats.org/officeDocument/2006/relationships/customXml" Target="../ink/ink343.xml"/><Relationship Id="rId8" Type="http://schemas.openxmlformats.org/officeDocument/2006/relationships/customXml" Target="../ink/ink315.xml"/><Relationship Id="rId51" Type="http://schemas.openxmlformats.org/officeDocument/2006/relationships/image" Target="../media/image279.png"/><Relationship Id="rId3" Type="http://schemas.openxmlformats.org/officeDocument/2006/relationships/image" Target="../media/image255.png"/><Relationship Id="rId12" Type="http://schemas.openxmlformats.org/officeDocument/2006/relationships/customXml" Target="../ink/ink317.xml"/><Relationship Id="rId17" Type="http://schemas.openxmlformats.org/officeDocument/2006/relationships/image" Target="../media/image262.png"/><Relationship Id="rId25" Type="http://schemas.openxmlformats.org/officeDocument/2006/relationships/image" Target="../media/image266.png"/><Relationship Id="rId33" Type="http://schemas.openxmlformats.org/officeDocument/2006/relationships/image" Target="../media/image270.png"/><Relationship Id="rId38" Type="http://schemas.openxmlformats.org/officeDocument/2006/relationships/customXml" Target="../ink/ink330.xml"/><Relationship Id="rId46" Type="http://schemas.openxmlformats.org/officeDocument/2006/relationships/customXml" Target="../ink/ink334.xml"/><Relationship Id="rId59" Type="http://schemas.openxmlformats.org/officeDocument/2006/relationships/image" Target="../media/image283.png"/><Relationship Id="rId67" Type="http://schemas.openxmlformats.org/officeDocument/2006/relationships/image" Target="../media/image287.png"/><Relationship Id="rId20" Type="http://schemas.openxmlformats.org/officeDocument/2006/relationships/customXml" Target="../ink/ink321.xml"/><Relationship Id="rId41" Type="http://schemas.openxmlformats.org/officeDocument/2006/relationships/image" Target="../media/image274.png"/><Relationship Id="rId54" Type="http://schemas.openxmlformats.org/officeDocument/2006/relationships/customXml" Target="../ink/ink338.xml"/><Relationship Id="rId62" Type="http://schemas.openxmlformats.org/officeDocument/2006/relationships/customXml" Target="../ink/ink34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4.xml"/><Relationship Id="rId15" Type="http://schemas.openxmlformats.org/officeDocument/2006/relationships/image" Target="../media/image261.png"/><Relationship Id="rId23" Type="http://schemas.openxmlformats.org/officeDocument/2006/relationships/image" Target="../media/image265.png"/><Relationship Id="rId28" Type="http://schemas.openxmlformats.org/officeDocument/2006/relationships/customXml" Target="../ink/ink325.xml"/><Relationship Id="rId36" Type="http://schemas.openxmlformats.org/officeDocument/2006/relationships/customXml" Target="../ink/ink329.xml"/><Relationship Id="rId49" Type="http://schemas.openxmlformats.org/officeDocument/2006/relationships/image" Target="../media/image278.png"/><Relationship Id="rId57" Type="http://schemas.openxmlformats.org/officeDocument/2006/relationships/image" Target="../media/image282.png"/><Relationship Id="rId10" Type="http://schemas.openxmlformats.org/officeDocument/2006/relationships/customXml" Target="../ink/ink316.xml"/><Relationship Id="rId31" Type="http://schemas.openxmlformats.org/officeDocument/2006/relationships/image" Target="../media/image269.png"/><Relationship Id="rId44" Type="http://schemas.openxmlformats.org/officeDocument/2006/relationships/customXml" Target="../ink/ink333.xml"/><Relationship Id="rId52" Type="http://schemas.openxmlformats.org/officeDocument/2006/relationships/customXml" Target="../ink/ink337.xml"/><Relationship Id="rId60" Type="http://schemas.openxmlformats.org/officeDocument/2006/relationships/customXml" Target="../ink/ink341.xml"/><Relationship Id="rId65" Type="http://schemas.openxmlformats.org/officeDocument/2006/relationships/image" Target="../media/image286.png"/><Relationship Id="rId4" Type="http://schemas.openxmlformats.org/officeDocument/2006/relationships/customXml" Target="../ink/ink313.xml"/><Relationship Id="rId9" Type="http://schemas.openxmlformats.org/officeDocument/2006/relationships/image" Target="../media/image258.png"/><Relationship Id="rId13" Type="http://schemas.openxmlformats.org/officeDocument/2006/relationships/image" Target="../media/image260.png"/><Relationship Id="rId18" Type="http://schemas.openxmlformats.org/officeDocument/2006/relationships/customXml" Target="../ink/ink320.xml"/><Relationship Id="rId39" Type="http://schemas.openxmlformats.org/officeDocument/2006/relationships/image" Target="../media/image2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8.xml"/><Relationship Id="rId13" Type="http://schemas.openxmlformats.org/officeDocument/2006/relationships/image" Target="../media/image2680.png"/><Relationship Id="rId18" Type="http://schemas.openxmlformats.org/officeDocument/2006/relationships/customXml" Target="../ink/ink353.xml"/><Relationship Id="rId26" Type="http://schemas.openxmlformats.org/officeDocument/2006/relationships/customXml" Target="../ink/ink357.xml"/><Relationship Id="rId3" Type="http://schemas.openxmlformats.org/officeDocument/2006/relationships/image" Target="../media/image2630.png"/><Relationship Id="rId21" Type="http://schemas.openxmlformats.org/officeDocument/2006/relationships/image" Target="../media/image2720.png"/><Relationship Id="rId7" Type="http://schemas.openxmlformats.org/officeDocument/2006/relationships/image" Target="../media/image2650.png"/><Relationship Id="rId12" Type="http://schemas.openxmlformats.org/officeDocument/2006/relationships/customXml" Target="../ink/ink350.xml"/><Relationship Id="rId17" Type="http://schemas.openxmlformats.org/officeDocument/2006/relationships/image" Target="../media/image2700.png"/><Relationship Id="rId25" Type="http://schemas.openxmlformats.org/officeDocument/2006/relationships/image" Target="../media/image2740.png"/><Relationship Id="rId2" Type="http://schemas.openxmlformats.org/officeDocument/2006/relationships/customXml" Target="../ink/ink345.xml"/><Relationship Id="rId16" Type="http://schemas.openxmlformats.org/officeDocument/2006/relationships/customXml" Target="../ink/ink352.xml"/><Relationship Id="rId20" Type="http://schemas.openxmlformats.org/officeDocument/2006/relationships/customXml" Target="../ink/ink354.xml"/><Relationship Id="rId29" Type="http://schemas.openxmlformats.org/officeDocument/2006/relationships/image" Target="../media/image276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7.xml"/><Relationship Id="rId11" Type="http://schemas.openxmlformats.org/officeDocument/2006/relationships/image" Target="../media/image2670.png"/><Relationship Id="rId24" Type="http://schemas.openxmlformats.org/officeDocument/2006/relationships/customXml" Target="../ink/ink356.xml"/><Relationship Id="rId5" Type="http://schemas.openxmlformats.org/officeDocument/2006/relationships/image" Target="../media/image2640.png"/><Relationship Id="rId15" Type="http://schemas.openxmlformats.org/officeDocument/2006/relationships/image" Target="../media/image2690.png"/><Relationship Id="rId23" Type="http://schemas.openxmlformats.org/officeDocument/2006/relationships/image" Target="../media/image2730.png"/><Relationship Id="rId28" Type="http://schemas.openxmlformats.org/officeDocument/2006/relationships/customXml" Target="../ink/ink358.xml"/><Relationship Id="rId10" Type="http://schemas.openxmlformats.org/officeDocument/2006/relationships/customXml" Target="../ink/ink349.xml"/><Relationship Id="rId19" Type="http://schemas.openxmlformats.org/officeDocument/2006/relationships/image" Target="../media/image2710.png"/><Relationship Id="rId4" Type="http://schemas.openxmlformats.org/officeDocument/2006/relationships/customXml" Target="../ink/ink346.xml"/><Relationship Id="rId9" Type="http://schemas.openxmlformats.org/officeDocument/2006/relationships/image" Target="../media/image2660.png"/><Relationship Id="rId14" Type="http://schemas.openxmlformats.org/officeDocument/2006/relationships/customXml" Target="../ink/ink351.xml"/><Relationship Id="rId22" Type="http://schemas.openxmlformats.org/officeDocument/2006/relationships/customXml" Target="../ink/ink355.xml"/><Relationship Id="rId27" Type="http://schemas.openxmlformats.org/officeDocument/2006/relationships/image" Target="../media/image27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2.xml"/><Relationship Id="rId13" Type="http://schemas.openxmlformats.org/officeDocument/2006/relationships/image" Target="../media/image293.png"/><Relationship Id="rId18" Type="http://schemas.openxmlformats.org/officeDocument/2006/relationships/customXml" Target="../ink/ink367.xml"/><Relationship Id="rId3" Type="http://schemas.openxmlformats.org/officeDocument/2006/relationships/image" Target="../media/image288.png"/><Relationship Id="rId21" Type="http://schemas.openxmlformats.org/officeDocument/2006/relationships/image" Target="../media/image297.png"/><Relationship Id="rId7" Type="http://schemas.openxmlformats.org/officeDocument/2006/relationships/image" Target="../media/image290.png"/><Relationship Id="rId12" Type="http://schemas.openxmlformats.org/officeDocument/2006/relationships/customXml" Target="../ink/ink364.xml"/><Relationship Id="rId17" Type="http://schemas.openxmlformats.org/officeDocument/2006/relationships/image" Target="../media/image295.png"/><Relationship Id="rId2" Type="http://schemas.openxmlformats.org/officeDocument/2006/relationships/customXml" Target="../ink/ink359.xml"/><Relationship Id="rId16" Type="http://schemas.openxmlformats.org/officeDocument/2006/relationships/customXml" Target="../ink/ink366.xml"/><Relationship Id="rId20" Type="http://schemas.openxmlformats.org/officeDocument/2006/relationships/customXml" Target="../ink/ink36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1.xml"/><Relationship Id="rId11" Type="http://schemas.openxmlformats.org/officeDocument/2006/relationships/image" Target="../media/image292.png"/><Relationship Id="rId5" Type="http://schemas.openxmlformats.org/officeDocument/2006/relationships/image" Target="../media/image289.png"/><Relationship Id="rId15" Type="http://schemas.openxmlformats.org/officeDocument/2006/relationships/image" Target="../media/image294.png"/><Relationship Id="rId23" Type="http://schemas.openxmlformats.org/officeDocument/2006/relationships/image" Target="../media/image298.png"/><Relationship Id="rId10" Type="http://schemas.openxmlformats.org/officeDocument/2006/relationships/customXml" Target="../ink/ink363.xml"/><Relationship Id="rId19" Type="http://schemas.openxmlformats.org/officeDocument/2006/relationships/image" Target="../media/image296.png"/><Relationship Id="rId4" Type="http://schemas.openxmlformats.org/officeDocument/2006/relationships/customXml" Target="../ink/ink360.xml"/><Relationship Id="rId9" Type="http://schemas.openxmlformats.org/officeDocument/2006/relationships/image" Target="../media/image291.png"/><Relationship Id="rId14" Type="http://schemas.openxmlformats.org/officeDocument/2006/relationships/customXml" Target="../ink/ink365.xml"/><Relationship Id="rId22" Type="http://schemas.openxmlformats.org/officeDocument/2006/relationships/customXml" Target="../ink/ink369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customXml" Target="../ink/ink378.xml"/><Relationship Id="rId26" Type="http://schemas.openxmlformats.org/officeDocument/2006/relationships/customXml" Target="../ink/ink382.xml"/><Relationship Id="rId39" Type="http://schemas.openxmlformats.org/officeDocument/2006/relationships/image" Target="../media/image254.png"/><Relationship Id="rId21" Type="http://schemas.openxmlformats.org/officeDocument/2006/relationships/image" Target="../media/image245.png"/><Relationship Id="rId34" Type="http://schemas.openxmlformats.org/officeDocument/2006/relationships/customXml" Target="../ink/ink386.xml"/><Relationship Id="rId7" Type="http://schemas.openxmlformats.org/officeDocument/2006/relationships/image" Target="../media/image238.png"/><Relationship Id="rId2" Type="http://schemas.openxmlformats.org/officeDocument/2006/relationships/customXml" Target="../ink/ink370.xml"/><Relationship Id="rId16" Type="http://schemas.openxmlformats.org/officeDocument/2006/relationships/customXml" Target="../ink/ink377.xml"/><Relationship Id="rId20" Type="http://schemas.openxmlformats.org/officeDocument/2006/relationships/customXml" Target="../ink/ink379.xml"/><Relationship Id="rId29" Type="http://schemas.openxmlformats.org/officeDocument/2006/relationships/image" Target="../media/image249.png"/><Relationship Id="rId41" Type="http://schemas.openxmlformats.org/officeDocument/2006/relationships/image" Target="../media/image96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2.xml"/><Relationship Id="rId11" Type="http://schemas.openxmlformats.org/officeDocument/2006/relationships/image" Target="../media/image240.png"/><Relationship Id="rId24" Type="http://schemas.openxmlformats.org/officeDocument/2006/relationships/customXml" Target="../ink/ink381.xml"/><Relationship Id="rId32" Type="http://schemas.openxmlformats.org/officeDocument/2006/relationships/customXml" Target="../ink/ink385.xml"/><Relationship Id="rId37" Type="http://schemas.openxmlformats.org/officeDocument/2006/relationships/image" Target="../media/image253.png"/><Relationship Id="rId40" Type="http://schemas.openxmlformats.org/officeDocument/2006/relationships/customXml" Target="../ink/ink389.xml"/><Relationship Id="rId5" Type="http://schemas.openxmlformats.org/officeDocument/2006/relationships/image" Target="../media/image237.png"/><Relationship Id="rId15" Type="http://schemas.openxmlformats.org/officeDocument/2006/relationships/image" Target="../media/image242.png"/><Relationship Id="rId23" Type="http://schemas.openxmlformats.org/officeDocument/2006/relationships/image" Target="../media/image246.png"/><Relationship Id="rId28" Type="http://schemas.openxmlformats.org/officeDocument/2006/relationships/customXml" Target="../ink/ink383.xml"/><Relationship Id="rId36" Type="http://schemas.openxmlformats.org/officeDocument/2006/relationships/customXml" Target="../ink/ink387.xml"/><Relationship Id="rId10" Type="http://schemas.openxmlformats.org/officeDocument/2006/relationships/customXml" Target="../ink/ink374.xml"/><Relationship Id="rId19" Type="http://schemas.openxmlformats.org/officeDocument/2006/relationships/image" Target="../media/image244.png"/><Relationship Id="rId31" Type="http://schemas.openxmlformats.org/officeDocument/2006/relationships/image" Target="../media/image250.png"/><Relationship Id="rId4" Type="http://schemas.openxmlformats.org/officeDocument/2006/relationships/customXml" Target="../ink/ink371.xml"/><Relationship Id="rId9" Type="http://schemas.openxmlformats.org/officeDocument/2006/relationships/image" Target="../media/image239.png"/><Relationship Id="rId14" Type="http://schemas.openxmlformats.org/officeDocument/2006/relationships/customXml" Target="../ink/ink376.xml"/><Relationship Id="rId22" Type="http://schemas.openxmlformats.org/officeDocument/2006/relationships/customXml" Target="../ink/ink380.xml"/><Relationship Id="rId27" Type="http://schemas.openxmlformats.org/officeDocument/2006/relationships/image" Target="../media/image248.png"/><Relationship Id="rId30" Type="http://schemas.openxmlformats.org/officeDocument/2006/relationships/customXml" Target="../ink/ink384.xml"/><Relationship Id="rId35" Type="http://schemas.openxmlformats.org/officeDocument/2006/relationships/image" Target="../media/image252.png"/><Relationship Id="rId8" Type="http://schemas.openxmlformats.org/officeDocument/2006/relationships/customXml" Target="../ink/ink373.xml"/><Relationship Id="rId3" Type="http://schemas.openxmlformats.org/officeDocument/2006/relationships/image" Target="../media/image236.png"/><Relationship Id="rId12" Type="http://schemas.openxmlformats.org/officeDocument/2006/relationships/customXml" Target="../ink/ink375.xml"/><Relationship Id="rId17" Type="http://schemas.openxmlformats.org/officeDocument/2006/relationships/image" Target="../media/image243.png"/><Relationship Id="rId25" Type="http://schemas.openxmlformats.org/officeDocument/2006/relationships/image" Target="../media/image247.png"/><Relationship Id="rId33" Type="http://schemas.openxmlformats.org/officeDocument/2006/relationships/image" Target="../media/image251.png"/><Relationship Id="rId38" Type="http://schemas.openxmlformats.org/officeDocument/2006/relationships/customXml" Target="../ink/ink388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png"/><Relationship Id="rId21" Type="http://schemas.openxmlformats.org/officeDocument/2006/relationships/image" Target="../media/image10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50" Type="http://schemas.openxmlformats.org/officeDocument/2006/relationships/customXml" Target="../ink/ink25.xml"/><Relationship Id="rId7" Type="http://schemas.openxmlformats.org/officeDocument/2006/relationships/image" Target="../media/image31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4.png"/><Relationship Id="rId11" Type="http://schemas.openxmlformats.org/officeDocument/2006/relationships/image" Target="../media/image51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5" Type="http://schemas.openxmlformats.org/officeDocument/2006/relationships/image" Target="../media/image299.png"/><Relationship Id="rId15" Type="http://schemas.openxmlformats.org/officeDocument/2006/relationships/image" Target="../media/image710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10" Type="http://schemas.openxmlformats.org/officeDocument/2006/relationships/customXml" Target="../ink/ink5.xml"/><Relationship Id="rId19" Type="http://schemas.openxmlformats.org/officeDocument/2006/relationships/image" Target="../media/image9.png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1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8.xml"/><Relationship Id="rId21" Type="http://schemas.openxmlformats.org/officeDocument/2006/relationships/image" Target="../media/image36.png"/><Relationship Id="rId42" Type="http://schemas.openxmlformats.org/officeDocument/2006/relationships/customXml" Target="../ink/ink46.xml"/><Relationship Id="rId47" Type="http://schemas.openxmlformats.org/officeDocument/2006/relationships/image" Target="../media/image49.png"/><Relationship Id="rId63" Type="http://schemas.openxmlformats.org/officeDocument/2006/relationships/image" Target="../media/image57.png"/><Relationship Id="rId68" Type="http://schemas.openxmlformats.org/officeDocument/2006/relationships/customXml" Target="../ink/ink59.xml"/><Relationship Id="rId84" Type="http://schemas.openxmlformats.org/officeDocument/2006/relationships/customXml" Target="../ink/ink67.xml"/><Relationship Id="rId89" Type="http://schemas.openxmlformats.org/officeDocument/2006/relationships/image" Target="../media/image70.png"/><Relationship Id="rId16" Type="http://schemas.openxmlformats.org/officeDocument/2006/relationships/customXml" Target="../ink/ink33.xml"/><Relationship Id="rId11" Type="http://schemas.openxmlformats.org/officeDocument/2006/relationships/image" Target="../media/image31.png"/><Relationship Id="rId32" Type="http://schemas.openxmlformats.org/officeDocument/2006/relationships/customXml" Target="../ink/ink41.xml"/><Relationship Id="rId37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customXml" Target="../ink/ink54.xml"/><Relationship Id="rId74" Type="http://schemas.openxmlformats.org/officeDocument/2006/relationships/customXml" Target="../ink/ink62.xml"/><Relationship Id="rId79" Type="http://schemas.openxmlformats.org/officeDocument/2006/relationships/image" Target="../media/image65.png"/><Relationship Id="rId5" Type="http://schemas.openxmlformats.org/officeDocument/2006/relationships/image" Target="../media/image28.png"/><Relationship Id="rId90" Type="http://schemas.openxmlformats.org/officeDocument/2006/relationships/customXml" Target="../ink/ink70.xml"/><Relationship Id="rId95" Type="http://schemas.openxmlformats.org/officeDocument/2006/relationships/image" Target="../media/image73.png"/><Relationship Id="rId22" Type="http://schemas.openxmlformats.org/officeDocument/2006/relationships/customXml" Target="../ink/ink36.xml"/><Relationship Id="rId27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customXml" Target="../ink/ink49.xml"/><Relationship Id="rId64" Type="http://schemas.openxmlformats.org/officeDocument/2006/relationships/customXml" Target="../ink/ink57.xml"/><Relationship Id="rId69" Type="http://schemas.openxmlformats.org/officeDocument/2006/relationships/image" Target="../media/image60.png"/><Relationship Id="rId80" Type="http://schemas.openxmlformats.org/officeDocument/2006/relationships/customXml" Target="../ink/ink65.xml"/><Relationship Id="rId85" Type="http://schemas.openxmlformats.org/officeDocument/2006/relationships/image" Target="../media/image68.png"/><Relationship Id="rId3" Type="http://schemas.openxmlformats.org/officeDocument/2006/relationships/image" Target="../media/image27.png"/><Relationship Id="rId12" Type="http://schemas.openxmlformats.org/officeDocument/2006/relationships/customXml" Target="../ink/ink31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33" Type="http://schemas.openxmlformats.org/officeDocument/2006/relationships/image" Target="../media/image42.png"/><Relationship Id="rId38" Type="http://schemas.openxmlformats.org/officeDocument/2006/relationships/customXml" Target="../ink/ink44.xml"/><Relationship Id="rId46" Type="http://schemas.openxmlformats.org/officeDocument/2006/relationships/customXml" Target="../ink/ink48.xml"/><Relationship Id="rId59" Type="http://schemas.openxmlformats.org/officeDocument/2006/relationships/image" Target="../media/image55.png"/><Relationship Id="rId67" Type="http://schemas.openxmlformats.org/officeDocument/2006/relationships/image" Target="../media/image59.png"/><Relationship Id="rId20" Type="http://schemas.openxmlformats.org/officeDocument/2006/relationships/customXml" Target="../ink/ink35.xml"/><Relationship Id="rId41" Type="http://schemas.openxmlformats.org/officeDocument/2006/relationships/image" Target="../media/image46.png"/><Relationship Id="rId54" Type="http://schemas.openxmlformats.org/officeDocument/2006/relationships/customXml" Target="../ink/ink52.xml"/><Relationship Id="rId62" Type="http://schemas.openxmlformats.org/officeDocument/2006/relationships/customXml" Target="../ink/ink56.xml"/><Relationship Id="rId70" Type="http://schemas.openxmlformats.org/officeDocument/2006/relationships/customXml" Target="../ink/ink60.xml"/><Relationship Id="rId75" Type="http://schemas.openxmlformats.org/officeDocument/2006/relationships/image" Target="../media/image63.png"/><Relationship Id="rId83" Type="http://schemas.openxmlformats.org/officeDocument/2006/relationships/image" Target="../media/image67.png"/><Relationship Id="rId88" Type="http://schemas.openxmlformats.org/officeDocument/2006/relationships/customXml" Target="../ink/ink69.xml"/><Relationship Id="rId91" Type="http://schemas.openxmlformats.org/officeDocument/2006/relationships/image" Target="../media/image71.png"/><Relationship Id="rId96" Type="http://schemas.openxmlformats.org/officeDocument/2006/relationships/customXml" Target="../ink/ink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.xml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39.xml"/><Relationship Id="rId36" Type="http://schemas.openxmlformats.org/officeDocument/2006/relationships/customXml" Target="../ink/ink43.xml"/><Relationship Id="rId49" Type="http://schemas.openxmlformats.org/officeDocument/2006/relationships/image" Target="../media/image50.png"/><Relationship Id="rId57" Type="http://schemas.openxmlformats.org/officeDocument/2006/relationships/image" Target="../media/image54.png"/><Relationship Id="rId10" Type="http://schemas.openxmlformats.org/officeDocument/2006/relationships/customXml" Target="../ink/ink30.xml"/><Relationship Id="rId31" Type="http://schemas.openxmlformats.org/officeDocument/2006/relationships/image" Target="../media/image41.png"/><Relationship Id="rId44" Type="http://schemas.openxmlformats.org/officeDocument/2006/relationships/customXml" Target="../ink/ink47.xml"/><Relationship Id="rId52" Type="http://schemas.openxmlformats.org/officeDocument/2006/relationships/customXml" Target="../ink/ink51.xml"/><Relationship Id="rId60" Type="http://schemas.openxmlformats.org/officeDocument/2006/relationships/customXml" Target="../ink/ink55.xml"/><Relationship Id="rId65" Type="http://schemas.openxmlformats.org/officeDocument/2006/relationships/image" Target="../media/image58.png"/><Relationship Id="rId73" Type="http://schemas.openxmlformats.org/officeDocument/2006/relationships/image" Target="../media/image62.png"/><Relationship Id="rId78" Type="http://schemas.openxmlformats.org/officeDocument/2006/relationships/customXml" Target="../ink/ink64.xml"/><Relationship Id="rId81" Type="http://schemas.openxmlformats.org/officeDocument/2006/relationships/image" Target="../media/image66.png"/><Relationship Id="rId86" Type="http://schemas.openxmlformats.org/officeDocument/2006/relationships/customXml" Target="../ink/ink68.xml"/><Relationship Id="rId94" Type="http://schemas.openxmlformats.org/officeDocument/2006/relationships/customXml" Target="../ink/ink72.xml"/><Relationship Id="rId99" Type="http://schemas.openxmlformats.org/officeDocument/2006/relationships/image" Target="../media/image75.png"/><Relationship Id="rId4" Type="http://schemas.openxmlformats.org/officeDocument/2006/relationships/customXml" Target="../ink/ink27.xml"/><Relationship Id="rId9" Type="http://schemas.openxmlformats.org/officeDocument/2006/relationships/image" Target="../media/image30.png"/><Relationship Id="rId13" Type="http://schemas.openxmlformats.org/officeDocument/2006/relationships/image" Target="../media/image32.png"/><Relationship Id="rId18" Type="http://schemas.openxmlformats.org/officeDocument/2006/relationships/customXml" Target="../ink/ink34.xml"/><Relationship Id="rId39" Type="http://schemas.openxmlformats.org/officeDocument/2006/relationships/image" Target="../media/image45.png"/><Relationship Id="rId34" Type="http://schemas.openxmlformats.org/officeDocument/2006/relationships/customXml" Target="../ink/ink42.xml"/><Relationship Id="rId50" Type="http://schemas.openxmlformats.org/officeDocument/2006/relationships/customXml" Target="../ink/ink50.xml"/><Relationship Id="rId55" Type="http://schemas.openxmlformats.org/officeDocument/2006/relationships/image" Target="../media/image53.png"/><Relationship Id="rId76" Type="http://schemas.openxmlformats.org/officeDocument/2006/relationships/customXml" Target="../ink/ink63.xml"/><Relationship Id="rId97" Type="http://schemas.openxmlformats.org/officeDocument/2006/relationships/image" Target="../media/image74.png"/><Relationship Id="rId7" Type="http://schemas.openxmlformats.org/officeDocument/2006/relationships/image" Target="../media/image29.png"/><Relationship Id="rId71" Type="http://schemas.openxmlformats.org/officeDocument/2006/relationships/image" Target="../media/image61.png"/><Relationship Id="rId92" Type="http://schemas.openxmlformats.org/officeDocument/2006/relationships/customXml" Target="../ink/ink71.xml"/><Relationship Id="rId2" Type="http://schemas.openxmlformats.org/officeDocument/2006/relationships/customXml" Target="../ink/ink26.xml"/><Relationship Id="rId29" Type="http://schemas.openxmlformats.org/officeDocument/2006/relationships/image" Target="../media/image40.png"/><Relationship Id="rId24" Type="http://schemas.openxmlformats.org/officeDocument/2006/relationships/customXml" Target="../ink/ink37.xml"/><Relationship Id="rId40" Type="http://schemas.openxmlformats.org/officeDocument/2006/relationships/customXml" Target="../ink/ink45.xml"/><Relationship Id="rId45" Type="http://schemas.openxmlformats.org/officeDocument/2006/relationships/image" Target="../media/image48.png"/><Relationship Id="rId66" Type="http://schemas.openxmlformats.org/officeDocument/2006/relationships/customXml" Target="../ink/ink58.xml"/><Relationship Id="rId87" Type="http://schemas.openxmlformats.org/officeDocument/2006/relationships/image" Target="../media/image69.png"/><Relationship Id="rId61" Type="http://schemas.openxmlformats.org/officeDocument/2006/relationships/image" Target="../media/image56.png"/><Relationship Id="rId82" Type="http://schemas.openxmlformats.org/officeDocument/2006/relationships/customXml" Target="../ink/ink66.xml"/><Relationship Id="rId19" Type="http://schemas.openxmlformats.org/officeDocument/2006/relationships/image" Target="../media/image35.png"/><Relationship Id="rId14" Type="http://schemas.openxmlformats.org/officeDocument/2006/relationships/customXml" Target="../ink/ink32.xml"/><Relationship Id="rId30" Type="http://schemas.openxmlformats.org/officeDocument/2006/relationships/customXml" Target="../ink/ink40.xml"/><Relationship Id="rId35" Type="http://schemas.openxmlformats.org/officeDocument/2006/relationships/image" Target="../media/image43.png"/><Relationship Id="rId56" Type="http://schemas.openxmlformats.org/officeDocument/2006/relationships/customXml" Target="../ink/ink53.xml"/><Relationship Id="rId77" Type="http://schemas.openxmlformats.org/officeDocument/2006/relationships/image" Target="../media/image64.png"/><Relationship Id="rId8" Type="http://schemas.openxmlformats.org/officeDocument/2006/relationships/customXml" Target="../ink/ink29.xml"/><Relationship Id="rId51" Type="http://schemas.openxmlformats.org/officeDocument/2006/relationships/image" Target="../media/image51.png"/><Relationship Id="rId72" Type="http://schemas.openxmlformats.org/officeDocument/2006/relationships/customXml" Target="../ink/ink61.xml"/><Relationship Id="rId93" Type="http://schemas.openxmlformats.org/officeDocument/2006/relationships/image" Target="../media/image72.png"/><Relationship Id="rId98" Type="http://schemas.openxmlformats.org/officeDocument/2006/relationships/customXml" Target="../ink/ink74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png"/><Relationship Id="rId18" Type="http://schemas.openxmlformats.org/officeDocument/2006/relationships/customXml" Target="../ink/ink83.xml"/><Relationship Id="rId26" Type="http://schemas.openxmlformats.org/officeDocument/2006/relationships/customXml" Target="../ink/ink87.xml"/><Relationship Id="rId39" Type="http://schemas.openxmlformats.org/officeDocument/2006/relationships/image" Target="../media/image93.png"/><Relationship Id="rId21" Type="http://schemas.openxmlformats.org/officeDocument/2006/relationships/image" Target="../media/image84.png"/><Relationship Id="rId34" Type="http://schemas.openxmlformats.org/officeDocument/2006/relationships/customXml" Target="../ink/ink91.xml"/><Relationship Id="rId42" Type="http://schemas.openxmlformats.org/officeDocument/2006/relationships/customXml" Target="../ink/ink95.xml"/><Relationship Id="rId7" Type="http://schemas.openxmlformats.org/officeDocument/2006/relationships/image" Target="../media/image77.png"/><Relationship Id="rId2" Type="http://schemas.openxmlformats.org/officeDocument/2006/relationships/customXml" Target="../ink/ink75.xml"/><Relationship Id="rId16" Type="http://schemas.openxmlformats.org/officeDocument/2006/relationships/customXml" Target="../ink/ink82.xml"/><Relationship Id="rId20" Type="http://schemas.openxmlformats.org/officeDocument/2006/relationships/customXml" Target="../ink/ink84.xml"/><Relationship Id="rId29" Type="http://schemas.openxmlformats.org/officeDocument/2006/relationships/image" Target="../media/image88.png"/><Relationship Id="rId41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.xml"/><Relationship Id="rId11" Type="http://schemas.openxmlformats.org/officeDocument/2006/relationships/image" Target="../media/image79.png"/><Relationship Id="rId24" Type="http://schemas.openxmlformats.org/officeDocument/2006/relationships/customXml" Target="../ink/ink86.xml"/><Relationship Id="rId32" Type="http://schemas.openxmlformats.org/officeDocument/2006/relationships/customXml" Target="../ink/ink90.xml"/><Relationship Id="rId37" Type="http://schemas.openxmlformats.org/officeDocument/2006/relationships/image" Target="../media/image92.png"/><Relationship Id="rId40" Type="http://schemas.openxmlformats.org/officeDocument/2006/relationships/customXml" Target="../ink/ink94.xml"/><Relationship Id="rId5" Type="http://schemas.openxmlformats.org/officeDocument/2006/relationships/image" Target="../media/image76.png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28" Type="http://schemas.openxmlformats.org/officeDocument/2006/relationships/customXml" Target="../ink/ink88.xml"/><Relationship Id="rId36" Type="http://schemas.openxmlformats.org/officeDocument/2006/relationships/customXml" Target="../ink/ink92.xml"/><Relationship Id="rId10" Type="http://schemas.openxmlformats.org/officeDocument/2006/relationships/customXml" Target="../ink/ink79.xml"/><Relationship Id="rId19" Type="http://schemas.openxmlformats.org/officeDocument/2006/relationships/image" Target="../media/image83.png"/><Relationship Id="rId31" Type="http://schemas.openxmlformats.org/officeDocument/2006/relationships/image" Target="../media/image89.png"/><Relationship Id="rId4" Type="http://schemas.openxmlformats.org/officeDocument/2006/relationships/customXml" Target="../ink/ink76.xml"/><Relationship Id="rId9" Type="http://schemas.openxmlformats.org/officeDocument/2006/relationships/image" Target="../media/image78.png"/><Relationship Id="rId14" Type="http://schemas.openxmlformats.org/officeDocument/2006/relationships/customXml" Target="../ink/ink81.xml"/><Relationship Id="rId22" Type="http://schemas.openxmlformats.org/officeDocument/2006/relationships/customXml" Target="../ink/ink85.xml"/><Relationship Id="rId27" Type="http://schemas.openxmlformats.org/officeDocument/2006/relationships/image" Target="../media/image87.png"/><Relationship Id="rId30" Type="http://schemas.openxmlformats.org/officeDocument/2006/relationships/customXml" Target="../ink/ink89.xml"/><Relationship Id="rId35" Type="http://schemas.openxmlformats.org/officeDocument/2006/relationships/image" Target="../media/image91.png"/><Relationship Id="rId43" Type="http://schemas.openxmlformats.org/officeDocument/2006/relationships/image" Target="../media/image95.png"/><Relationship Id="rId8" Type="http://schemas.openxmlformats.org/officeDocument/2006/relationships/customXml" Target="../ink/ink78.xml"/><Relationship Id="rId3" Type="http://schemas.openxmlformats.org/officeDocument/2006/relationships/image" Target="../media/image26.png"/><Relationship Id="rId12" Type="http://schemas.openxmlformats.org/officeDocument/2006/relationships/customXml" Target="../ink/ink80.xml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customXml" Target="../ink/ink93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18" Type="http://schemas.openxmlformats.org/officeDocument/2006/relationships/customXml" Target="../ink/ink104.xml"/><Relationship Id="rId26" Type="http://schemas.openxmlformats.org/officeDocument/2006/relationships/customXml" Target="../ink/ink108.xml"/><Relationship Id="rId39" Type="http://schemas.openxmlformats.org/officeDocument/2006/relationships/image" Target="../media/image176.png"/><Relationship Id="rId21" Type="http://schemas.openxmlformats.org/officeDocument/2006/relationships/image" Target="../media/image167.png"/><Relationship Id="rId34" Type="http://schemas.openxmlformats.org/officeDocument/2006/relationships/customXml" Target="../ink/ink112.xml"/><Relationship Id="rId42" Type="http://schemas.openxmlformats.org/officeDocument/2006/relationships/customXml" Target="../ink/ink116.xml"/><Relationship Id="rId47" Type="http://schemas.openxmlformats.org/officeDocument/2006/relationships/image" Target="../media/image180.png"/><Relationship Id="rId50" Type="http://schemas.openxmlformats.org/officeDocument/2006/relationships/customXml" Target="../ink/ink120.xml"/><Relationship Id="rId55" Type="http://schemas.openxmlformats.org/officeDocument/2006/relationships/image" Target="../media/image184.png"/><Relationship Id="rId7" Type="http://schemas.openxmlformats.org/officeDocument/2006/relationships/image" Target="../media/image160.png"/><Relationship Id="rId2" Type="http://schemas.openxmlformats.org/officeDocument/2006/relationships/customXml" Target="../ink/ink96.xml"/><Relationship Id="rId16" Type="http://schemas.openxmlformats.org/officeDocument/2006/relationships/customXml" Target="../ink/ink103.xml"/><Relationship Id="rId29" Type="http://schemas.openxmlformats.org/officeDocument/2006/relationships/image" Target="../media/image171.png"/><Relationship Id="rId11" Type="http://schemas.openxmlformats.org/officeDocument/2006/relationships/image" Target="../media/image162.png"/><Relationship Id="rId24" Type="http://schemas.openxmlformats.org/officeDocument/2006/relationships/customXml" Target="../ink/ink107.xml"/><Relationship Id="rId32" Type="http://schemas.openxmlformats.org/officeDocument/2006/relationships/customXml" Target="../ink/ink111.xml"/><Relationship Id="rId37" Type="http://schemas.openxmlformats.org/officeDocument/2006/relationships/image" Target="../media/image175.png"/><Relationship Id="rId40" Type="http://schemas.openxmlformats.org/officeDocument/2006/relationships/customXml" Target="../ink/ink115.xml"/><Relationship Id="rId45" Type="http://schemas.openxmlformats.org/officeDocument/2006/relationships/image" Target="../media/image179.png"/><Relationship Id="rId53" Type="http://schemas.openxmlformats.org/officeDocument/2006/relationships/image" Target="../media/image183.png"/><Relationship Id="rId5" Type="http://schemas.openxmlformats.org/officeDocument/2006/relationships/image" Target="../media/image159.png"/><Relationship Id="rId10" Type="http://schemas.openxmlformats.org/officeDocument/2006/relationships/customXml" Target="../ink/ink100.xml"/><Relationship Id="rId19" Type="http://schemas.openxmlformats.org/officeDocument/2006/relationships/image" Target="../media/image166.png"/><Relationship Id="rId31" Type="http://schemas.openxmlformats.org/officeDocument/2006/relationships/image" Target="../media/image172.png"/><Relationship Id="rId44" Type="http://schemas.openxmlformats.org/officeDocument/2006/relationships/customXml" Target="../ink/ink117.xml"/><Relationship Id="rId52" Type="http://schemas.openxmlformats.org/officeDocument/2006/relationships/customXml" Target="../ink/ink121.xml"/><Relationship Id="rId4" Type="http://schemas.openxmlformats.org/officeDocument/2006/relationships/customXml" Target="../ink/ink97.xml"/><Relationship Id="rId9" Type="http://schemas.openxmlformats.org/officeDocument/2006/relationships/image" Target="../media/image161.png"/><Relationship Id="rId14" Type="http://schemas.openxmlformats.org/officeDocument/2006/relationships/customXml" Target="../ink/ink102.xml"/><Relationship Id="rId22" Type="http://schemas.openxmlformats.org/officeDocument/2006/relationships/customXml" Target="../ink/ink106.xml"/><Relationship Id="rId27" Type="http://schemas.openxmlformats.org/officeDocument/2006/relationships/image" Target="../media/image170.png"/><Relationship Id="rId30" Type="http://schemas.openxmlformats.org/officeDocument/2006/relationships/customXml" Target="../ink/ink110.xml"/><Relationship Id="rId35" Type="http://schemas.openxmlformats.org/officeDocument/2006/relationships/image" Target="../media/image174.png"/><Relationship Id="rId43" Type="http://schemas.openxmlformats.org/officeDocument/2006/relationships/image" Target="../media/image178.png"/><Relationship Id="rId48" Type="http://schemas.openxmlformats.org/officeDocument/2006/relationships/customXml" Target="../ink/ink119.xml"/><Relationship Id="rId8" Type="http://schemas.openxmlformats.org/officeDocument/2006/relationships/customXml" Target="../ink/ink99.xml"/><Relationship Id="rId51" Type="http://schemas.openxmlformats.org/officeDocument/2006/relationships/image" Target="../media/image182.png"/><Relationship Id="rId3" Type="http://schemas.openxmlformats.org/officeDocument/2006/relationships/image" Target="../media/image158.png"/><Relationship Id="rId12" Type="http://schemas.openxmlformats.org/officeDocument/2006/relationships/customXml" Target="../ink/ink101.xml"/><Relationship Id="rId17" Type="http://schemas.openxmlformats.org/officeDocument/2006/relationships/image" Target="../media/image165.png"/><Relationship Id="rId25" Type="http://schemas.openxmlformats.org/officeDocument/2006/relationships/image" Target="../media/image169.png"/><Relationship Id="rId33" Type="http://schemas.openxmlformats.org/officeDocument/2006/relationships/image" Target="../media/image173.png"/><Relationship Id="rId38" Type="http://schemas.openxmlformats.org/officeDocument/2006/relationships/customXml" Target="../ink/ink114.xml"/><Relationship Id="rId46" Type="http://schemas.openxmlformats.org/officeDocument/2006/relationships/customXml" Target="../ink/ink118.xml"/><Relationship Id="rId20" Type="http://schemas.openxmlformats.org/officeDocument/2006/relationships/customXml" Target="../ink/ink105.xml"/><Relationship Id="rId41" Type="http://schemas.openxmlformats.org/officeDocument/2006/relationships/image" Target="../media/image177.png"/><Relationship Id="rId54" Type="http://schemas.openxmlformats.org/officeDocument/2006/relationships/customXml" Target="../ink/ink1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8.xml"/><Relationship Id="rId15" Type="http://schemas.openxmlformats.org/officeDocument/2006/relationships/image" Target="../media/image164.png"/><Relationship Id="rId23" Type="http://schemas.openxmlformats.org/officeDocument/2006/relationships/image" Target="../media/image168.png"/><Relationship Id="rId28" Type="http://schemas.openxmlformats.org/officeDocument/2006/relationships/customXml" Target="../ink/ink109.xml"/><Relationship Id="rId36" Type="http://schemas.openxmlformats.org/officeDocument/2006/relationships/customXml" Target="../ink/ink113.xml"/><Relationship Id="rId49" Type="http://schemas.openxmlformats.org/officeDocument/2006/relationships/image" Target="../media/image1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0.png"/><Relationship Id="rId18" Type="http://schemas.openxmlformats.org/officeDocument/2006/relationships/customXml" Target="../ink/ink131.xml"/><Relationship Id="rId26" Type="http://schemas.openxmlformats.org/officeDocument/2006/relationships/customXml" Target="../ink/ink135.xml"/><Relationship Id="rId39" Type="http://schemas.openxmlformats.org/officeDocument/2006/relationships/image" Target="../media/image940.png"/><Relationship Id="rId21" Type="http://schemas.openxmlformats.org/officeDocument/2006/relationships/image" Target="../media/image850.png"/><Relationship Id="rId34" Type="http://schemas.openxmlformats.org/officeDocument/2006/relationships/customXml" Target="../ink/ink139.xml"/><Relationship Id="rId42" Type="http://schemas.openxmlformats.org/officeDocument/2006/relationships/customXml" Target="../ink/ink143.xml"/><Relationship Id="rId47" Type="http://schemas.openxmlformats.org/officeDocument/2006/relationships/image" Target="../media/image98.png"/><Relationship Id="rId50" Type="http://schemas.openxmlformats.org/officeDocument/2006/relationships/customXml" Target="../ink/ink147.xml"/><Relationship Id="rId55" Type="http://schemas.openxmlformats.org/officeDocument/2006/relationships/image" Target="../media/image102.png"/><Relationship Id="rId7" Type="http://schemas.openxmlformats.org/officeDocument/2006/relationships/image" Target="../media/image780.png"/><Relationship Id="rId2" Type="http://schemas.openxmlformats.org/officeDocument/2006/relationships/customXml" Target="../ink/ink123.xml"/><Relationship Id="rId16" Type="http://schemas.openxmlformats.org/officeDocument/2006/relationships/customXml" Target="../ink/ink130.xml"/><Relationship Id="rId29" Type="http://schemas.openxmlformats.org/officeDocument/2006/relationships/image" Target="../media/image890.png"/><Relationship Id="rId11" Type="http://schemas.openxmlformats.org/officeDocument/2006/relationships/image" Target="../media/image800.png"/><Relationship Id="rId24" Type="http://schemas.openxmlformats.org/officeDocument/2006/relationships/customXml" Target="../ink/ink134.xml"/><Relationship Id="rId32" Type="http://schemas.openxmlformats.org/officeDocument/2006/relationships/customXml" Target="../ink/ink138.xml"/><Relationship Id="rId37" Type="http://schemas.openxmlformats.org/officeDocument/2006/relationships/image" Target="../media/image930.png"/><Relationship Id="rId40" Type="http://schemas.openxmlformats.org/officeDocument/2006/relationships/customXml" Target="../ink/ink142.xml"/><Relationship Id="rId45" Type="http://schemas.openxmlformats.org/officeDocument/2006/relationships/image" Target="../media/image970.png"/><Relationship Id="rId53" Type="http://schemas.openxmlformats.org/officeDocument/2006/relationships/image" Target="../media/image101.png"/><Relationship Id="rId58" Type="http://schemas.openxmlformats.org/officeDocument/2006/relationships/customXml" Target="../ink/ink151.xml"/><Relationship Id="rId5" Type="http://schemas.openxmlformats.org/officeDocument/2006/relationships/image" Target="../media/image770.png"/><Relationship Id="rId61" Type="http://schemas.openxmlformats.org/officeDocument/2006/relationships/image" Target="../media/image105.png"/><Relationship Id="rId19" Type="http://schemas.openxmlformats.org/officeDocument/2006/relationships/image" Target="../media/image840.png"/><Relationship Id="rId14" Type="http://schemas.openxmlformats.org/officeDocument/2006/relationships/customXml" Target="../ink/ink129.xml"/><Relationship Id="rId22" Type="http://schemas.openxmlformats.org/officeDocument/2006/relationships/customXml" Target="../ink/ink133.xml"/><Relationship Id="rId27" Type="http://schemas.openxmlformats.org/officeDocument/2006/relationships/image" Target="../media/image880.png"/><Relationship Id="rId30" Type="http://schemas.openxmlformats.org/officeDocument/2006/relationships/customXml" Target="../ink/ink137.xml"/><Relationship Id="rId35" Type="http://schemas.openxmlformats.org/officeDocument/2006/relationships/image" Target="../media/image920.png"/><Relationship Id="rId43" Type="http://schemas.openxmlformats.org/officeDocument/2006/relationships/image" Target="../media/image960.png"/><Relationship Id="rId48" Type="http://schemas.openxmlformats.org/officeDocument/2006/relationships/customXml" Target="../ink/ink146.xml"/><Relationship Id="rId56" Type="http://schemas.openxmlformats.org/officeDocument/2006/relationships/customXml" Target="../ink/ink150.xml"/><Relationship Id="rId8" Type="http://schemas.openxmlformats.org/officeDocument/2006/relationships/customXml" Target="../ink/ink126.xml"/><Relationship Id="rId51" Type="http://schemas.openxmlformats.org/officeDocument/2006/relationships/image" Target="../media/image100.png"/><Relationship Id="rId3" Type="http://schemas.openxmlformats.org/officeDocument/2006/relationships/image" Target="../media/image760.png"/><Relationship Id="rId12" Type="http://schemas.openxmlformats.org/officeDocument/2006/relationships/customXml" Target="../ink/ink128.xml"/><Relationship Id="rId17" Type="http://schemas.openxmlformats.org/officeDocument/2006/relationships/image" Target="../media/image830.png"/><Relationship Id="rId25" Type="http://schemas.openxmlformats.org/officeDocument/2006/relationships/image" Target="../media/image870.png"/><Relationship Id="rId33" Type="http://schemas.openxmlformats.org/officeDocument/2006/relationships/image" Target="../media/image910.png"/><Relationship Id="rId38" Type="http://schemas.openxmlformats.org/officeDocument/2006/relationships/customXml" Target="../ink/ink141.xml"/><Relationship Id="rId46" Type="http://schemas.openxmlformats.org/officeDocument/2006/relationships/customXml" Target="../ink/ink145.xml"/><Relationship Id="rId59" Type="http://schemas.openxmlformats.org/officeDocument/2006/relationships/image" Target="../media/image104.png"/><Relationship Id="rId20" Type="http://schemas.openxmlformats.org/officeDocument/2006/relationships/customXml" Target="../ink/ink132.xml"/><Relationship Id="rId41" Type="http://schemas.openxmlformats.org/officeDocument/2006/relationships/image" Target="../media/image950.png"/><Relationship Id="rId54" Type="http://schemas.openxmlformats.org/officeDocument/2006/relationships/customXml" Target="../ink/ink1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.xml"/><Relationship Id="rId15" Type="http://schemas.openxmlformats.org/officeDocument/2006/relationships/image" Target="../media/image820.png"/><Relationship Id="rId23" Type="http://schemas.openxmlformats.org/officeDocument/2006/relationships/image" Target="../media/image860.png"/><Relationship Id="rId28" Type="http://schemas.openxmlformats.org/officeDocument/2006/relationships/customXml" Target="../ink/ink136.xml"/><Relationship Id="rId36" Type="http://schemas.openxmlformats.org/officeDocument/2006/relationships/customXml" Target="../ink/ink140.xml"/><Relationship Id="rId49" Type="http://schemas.openxmlformats.org/officeDocument/2006/relationships/image" Target="../media/image99.png"/><Relationship Id="rId57" Type="http://schemas.openxmlformats.org/officeDocument/2006/relationships/image" Target="../media/image103.png"/><Relationship Id="rId10" Type="http://schemas.openxmlformats.org/officeDocument/2006/relationships/customXml" Target="../ink/ink127.xml"/><Relationship Id="rId31" Type="http://schemas.openxmlformats.org/officeDocument/2006/relationships/image" Target="../media/image900.png"/><Relationship Id="rId44" Type="http://schemas.openxmlformats.org/officeDocument/2006/relationships/customXml" Target="../ink/ink144.xml"/><Relationship Id="rId52" Type="http://schemas.openxmlformats.org/officeDocument/2006/relationships/customXml" Target="../ink/ink148.xml"/><Relationship Id="rId60" Type="http://schemas.openxmlformats.org/officeDocument/2006/relationships/customXml" Target="../ink/ink152.xml"/><Relationship Id="rId4" Type="http://schemas.openxmlformats.org/officeDocument/2006/relationships/customXml" Target="../ink/ink124.xml"/><Relationship Id="rId9" Type="http://schemas.openxmlformats.org/officeDocument/2006/relationships/image" Target="../media/image7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902D869-CEA8-4D7B-95C2-F0D13166C84B}"/>
              </a:ext>
            </a:extLst>
          </p:cNvPr>
          <p:cNvSpPr/>
          <p:nvPr/>
        </p:nvSpPr>
        <p:spPr>
          <a:xfrm>
            <a:off x="-1" y="0"/>
            <a:ext cx="1219200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Dr. Marius Terblanche |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Clinical Consultant in Critical Care Medicine, Guy’s &amp; St.  Thomas’ NHS Foundation Trust, London, UK | @mterblance2   @GSTT_ICU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8A222-266F-475A-9818-06A96C74F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0" y="6271619"/>
            <a:ext cx="2109399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5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3">
                <a:extLst>
                  <a:ext uri="{FF2B5EF4-FFF2-40B4-BE49-F238E27FC236}">
                    <a16:creationId xmlns:a16="http://schemas.microsoft.com/office/drawing/2014/main" id="{11F5046D-1FE1-9E4A-810D-F8A15E347395}"/>
                  </a:ext>
                </a:extLst>
              </p14:cNvPr>
              <p14:cNvContentPartPr/>
              <p14:nvPr/>
            </p14:nvContentPartPr>
            <p14:xfrm>
              <a:off x="1116373" y="613807"/>
              <a:ext cx="1783800" cy="354600"/>
            </p14:xfrm>
          </p:contentPart>
        </mc:Choice>
        <mc:Fallback xmlns="">
          <p:pic>
            <p:nvPicPr>
              <p:cNvPr id="12" name="Ink 13">
                <a:extLst>
                  <a:ext uri="{FF2B5EF4-FFF2-40B4-BE49-F238E27FC236}">
                    <a16:creationId xmlns:a16="http://schemas.microsoft.com/office/drawing/2014/main" id="{11F5046D-1FE1-9E4A-810D-F8A15E3473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552309"/>
                <a:ext cx="1906560" cy="4775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4">
                <a:extLst>
                  <a:ext uri="{FF2B5EF4-FFF2-40B4-BE49-F238E27FC236}">
                    <a16:creationId xmlns:a16="http://schemas.microsoft.com/office/drawing/2014/main" id="{70C46EE5-EDF9-2843-A320-332B5785E885}"/>
                  </a:ext>
                </a:extLst>
              </p14:cNvPr>
              <p14:cNvContentPartPr/>
              <p14:nvPr/>
            </p14:nvContentPartPr>
            <p14:xfrm>
              <a:off x="317173" y="560887"/>
              <a:ext cx="555840" cy="394200"/>
            </p14:xfrm>
          </p:contentPart>
        </mc:Choice>
        <mc:Fallback xmlns="">
          <p:pic>
            <p:nvPicPr>
              <p:cNvPr id="13" name="Ink 14">
                <a:extLst>
                  <a:ext uri="{FF2B5EF4-FFF2-40B4-BE49-F238E27FC236}">
                    <a16:creationId xmlns:a16="http://schemas.microsoft.com/office/drawing/2014/main" id="{70C46EE5-EDF9-2843-A320-332B5785E8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5613" y="499327"/>
                <a:ext cx="67896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7">
                <a:extLst>
                  <a:ext uri="{FF2B5EF4-FFF2-40B4-BE49-F238E27FC236}">
                    <a16:creationId xmlns:a16="http://schemas.microsoft.com/office/drawing/2014/main" id="{4FF62C8A-E1E0-A64D-950B-0EACA6256516}"/>
                  </a:ext>
                </a:extLst>
              </p14:cNvPr>
              <p14:cNvContentPartPr/>
              <p14:nvPr/>
            </p14:nvContentPartPr>
            <p14:xfrm>
              <a:off x="438493" y="1315087"/>
              <a:ext cx="429480" cy="329760"/>
            </p14:xfrm>
          </p:contentPart>
        </mc:Choice>
        <mc:Fallback xmlns="">
          <p:pic>
            <p:nvPicPr>
              <p:cNvPr id="26" name="Ink 27">
                <a:extLst>
                  <a:ext uri="{FF2B5EF4-FFF2-40B4-BE49-F238E27FC236}">
                    <a16:creationId xmlns:a16="http://schemas.microsoft.com/office/drawing/2014/main" id="{4FF62C8A-E1E0-A64D-950B-0EACA62565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6933" y="1253527"/>
                <a:ext cx="55260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7" name="Ink 207">
                <a:extLst>
                  <a:ext uri="{FF2B5EF4-FFF2-40B4-BE49-F238E27FC236}">
                    <a16:creationId xmlns:a16="http://schemas.microsoft.com/office/drawing/2014/main" id="{BD226936-6FFA-A549-ABC9-A5E7924A7641}"/>
                  </a:ext>
                </a:extLst>
              </p14:cNvPr>
              <p14:cNvContentPartPr/>
              <p14:nvPr/>
            </p14:nvContentPartPr>
            <p14:xfrm>
              <a:off x="1251733" y="1158847"/>
              <a:ext cx="9580320" cy="5239080"/>
            </p14:xfrm>
          </p:contentPart>
        </mc:Choice>
        <mc:Fallback xmlns="">
          <p:pic>
            <p:nvPicPr>
              <p:cNvPr id="207" name="Ink 207">
                <a:extLst>
                  <a:ext uri="{FF2B5EF4-FFF2-40B4-BE49-F238E27FC236}">
                    <a16:creationId xmlns:a16="http://schemas.microsoft.com/office/drawing/2014/main" id="{BD226936-6FFA-A549-ABC9-A5E7924A76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0175" y="1127887"/>
                <a:ext cx="9672477" cy="53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1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4EFEE9-A48D-413F-9574-79533E09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36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6">
                <a:extLst>
                  <a:ext uri="{FF2B5EF4-FFF2-40B4-BE49-F238E27FC236}">
                    <a16:creationId xmlns:a16="http://schemas.microsoft.com/office/drawing/2014/main" id="{6DECDA41-AF02-F44D-89F4-B6EB228D4F54}"/>
                  </a:ext>
                </a:extLst>
              </p14:cNvPr>
              <p14:cNvContentPartPr/>
              <p14:nvPr/>
            </p14:nvContentPartPr>
            <p14:xfrm>
              <a:off x="1233373" y="788407"/>
              <a:ext cx="2169360" cy="1094760"/>
            </p14:xfrm>
          </p:contentPart>
        </mc:Choice>
        <mc:Fallback xmlns="">
          <p:pic>
            <p:nvPicPr>
              <p:cNvPr id="15" name="Ink 16">
                <a:extLst>
                  <a:ext uri="{FF2B5EF4-FFF2-40B4-BE49-F238E27FC236}">
                    <a16:creationId xmlns:a16="http://schemas.microsoft.com/office/drawing/2014/main" id="{6DECDA41-AF02-F44D-89F4-B6EB228D4F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813" y="726867"/>
                <a:ext cx="2292480" cy="12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840FBE40-DC5A-4042-8945-58D24F3BD99D}"/>
                  </a:ext>
                </a:extLst>
              </p14:cNvPr>
              <p14:cNvContentPartPr/>
              <p14:nvPr/>
            </p14:nvContentPartPr>
            <p14:xfrm>
              <a:off x="409693" y="994687"/>
              <a:ext cx="469080" cy="35496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840FBE40-DC5A-4042-8945-58D24F3BD9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8133" y="933127"/>
                <a:ext cx="59220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BA85646-3DC7-8C49-842C-69927B170094}"/>
                  </a:ext>
                </a:extLst>
              </p14:cNvPr>
              <p14:cNvContentPartPr/>
              <p14:nvPr/>
            </p14:nvContentPartPr>
            <p14:xfrm>
              <a:off x="9037813" y="794167"/>
              <a:ext cx="212040" cy="243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BA85646-3DC7-8C49-842C-69927B1700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07213" y="763567"/>
                <a:ext cx="2732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Ink 75">
                <a:extLst>
                  <a:ext uri="{FF2B5EF4-FFF2-40B4-BE49-F238E27FC236}">
                    <a16:creationId xmlns:a16="http://schemas.microsoft.com/office/drawing/2014/main" id="{5FCBFF18-D430-0343-8B9E-345E1997378A}"/>
                  </a:ext>
                </a:extLst>
              </p14:cNvPr>
              <p14:cNvContentPartPr/>
              <p14:nvPr/>
            </p14:nvContentPartPr>
            <p14:xfrm>
              <a:off x="9794533" y="651247"/>
              <a:ext cx="1725840" cy="1015920"/>
            </p14:xfrm>
          </p:contentPart>
        </mc:Choice>
        <mc:Fallback xmlns="">
          <p:pic>
            <p:nvPicPr>
              <p:cNvPr id="73" name="Ink 75">
                <a:extLst>
                  <a:ext uri="{FF2B5EF4-FFF2-40B4-BE49-F238E27FC236}">
                    <a16:creationId xmlns:a16="http://schemas.microsoft.com/office/drawing/2014/main" id="{5FCBFF18-D430-0343-8B9E-345E199737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3927" y="620647"/>
                <a:ext cx="1787053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4" name="Ink 76">
                <a:extLst>
                  <a:ext uri="{FF2B5EF4-FFF2-40B4-BE49-F238E27FC236}">
                    <a16:creationId xmlns:a16="http://schemas.microsoft.com/office/drawing/2014/main" id="{C9B3AAA4-2FAB-8446-8604-7D97FE9210B5}"/>
                  </a:ext>
                </a:extLst>
              </p14:cNvPr>
              <p14:cNvContentPartPr/>
              <p14:nvPr/>
            </p14:nvContentPartPr>
            <p14:xfrm>
              <a:off x="9006133" y="1375567"/>
              <a:ext cx="656640" cy="622800"/>
            </p14:xfrm>
          </p:contentPart>
        </mc:Choice>
        <mc:Fallback xmlns="">
          <p:pic>
            <p:nvPicPr>
              <p:cNvPr id="74" name="Ink 76">
                <a:extLst>
                  <a:ext uri="{FF2B5EF4-FFF2-40B4-BE49-F238E27FC236}">
                    <a16:creationId xmlns:a16="http://schemas.microsoft.com/office/drawing/2014/main" id="{C9B3AAA4-2FAB-8446-8604-7D97FE9210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75533" y="1344949"/>
                <a:ext cx="717840" cy="684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Ink 98">
                <a:extLst>
                  <a:ext uri="{FF2B5EF4-FFF2-40B4-BE49-F238E27FC236}">
                    <a16:creationId xmlns:a16="http://schemas.microsoft.com/office/drawing/2014/main" id="{EC552506-8705-9646-A544-2FB5AA0A6FDD}"/>
                  </a:ext>
                </a:extLst>
              </p14:cNvPr>
              <p14:cNvContentPartPr/>
              <p14:nvPr/>
            </p14:nvContentPartPr>
            <p14:xfrm>
              <a:off x="3772813" y="481327"/>
              <a:ext cx="4757760" cy="2253960"/>
            </p14:xfrm>
          </p:contentPart>
        </mc:Choice>
        <mc:Fallback xmlns="">
          <p:pic>
            <p:nvPicPr>
              <p:cNvPr id="98" name="Ink 98">
                <a:extLst>
                  <a:ext uri="{FF2B5EF4-FFF2-40B4-BE49-F238E27FC236}">
                    <a16:creationId xmlns:a16="http://schemas.microsoft.com/office/drawing/2014/main" id="{EC552506-8705-9646-A544-2FB5AA0A6F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2211" y="450727"/>
                <a:ext cx="4819325" cy="23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D50A3DC-0C21-1A47-8F71-5469BB52FC6C}"/>
                  </a:ext>
                </a:extLst>
              </p14:cNvPr>
              <p14:cNvContentPartPr/>
              <p14:nvPr/>
            </p14:nvContentPartPr>
            <p14:xfrm>
              <a:off x="9091453" y="2449807"/>
              <a:ext cx="206280" cy="259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D50A3DC-0C21-1A47-8F71-5469BB52FC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60853" y="2419207"/>
                <a:ext cx="2674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Ink 105">
                <a:extLst>
                  <a:ext uri="{FF2B5EF4-FFF2-40B4-BE49-F238E27FC236}">
                    <a16:creationId xmlns:a16="http://schemas.microsoft.com/office/drawing/2014/main" id="{C54F60BE-29AB-C443-88A9-49216D818FEC}"/>
                  </a:ext>
                </a:extLst>
              </p14:cNvPr>
              <p14:cNvContentPartPr/>
              <p14:nvPr/>
            </p14:nvContentPartPr>
            <p14:xfrm>
              <a:off x="9953293" y="2275207"/>
              <a:ext cx="1138320" cy="804960"/>
            </p14:xfrm>
          </p:contentPart>
        </mc:Choice>
        <mc:Fallback xmlns="">
          <p:pic>
            <p:nvPicPr>
              <p:cNvPr id="105" name="Ink 105">
                <a:extLst>
                  <a:ext uri="{FF2B5EF4-FFF2-40B4-BE49-F238E27FC236}">
                    <a16:creationId xmlns:a16="http://schemas.microsoft.com/office/drawing/2014/main" id="{C54F60BE-29AB-C443-88A9-49216D818F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22683" y="2244593"/>
                <a:ext cx="1199899" cy="8665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2" name="Ink 123">
                <a:extLst>
                  <a:ext uri="{FF2B5EF4-FFF2-40B4-BE49-F238E27FC236}">
                    <a16:creationId xmlns:a16="http://schemas.microsoft.com/office/drawing/2014/main" id="{AE88D31F-59EB-AA4D-A58D-F50EE2F02519}"/>
                  </a:ext>
                </a:extLst>
              </p14:cNvPr>
              <p14:cNvContentPartPr/>
              <p14:nvPr/>
            </p14:nvContentPartPr>
            <p14:xfrm>
              <a:off x="2418133" y="4063687"/>
              <a:ext cx="1110960" cy="720360"/>
            </p14:xfrm>
          </p:contentPart>
        </mc:Choice>
        <mc:Fallback xmlns="">
          <p:pic>
            <p:nvPicPr>
              <p:cNvPr id="122" name="Ink 123">
                <a:extLst>
                  <a:ext uri="{FF2B5EF4-FFF2-40B4-BE49-F238E27FC236}">
                    <a16:creationId xmlns:a16="http://schemas.microsoft.com/office/drawing/2014/main" id="{AE88D31F-59EB-AA4D-A58D-F50EE2F025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56573" y="4002096"/>
                <a:ext cx="1234080" cy="843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3" name="Ink 124">
                <a:extLst>
                  <a:ext uri="{FF2B5EF4-FFF2-40B4-BE49-F238E27FC236}">
                    <a16:creationId xmlns:a16="http://schemas.microsoft.com/office/drawing/2014/main" id="{8B443CC2-79D3-CE40-B151-89BCF85F7CD8}"/>
                  </a:ext>
                </a:extLst>
              </p14:cNvPr>
              <p14:cNvContentPartPr/>
              <p14:nvPr/>
            </p14:nvContentPartPr>
            <p14:xfrm>
              <a:off x="1259293" y="4106887"/>
              <a:ext cx="926280" cy="248400"/>
            </p14:xfrm>
          </p:contentPart>
        </mc:Choice>
        <mc:Fallback xmlns="">
          <p:pic>
            <p:nvPicPr>
              <p:cNvPr id="123" name="Ink 124">
                <a:extLst>
                  <a:ext uri="{FF2B5EF4-FFF2-40B4-BE49-F238E27FC236}">
                    <a16:creationId xmlns:a16="http://schemas.microsoft.com/office/drawing/2014/main" id="{8B443CC2-79D3-CE40-B151-89BCF85F7C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7733" y="4045327"/>
                <a:ext cx="104940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7" name="Ink 127">
                <a:extLst>
                  <a:ext uri="{FF2B5EF4-FFF2-40B4-BE49-F238E27FC236}">
                    <a16:creationId xmlns:a16="http://schemas.microsoft.com/office/drawing/2014/main" id="{85322E2B-BD1F-244E-B466-5E2019E6E399}"/>
                  </a:ext>
                </a:extLst>
              </p14:cNvPr>
              <p14:cNvContentPartPr/>
              <p14:nvPr/>
            </p14:nvContentPartPr>
            <p14:xfrm>
              <a:off x="412573" y="3942007"/>
              <a:ext cx="661680" cy="513720"/>
            </p14:xfrm>
          </p:contentPart>
        </mc:Choice>
        <mc:Fallback xmlns="">
          <p:pic>
            <p:nvPicPr>
              <p:cNvPr id="127" name="Ink 127">
                <a:extLst>
                  <a:ext uri="{FF2B5EF4-FFF2-40B4-BE49-F238E27FC236}">
                    <a16:creationId xmlns:a16="http://schemas.microsoft.com/office/drawing/2014/main" id="{85322E2B-BD1F-244E-B466-5E2019E6E3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1013" y="3880447"/>
                <a:ext cx="78480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1" name="Ink 131">
                <a:extLst>
                  <a:ext uri="{FF2B5EF4-FFF2-40B4-BE49-F238E27FC236}">
                    <a16:creationId xmlns:a16="http://schemas.microsoft.com/office/drawing/2014/main" id="{59AAFB83-AEAD-BD47-9B56-55720B5E4584}"/>
                  </a:ext>
                </a:extLst>
              </p14:cNvPr>
              <p14:cNvContentPartPr/>
              <p14:nvPr/>
            </p14:nvContentPartPr>
            <p14:xfrm>
              <a:off x="3884053" y="4185367"/>
              <a:ext cx="846720" cy="291240"/>
            </p14:xfrm>
          </p:contentPart>
        </mc:Choice>
        <mc:Fallback xmlns="">
          <p:pic>
            <p:nvPicPr>
              <p:cNvPr id="131" name="Ink 131">
                <a:extLst>
                  <a:ext uri="{FF2B5EF4-FFF2-40B4-BE49-F238E27FC236}">
                    <a16:creationId xmlns:a16="http://schemas.microsoft.com/office/drawing/2014/main" id="{59AAFB83-AEAD-BD47-9B56-55720B5E458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53106" y="4154767"/>
                <a:ext cx="907894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2" name="Ink 222">
                <a:extLst>
                  <a:ext uri="{FF2B5EF4-FFF2-40B4-BE49-F238E27FC236}">
                    <a16:creationId xmlns:a16="http://schemas.microsoft.com/office/drawing/2014/main" id="{D4C69A2A-4733-9949-AC9D-E00049E792D4}"/>
                  </a:ext>
                </a:extLst>
              </p14:cNvPr>
              <p14:cNvContentPartPr/>
              <p14:nvPr/>
            </p14:nvContentPartPr>
            <p14:xfrm>
              <a:off x="5063773" y="3831127"/>
              <a:ext cx="6334560" cy="2746080"/>
            </p14:xfrm>
          </p:contentPart>
        </mc:Choice>
        <mc:Fallback xmlns="">
          <p:pic>
            <p:nvPicPr>
              <p:cNvPr id="222" name="Ink 222">
                <a:extLst>
                  <a:ext uri="{FF2B5EF4-FFF2-40B4-BE49-F238E27FC236}">
                    <a16:creationId xmlns:a16="http://schemas.microsoft.com/office/drawing/2014/main" id="{D4C69A2A-4733-9949-AC9D-E00049E792D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33173" y="3800167"/>
                <a:ext cx="6395760" cy="28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1203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4E89C2-F808-444D-A111-FDBA6F46074B}"/>
                  </a:ext>
                </a:extLst>
              </p14:cNvPr>
              <p14:cNvContentPartPr/>
              <p14:nvPr/>
            </p14:nvContentPartPr>
            <p14:xfrm>
              <a:off x="1063453" y="804247"/>
              <a:ext cx="466200" cy="921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4E89C2-F808-444D-A111-FDBA6F4607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1893" y="742687"/>
                <a:ext cx="588960" cy="10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7533C82-5341-4849-9397-C9DE9204E706}"/>
                  </a:ext>
                </a:extLst>
              </p14:cNvPr>
              <p14:cNvContentPartPr/>
              <p14:nvPr/>
            </p14:nvContentPartPr>
            <p14:xfrm>
              <a:off x="1883533" y="1068847"/>
              <a:ext cx="243720" cy="2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7533C82-5341-4849-9397-C9DE9204E7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973" y="1007287"/>
                <a:ext cx="36684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47B0A1-9951-A942-8595-E055F1766B72}"/>
                  </a:ext>
                </a:extLst>
              </p14:cNvPr>
              <p14:cNvContentPartPr/>
              <p14:nvPr/>
            </p14:nvContentPartPr>
            <p14:xfrm>
              <a:off x="1920613" y="1243447"/>
              <a:ext cx="296640" cy="37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47B0A1-9951-A942-8595-E055F1766B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59053" y="1181887"/>
                <a:ext cx="4197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B2B5FA0-133E-2440-98E4-C0EBE5F7C94C}"/>
                  </a:ext>
                </a:extLst>
              </p14:cNvPr>
              <p14:cNvContentPartPr/>
              <p14:nvPr/>
            </p14:nvContentPartPr>
            <p14:xfrm>
              <a:off x="2792300" y="977888"/>
              <a:ext cx="384480" cy="372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B2B5FA0-133E-2440-98E4-C0EBE5F7C9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0740" y="916328"/>
                <a:ext cx="5076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F8E102-1F4F-4044-8ED8-9F610BB65386}"/>
                  </a:ext>
                </a:extLst>
              </p14:cNvPr>
              <p14:cNvContentPartPr/>
              <p14:nvPr/>
            </p14:nvContentPartPr>
            <p14:xfrm>
              <a:off x="3667460" y="977888"/>
              <a:ext cx="68040" cy="372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F8E102-1F4F-4044-8ED8-9F610BB6538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05900" y="916328"/>
                <a:ext cx="1911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3AD2904-C20F-3842-BC17-0FDDC981B3F9}"/>
                  </a:ext>
                </a:extLst>
              </p14:cNvPr>
              <p14:cNvContentPartPr/>
              <p14:nvPr/>
            </p14:nvContentPartPr>
            <p14:xfrm>
              <a:off x="3571700" y="1141688"/>
              <a:ext cx="243360" cy="2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3AD2904-C20F-3842-BC17-0FDDC981B3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10140" y="1080128"/>
                <a:ext cx="3664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569C8E3-91EF-1749-B006-9F7E8A62E475}"/>
                  </a:ext>
                </a:extLst>
              </p14:cNvPr>
              <p14:cNvContentPartPr/>
              <p14:nvPr/>
            </p14:nvContentPartPr>
            <p14:xfrm>
              <a:off x="4122500" y="797168"/>
              <a:ext cx="358560" cy="582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569C8E3-91EF-1749-B006-9F7E8A62E4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1002" y="735570"/>
                <a:ext cx="481557" cy="705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7BDB80-2407-FE4F-91CA-0C7C69853B93}"/>
                  </a:ext>
                </a:extLst>
              </p14:cNvPr>
              <p14:cNvContentPartPr/>
              <p14:nvPr/>
            </p14:nvContentPartPr>
            <p14:xfrm>
              <a:off x="4734860" y="977888"/>
              <a:ext cx="122760" cy="350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7BDB80-2407-FE4F-91CA-0C7C69853B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73119" y="916265"/>
                <a:ext cx="246242" cy="4738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66D9FF-03A1-3F4D-AE23-41FBE645680F}"/>
                  </a:ext>
                </a:extLst>
              </p14:cNvPr>
              <p14:cNvContentPartPr/>
              <p14:nvPr/>
            </p14:nvContentPartPr>
            <p14:xfrm>
              <a:off x="4672580" y="989408"/>
              <a:ext cx="243360" cy="389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66D9FF-03A1-3F4D-AE23-41FBE64568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10929" y="927848"/>
                <a:ext cx="366662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295936-545E-F64A-B10C-3A2CE814EAB5}"/>
                  </a:ext>
                </a:extLst>
              </p14:cNvPr>
              <p14:cNvContentPartPr/>
              <p14:nvPr/>
            </p14:nvContentPartPr>
            <p14:xfrm>
              <a:off x="4249043" y="2852148"/>
              <a:ext cx="158400" cy="17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B295936-545E-F64A-B10C-3A2CE814EAB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87483" y="2790588"/>
                <a:ext cx="2815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0D144E-4287-4741-A961-59DBE0934B2A}"/>
                  </a:ext>
                </a:extLst>
              </p14:cNvPr>
              <p14:cNvContentPartPr/>
              <p14:nvPr/>
            </p14:nvContentPartPr>
            <p14:xfrm>
              <a:off x="4249043" y="2970948"/>
              <a:ext cx="226080" cy="11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0D144E-4287-4741-A961-59DBE0934B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87483" y="2909388"/>
                <a:ext cx="34920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20">
                <a:extLst>
                  <a:ext uri="{FF2B5EF4-FFF2-40B4-BE49-F238E27FC236}">
                    <a16:creationId xmlns:a16="http://schemas.microsoft.com/office/drawing/2014/main" id="{761CD384-776F-394B-B566-5EC0B4FE88C7}"/>
                  </a:ext>
                </a:extLst>
              </p14:cNvPr>
              <p14:cNvContentPartPr/>
              <p14:nvPr/>
            </p14:nvContentPartPr>
            <p14:xfrm>
              <a:off x="3526163" y="2626428"/>
              <a:ext cx="311040" cy="798840"/>
            </p14:xfrm>
          </p:contentPart>
        </mc:Choice>
        <mc:Fallback xmlns="">
          <p:pic>
            <p:nvPicPr>
              <p:cNvPr id="20" name="Ink 20">
                <a:extLst>
                  <a:ext uri="{FF2B5EF4-FFF2-40B4-BE49-F238E27FC236}">
                    <a16:creationId xmlns:a16="http://schemas.microsoft.com/office/drawing/2014/main" id="{761CD384-776F-394B-B566-5EC0B4FE88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4963" y="2564896"/>
                <a:ext cx="434160" cy="921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AC6A5AE-B1DD-FF4C-BCAA-A26B1DB12209}"/>
                  </a:ext>
                </a:extLst>
              </p14:cNvPr>
              <p14:cNvContentPartPr/>
              <p14:nvPr/>
            </p14:nvContentPartPr>
            <p14:xfrm>
              <a:off x="5220323" y="2790228"/>
              <a:ext cx="446400" cy="321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AC6A5AE-B1DD-FF4C-BCAA-A26B1DB122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58763" y="2728668"/>
                <a:ext cx="56952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C53A1F2-B542-0946-9E44-E74D8D847A42}"/>
                  </a:ext>
                </a:extLst>
              </p14:cNvPr>
              <p14:cNvContentPartPr/>
              <p14:nvPr/>
            </p14:nvContentPartPr>
            <p14:xfrm>
              <a:off x="4616420" y="1412768"/>
              <a:ext cx="6120" cy="17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C53A1F2-B542-0946-9E44-E74D8D847A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54860" y="1351208"/>
                <a:ext cx="1292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2DAF6F4B-0A0C-6F41-8FD3-5BE7DAB97C23}"/>
                  </a:ext>
                </a:extLst>
              </p14:cNvPr>
              <p14:cNvContentPartPr/>
              <p14:nvPr/>
            </p14:nvContentPartPr>
            <p14:xfrm>
              <a:off x="6073163" y="2857908"/>
              <a:ext cx="260280" cy="23760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2DAF6F4B-0A0C-6F41-8FD3-5BE7DAB97C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11603" y="2796348"/>
                <a:ext cx="3830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3">
                <a:extLst>
                  <a:ext uri="{FF2B5EF4-FFF2-40B4-BE49-F238E27FC236}">
                    <a16:creationId xmlns:a16="http://schemas.microsoft.com/office/drawing/2014/main" id="{E05FC69C-C691-104D-B1A9-924AE2AF035B}"/>
                  </a:ext>
                </a:extLst>
              </p14:cNvPr>
              <p14:cNvContentPartPr/>
              <p14:nvPr/>
            </p14:nvContentPartPr>
            <p14:xfrm>
              <a:off x="9003923" y="2677188"/>
              <a:ext cx="1514160" cy="559440"/>
            </p14:xfrm>
          </p:contentPart>
        </mc:Choice>
        <mc:Fallback xmlns="">
          <p:pic>
            <p:nvPicPr>
              <p:cNvPr id="42" name="Ink 43">
                <a:extLst>
                  <a:ext uri="{FF2B5EF4-FFF2-40B4-BE49-F238E27FC236}">
                    <a16:creationId xmlns:a16="http://schemas.microsoft.com/office/drawing/2014/main" id="{E05FC69C-C691-104D-B1A9-924AE2AF03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42348" y="2615628"/>
                <a:ext cx="1637309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4">
                <a:extLst>
                  <a:ext uri="{FF2B5EF4-FFF2-40B4-BE49-F238E27FC236}">
                    <a16:creationId xmlns:a16="http://schemas.microsoft.com/office/drawing/2014/main" id="{CBA5BCEA-10EA-6F4B-8DDF-2CFD4B9AC61D}"/>
                  </a:ext>
                </a:extLst>
              </p14:cNvPr>
              <p14:cNvContentPartPr/>
              <p14:nvPr/>
            </p14:nvContentPartPr>
            <p14:xfrm>
              <a:off x="6784883" y="2597988"/>
              <a:ext cx="1982160" cy="480240"/>
            </p14:xfrm>
          </p:contentPart>
        </mc:Choice>
        <mc:Fallback xmlns="">
          <p:pic>
            <p:nvPicPr>
              <p:cNvPr id="43" name="Ink 44">
                <a:extLst>
                  <a:ext uri="{FF2B5EF4-FFF2-40B4-BE49-F238E27FC236}">
                    <a16:creationId xmlns:a16="http://schemas.microsoft.com/office/drawing/2014/main" id="{CBA5BCEA-10EA-6F4B-8DDF-2CFD4B9AC61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23334" y="2536428"/>
                <a:ext cx="2105258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5C3280D-49E5-C244-8D8C-184D25038699}"/>
                  </a:ext>
                </a:extLst>
              </p14:cNvPr>
              <p14:cNvContentPartPr/>
              <p14:nvPr/>
            </p14:nvContentPartPr>
            <p14:xfrm>
              <a:off x="9145345" y="4224741"/>
              <a:ext cx="220680" cy="28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5C3280D-49E5-C244-8D8C-184D2503869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83785" y="4163541"/>
                <a:ext cx="3438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DABDA1D-BB55-8649-A297-9486CA978AC6}"/>
                  </a:ext>
                </a:extLst>
              </p14:cNvPr>
              <p14:cNvContentPartPr/>
              <p14:nvPr/>
            </p14:nvContentPartPr>
            <p14:xfrm>
              <a:off x="9156865" y="4371621"/>
              <a:ext cx="322200" cy="11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DABDA1D-BB55-8649-A297-9486CA978AC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95305" y="4310061"/>
                <a:ext cx="4453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 62">
                <a:extLst>
                  <a:ext uri="{FF2B5EF4-FFF2-40B4-BE49-F238E27FC236}">
                    <a16:creationId xmlns:a16="http://schemas.microsoft.com/office/drawing/2014/main" id="{FA86A758-23B2-604E-8EF7-8DD151310EB0}"/>
                  </a:ext>
                </a:extLst>
              </p14:cNvPr>
              <p14:cNvContentPartPr/>
              <p14:nvPr/>
            </p14:nvContentPartPr>
            <p14:xfrm>
              <a:off x="6282265" y="4247421"/>
              <a:ext cx="1005480" cy="305280"/>
            </p14:xfrm>
          </p:contentPart>
        </mc:Choice>
        <mc:Fallback xmlns="">
          <p:pic>
            <p:nvPicPr>
              <p:cNvPr id="61" name="Ink 62">
                <a:extLst>
                  <a:ext uri="{FF2B5EF4-FFF2-40B4-BE49-F238E27FC236}">
                    <a16:creationId xmlns:a16="http://schemas.microsoft.com/office/drawing/2014/main" id="{FA86A758-23B2-604E-8EF7-8DD151310EB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20705" y="4185861"/>
                <a:ext cx="112860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3">
                <a:extLst>
                  <a:ext uri="{FF2B5EF4-FFF2-40B4-BE49-F238E27FC236}">
                    <a16:creationId xmlns:a16="http://schemas.microsoft.com/office/drawing/2014/main" id="{FF2F333C-6083-9645-830D-BED9144D8028}"/>
                  </a:ext>
                </a:extLst>
              </p14:cNvPr>
              <p14:cNvContentPartPr/>
              <p14:nvPr/>
            </p14:nvContentPartPr>
            <p14:xfrm>
              <a:off x="5508625" y="4461981"/>
              <a:ext cx="519840" cy="231840"/>
            </p14:xfrm>
          </p:contentPart>
        </mc:Choice>
        <mc:Fallback xmlns="">
          <p:pic>
            <p:nvPicPr>
              <p:cNvPr id="62" name="Ink 63">
                <a:extLst>
                  <a:ext uri="{FF2B5EF4-FFF2-40B4-BE49-F238E27FC236}">
                    <a16:creationId xmlns:a16="http://schemas.microsoft.com/office/drawing/2014/main" id="{FF2F333C-6083-9645-830D-BED9144D802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47065" y="4400421"/>
                <a:ext cx="6429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64D778F-63DA-D24D-9B2E-C08435DE3333}"/>
                  </a:ext>
                </a:extLst>
              </p14:cNvPr>
              <p14:cNvContentPartPr/>
              <p14:nvPr/>
            </p14:nvContentPartPr>
            <p14:xfrm>
              <a:off x="7389265" y="4863021"/>
              <a:ext cx="401400" cy="2260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64D778F-63DA-D24D-9B2E-C08435DE333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27705" y="4801461"/>
                <a:ext cx="5245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5" name="Ink 77">
                <a:extLst>
                  <a:ext uri="{FF2B5EF4-FFF2-40B4-BE49-F238E27FC236}">
                    <a16:creationId xmlns:a16="http://schemas.microsoft.com/office/drawing/2014/main" id="{5F2D4744-63A0-A649-9DAF-9CF2F48AD373}"/>
                  </a:ext>
                </a:extLst>
              </p14:cNvPr>
              <p14:cNvContentPartPr/>
              <p14:nvPr/>
            </p14:nvContentPartPr>
            <p14:xfrm>
              <a:off x="9998185" y="4747101"/>
              <a:ext cx="198000" cy="297000"/>
            </p14:xfrm>
          </p:contentPart>
        </mc:Choice>
        <mc:Fallback xmlns="">
          <p:pic>
            <p:nvPicPr>
              <p:cNvPr id="75" name="Ink 77">
                <a:extLst>
                  <a:ext uri="{FF2B5EF4-FFF2-40B4-BE49-F238E27FC236}">
                    <a16:creationId xmlns:a16="http://schemas.microsoft.com/office/drawing/2014/main" id="{5F2D4744-63A0-A649-9DAF-9CF2F48AD37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36625" y="4685541"/>
                <a:ext cx="3211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6" name="Ink 78">
                <a:extLst>
                  <a:ext uri="{FF2B5EF4-FFF2-40B4-BE49-F238E27FC236}">
                    <a16:creationId xmlns:a16="http://schemas.microsoft.com/office/drawing/2014/main" id="{9B39BD2B-73DE-D146-A759-DA2A9375EAB8}"/>
                  </a:ext>
                </a:extLst>
              </p14:cNvPr>
              <p14:cNvContentPartPr/>
              <p14:nvPr/>
            </p14:nvContentPartPr>
            <p14:xfrm>
              <a:off x="8902705" y="4620381"/>
              <a:ext cx="649800" cy="423720"/>
            </p14:xfrm>
          </p:contentPart>
        </mc:Choice>
        <mc:Fallback xmlns="">
          <p:pic>
            <p:nvPicPr>
              <p:cNvPr id="76" name="Ink 78">
                <a:extLst>
                  <a:ext uri="{FF2B5EF4-FFF2-40B4-BE49-F238E27FC236}">
                    <a16:creationId xmlns:a16="http://schemas.microsoft.com/office/drawing/2014/main" id="{9B39BD2B-73DE-D146-A759-DA2A9375EAB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841145" y="4558821"/>
                <a:ext cx="7729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7" name="Ink 79">
                <a:extLst>
                  <a:ext uri="{FF2B5EF4-FFF2-40B4-BE49-F238E27FC236}">
                    <a16:creationId xmlns:a16="http://schemas.microsoft.com/office/drawing/2014/main" id="{93693301-BE1E-5545-9F8E-19DF5E2087EE}"/>
                  </a:ext>
                </a:extLst>
              </p14:cNvPr>
              <p14:cNvContentPartPr/>
              <p14:nvPr/>
            </p14:nvContentPartPr>
            <p14:xfrm>
              <a:off x="7959505" y="4746381"/>
              <a:ext cx="774000" cy="648000"/>
            </p14:xfrm>
          </p:contentPart>
        </mc:Choice>
        <mc:Fallback xmlns="">
          <p:pic>
            <p:nvPicPr>
              <p:cNvPr id="77" name="Ink 79">
                <a:extLst>
                  <a:ext uri="{FF2B5EF4-FFF2-40B4-BE49-F238E27FC236}">
                    <a16:creationId xmlns:a16="http://schemas.microsoft.com/office/drawing/2014/main" id="{93693301-BE1E-5545-9F8E-19DF5E2087E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97945" y="4684821"/>
                <a:ext cx="89712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0" name="Ink 90">
                <a:extLst>
                  <a:ext uri="{FF2B5EF4-FFF2-40B4-BE49-F238E27FC236}">
                    <a16:creationId xmlns:a16="http://schemas.microsoft.com/office/drawing/2014/main" id="{3A0611D0-C46B-1144-A14E-83E7560D344D}"/>
                  </a:ext>
                </a:extLst>
              </p14:cNvPr>
              <p14:cNvContentPartPr/>
              <p14:nvPr/>
            </p14:nvContentPartPr>
            <p14:xfrm>
              <a:off x="8422465" y="5518221"/>
              <a:ext cx="2468160" cy="480240"/>
            </p14:xfrm>
          </p:contentPart>
        </mc:Choice>
        <mc:Fallback xmlns="">
          <p:pic>
            <p:nvPicPr>
              <p:cNvPr id="90" name="Ink 90">
                <a:extLst>
                  <a:ext uri="{FF2B5EF4-FFF2-40B4-BE49-F238E27FC236}">
                    <a16:creationId xmlns:a16="http://schemas.microsoft.com/office/drawing/2014/main" id="{3A0611D0-C46B-1144-A14E-83E7560D34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60905" y="5456661"/>
                <a:ext cx="259128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6" name="Ink 96">
                <a:extLst>
                  <a:ext uri="{FF2B5EF4-FFF2-40B4-BE49-F238E27FC236}">
                    <a16:creationId xmlns:a16="http://schemas.microsoft.com/office/drawing/2014/main" id="{9836BCBC-624B-D04B-B9EE-4A6902B3DF5C}"/>
                  </a:ext>
                </a:extLst>
              </p14:cNvPr>
              <p14:cNvContentPartPr/>
              <p14:nvPr/>
            </p14:nvContentPartPr>
            <p14:xfrm>
              <a:off x="7524500" y="4078208"/>
              <a:ext cx="988560" cy="401400"/>
            </p14:xfrm>
          </p:contentPart>
        </mc:Choice>
        <mc:Fallback xmlns="">
          <p:pic>
            <p:nvPicPr>
              <p:cNvPr id="96" name="Ink 96">
                <a:extLst>
                  <a:ext uri="{FF2B5EF4-FFF2-40B4-BE49-F238E27FC236}">
                    <a16:creationId xmlns:a16="http://schemas.microsoft.com/office/drawing/2014/main" id="{9836BCBC-624B-D04B-B9EE-4A6902B3DF5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62940" y="4016648"/>
                <a:ext cx="1111680" cy="52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0882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C6F64D38-B302-4C56-B50E-2FB9D1C915C4}"/>
              </a:ext>
            </a:extLst>
          </p:cNvPr>
          <p:cNvSpPr txBox="1"/>
          <p:nvPr/>
        </p:nvSpPr>
        <p:spPr>
          <a:xfrm>
            <a:off x="485775" y="1073899"/>
            <a:ext cx="12001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Inputs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CB9499-301A-499C-A787-C0E49D2EEF67}"/>
              </a:ext>
            </a:extLst>
          </p:cNvPr>
          <p:cNvSpPr txBox="1"/>
          <p:nvPr/>
        </p:nvSpPr>
        <p:spPr>
          <a:xfrm>
            <a:off x="2057400" y="1073899"/>
            <a:ext cx="120015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Weights</a:t>
            </a:r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2E6BCD7C-B1DF-4D02-AFBD-9BFD9E9C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37445"/>
            <a:ext cx="11047833" cy="970450"/>
          </a:xfrm>
        </p:spPr>
        <p:txBody>
          <a:bodyPr>
            <a:normAutofit/>
          </a:bodyPr>
          <a:lstStyle/>
          <a:p>
            <a:pPr algn="r"/>
            <a:r>
              <a:rPr lang="en-GB" b="1" dirty="0">
                <a:effectLst/>
              </a:rPr>
              <a:t>Math heavy lifting inside each ‘neuron’…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E4DFCD6-D464-420D-8B74-D9FD8824DAAD}"/>
              </a:ext>
            </a:extLst>
          </p:cNvPr>
          <p:cNvGrpSpPr/>
          <p:nvPr/>
        </p:nvGrpSpPr>
        <p:grpSpPr>
          <a:xfrm>
            <a:off x="828675" y="1811815"/>
            <a:ext cx="10774460" cy="2843767"/>
            <a:chOff x="828675" y="1811815"/>
            <a:chExt cx="10774460" cy="284376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D5E270-56BD-40E9-AFB0-23550BD6ECF3}"/>
                </a:ext>
              </a:extLst>
            </p:cNvPr>
            <p:cNvSpPr txBox="1"/>
            <p:nvPr/>
          </p:nvSpPr>
          <p:spPr>
            <a:xfrm>
              <a:off x="2400300" y="1846302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7BF9C1-5852-4C57-ABCA-FF2B7DDFF0F2}"/>
                </a:ext>
              </a:extLst>
            </p:cNvPr>
            <p:cNvSpPr txBox="1"/>
            <p:nvPr/>
          </p:nvSpPr>
          <p:spPr>
            <a:xfrm>
              <a:off x="828675" y="4259820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18214E-3AE6-46AF-B6FF-316FB8A83098}"/>
                </a:ext>
              </a:extLst>
            </p:cNvPr>
            <p:cNvSpPr txBox="1"/>
            <p:nvPr/>
          </p:nvSpPr>
          <p:spPr>
            <a:xfrm>
              <a:off x="2400300" y="3472934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D9EEBC-CFEF-488F-A4B1-EB10B227BCCE}"/>
                </a:ext>
              </a:extLst>
            </p:cNvPr>
            <p:cNvSpPr txBox="1"/>
            <p:nvPr/>
          </p:nvSpPr>
          <p:spPr>
            <a:xfrm>
              <a:off x="2400300" y="4286250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3448638-A5E5-4690-8CFD-C76F46B16C9C}"/>
                </a:ext>
              </a:extLst>
            </p:cNvPr>
            <p:cNvSpPr txBox="1"/>
            <p:nvPr/>
          </p:nvSpPr>
          <p:spPr>
            <a:xfrm>
              <a:off x="2400300" y="2659618"/>
              <a:ext cx="514350" cy="369332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ED2CC0-B428-449D-AFD7-902D25BA990B}"/>
                </a:ext>
              </a:extLst>
            </p:cNvPr>
            <p:cNvSpPr txBox="1"/>
            <p:nvPr/>
          </p:nvSpPr>
          <p:spPr>
            <a:xfrm>
              <a:off x="828675" y="2659618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385FA1-D800-4421-9610-DB2C6159E0D0}"/>
                </a:ext>
              </a:extLst>
            </p:cNvPr>
            <p:cNvSpPr txBox="1"/>
            <p:nvPr/>
          </p:nvSpPr>
          <p:spPr>
            <a:xfrm>
              <a:off x="828675" y="1857970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275F88-ABA4-40BC-BB4F-01A7308171FB}"/>
                </a:ext>
              </a:extLst>
            </p:cNvPr>
            <p:cNvSpPr txBox="1"/>
            <p:nvPr/>
          </p:nvSpPr>
          <p:spPr>
            <a:xfrm>
              <a:off x="828675" y="3459719"/>
              <a:ext cx="51435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</a:t>
              </a:r>
              <a:r>
                <a:rPr kumimoji="0" lang="en-GB" sz="1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247C2D-3B3A-40BC-95C6-E8CD0347D74F}"/>
                </a:ext>
              </a:extLst>
            </p:cNvPr>
            <p:cNvSpPr txBox="1"/>
            <p:nvPr/>
          </p:nvSpPr>
          <p:spPr>
            <a:xfrm>
              <a:off x="9917210" y="2949148"/>
              <a:ext cx="1685925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Output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69799D-0DF3-4062-93F1-500671423921}"/>
                </a:ext>
              </a:extLst>
            </p:cNvPr>
            <p:cNvSpPr txBox="1"/>
            <p:nvPr/>
          </p:nvSpPr>
          <p:spPr>
            <a:xfrm>
              <a:off x="4417082" y="3998717"/>
              <a:ext cx="1304925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Process summation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B6CEBA-0117-4674-B794-FB0D4C589975}"/>
                </a:ext>
              </a:extLst>
            </p:cNvPr>
            <p:cNvSpPr txBox="1"/>
            <p:nvPr/>
          </p:nvSpPr>
          <p:spPr>
            <a:xfrm>
              <a:off x="7359747" y="1811815"/>
              <a:ext cx="1200150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Activation function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F2FE226-A445-4D53-822D-B6C6132FB0A9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8907581" y="3189505"/>
              <a:ext cx="988363" cy="4616"/>
            </a:xfrm>
            <a:prstGeom prst="straightConnector1">
              <a:avLst/>
            </a:prstGeom>
            <a:ln w="1905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47E9941-47D1-442C-A5E1-6FC20DC7FD18}"/>
                </a:ext>
              </a:extLst>
            </p:cNvPr>
            <p:cNvCxnSpPr/>
            <p:nvPr/>
          </p:nvCxnSpPr>
          <p:spPr>
            <a:xfrm>
              <a:off x="1509709" y="4474607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09A07FF-5909-42AC-96B2-E00E60D59514}"/>
                </a:ext>
              </a:extLst>
            </p:cNvPr>
            <p:cNvCxnSpPr/>
            <p:nvPr/>
          </p:nvCxnSpPr>
          <p:spPr>
            <a:xfrm>
              <a:off x="1509710" y="3661291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407E1CE-1323-4731-9749-CA22A2D78693}"/>
                </a:ext>
              </a:extLst>
            </p:cNvPr>
            <p:cNvCxnSpPr/>
            <p:nvPr/>
          </p:nvCxnSpPr>
          <p:spPr>
            <a:xfrm>
              <a:off x="1509711" y="2847975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2F5984F-A41F-45CA-B2DD-3313281C77BB}"/>
                </a:ext>
              </a:extLst>
            </p:cNvPr>
            <p:cNvCxnSpPr/>
            <p:nvPr/>
          </p:nvCxnSpPr>
          <p:spPr>
            <a:xfrm>
              <a:off x="1509712" y="2042636"/>
              <a:ext cx="885825" cy="0"/>
            </a:xfrm>
            <a:prstGeom prst="straightConnector1">
              <a:avLst/>
            </a:prstGeom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BF20B81-40B3-4881-9D94-EB8B8DC82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6574" y="3644385"/>
              <a:ext cx="1190626" cy="83022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CFE699-CD0C-416E-AFD5-2F7CCC675D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6574" y="3295650"/>
              <a:ext cx="1190626" cy="381001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13BD15F-B427-4554-AB22-0D62C11D05A6}"/>
                </a:ext>
              </a:extLst>
            </p:cNvPr>
            <p:cNvCxnSpPr>
              <a:cxnSpLocks/>
            </p:cNvCxnSpPr>
            <p:nvPr/>
          </p:nvCxnSpPr>
          <p:spPr>
            <a:xfrm>
              <a:off x="3076574" y="2844284"/>
              <a:ext cx="1190626" cy="184666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A5F0EBD-1341-44EA-898A-F7494766BF2C}"/>
                </a:ext>
              </a:extLst>
            </p:cNvPr>
            <p:cNvCxnSpPr>
              <a:cxnSpLocks/>
            </p:cNvCxnSpPr>
            <p:nvPr/>
          </p:nvCxnSpPr>
          <p:spPr>
            <a:xfrm>
              <a:off x="3076575" y="2042636"/>
              <a:ext cx="1190625" cy="731372"/>
            </a:xfrm>
            <a:prstGeom prst="straightConnector1">
              <a:avLst/>
            </a:prstGeom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326525-0025-4748-B7FD-0005342DCF7D}"/>
                </a:ext>
              </a:extLst>
            </p:cNvPr>
            <p:cNvGrpSpPr/>
            <p:nvPr/>
          </p:nvGrpSpPr>
          <p:grpSpPr>
            <a:xfrm>
              <a:off x="4350709" y="2545976"/>
              <a:ext cx="4556872" cy="1296290"/>
              <a:chOff x="4350709" y="2545976"/>
              <a:chExt cx="4556872" cy="12962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7CCA0A8-3C3F-46C5-893C-61525EEEF6B2}"/>
                      </a:ext>
                    </a:extLst>
                  </p:cNvPr>
                  <p:cNvSpPr txBox="1"/>
                  <p:nvPr/>
                </p:nvSpPr>
                <p:spPr>
                  <a:xfrm>
                    <a:off x="4459385" y="2807252"/>
                    <a:ext cx="1238250" cy="764505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sp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𝑚</m:t>
                              </m:r>
                            </m:sup>
                            <m:e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GB" sz="1600" b="0" i="1" u="none" strike="noStrike" kern="1200" cap="none" spc="0" normalizeH="0" baseline="-2500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  <m:r>
                                <a:rPr kumimoji="0" lang="en-GB" sz="1600" b="0" i="1" u="none" strike="noStrike" kern="1200" cap="none" spc="0" normalizeH="0" baseline="-2500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  <m:r>
                                <a:rPr kumimoji="0" lang="en-GB" sz="16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+..</m:t>
                              </m:r>
                            </m:e>
                          </m:nary>
                        </m:oMath>
                      </m:oMathPara>
                    </a14:m>
                    <a:endParaRPr kumimoji="0" lang="en-GB" sz="3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87CCA0A8-3C3F-46C5-893C-61525EEEF6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59385" y="2807252"/>
                    <a:ext cx="1238250" cy="76450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12C6F7-0ED9-473F-8839-FC90AAB71403}"/>
                  </a:ext>
                </a:extLst>
              </p:cNvPr>
              <p:cNvSpPr txBox="1"/>
              <p:nvPr/>
            </p:nvSpPr>
            <p:spPr>
              <a:xfrm>
                <a:off x="7116859" y="2821121"/>
                <a:ext cx="1685925" cy="76320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F8667EC-E0DF-4143-8E55-78244DFBC2F9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>
                <a:off x="5697635" y="3189505"/>
                <a:ext cx="1409700" cy="13216"/>
              </a:xfrm>
              <a:prstGeom prst="straightConnector1">
                <a:avLst/>
              </a:prstGeom>
              <a:ln w="19050" cap="flat" cmpd="sng" algn="ctr">
                <a:solidFill>
                  <a:schemeClr val="accent5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42FBEB4-0FCC-49A8-81ED-8DAB60D8802A}"/>
                  </a:ext>
                </a:extLst>
              </p:cNvPr>
              <p:cNvSpPr/>
              <p:nvPr/>
            </p:nvSpPr>
            <p:spPr>
              <a:xfrm>
                <a:off x="4350709" y="2545976"/>
                <a:ext cx="4556872" cy="129629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8E0299-E1B9-427D-85CA-C3FA50FA9719}"/>
                  </a:ext>
                </a:extLst>
              </p:cNvPr>
              <p:cNvSpPr txBox="1"/>
              <p:nvPr/>
            </p:nvSpPr>
            <p:spPr>
              <a:xfrm>
                <a:off x="5781165" y="3019107"/>
                <a:ext cx="1142201" cy="338554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Nett input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5DC020-439F-4FB0-9F7B-0135887E40CB}"/>
                </a:ext>
              </a:extLst>
            </p:cNvPr>
            <p:cNvSpPr txBox="1"/>
            <p:nvPr/>
          </p:nvSpPr>
          <p:spPr>
            <a:xfrm>
              <a:off x="4598894" y="2368039"/>
              <a:ext cx="717177" cy="369332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Node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7B121DF-1A12-45AF-88AC-CBD14550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2966" y="2819860"/>
              <a:ext cx="1583619" cy="764505"/>
            </a:xfrm>
            <a:prstGeom prst="rect">
              <a:avLst/>
            </a:prstGeom>
          </p:spPr>
        </p:pic>
        <p:sp>
          <p:nvSpPr>
            <p:cNvPr id="53" name="Arrow: Down 52">
              <a:extLst>
                <a:ext uri="{FF2B5EF4-FFF2-40B4-BE49-F238E27FC236}">
                  <a16:creationId xmlns:a16="http://schemas.microsoft.com/office/drawing/2014/main" id="{34F3F01F-6F88-4495-BA67-56E6F9A34640}"/>
                </a:ext>
              </a:extLst>
            </p:cNvPr>
            <p:cNvSpPr/>
            <p:nvPr/>
          </p:nvSpPr>
          <p:spPr>
            <a:xfrm>
              <a:off x="7840927" y="2422111"/>
              <a:ext cx="187695" cy="36370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Arrow: Down 53">
              <a:extLst>
                <a:ext uri="{FF2B5EF4-FFF2-40B4-BE49-F238E27FC236}">
                  <a16:creationId xmlns:a16="http://schemas.microsoft.com/office/drawing/2014/main" id="{7CCE0B22-C52E-40F0-9612-D6B6DF195412}"/>
                </a:ext>
              </a:extLst>
            </p:cNvPr>
            <p:cNvSpPr/>
            <p:nvPr/>
          </p:nvSpPr>
          <p:spPr>
            <a:xfrm rot="10800000">
              <a:off x="4984662" y="3613815"/>
              <a:ext cx="187695" cy="36370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6" name="Arrow: Down 55">
            <a:extLst>
              <a:ext uri="{FF2B5EF4-FFF2-40B4-BE49-F238E27FC236}">
                <a16:creationId xmlns:a16="http://schemas.microsoft.com/office/drawing/2014/main" id="{59FF35C5-8BD8-475D-8DCE-333CE91DA7CB}"/>
              </a:ext>
            </a:extLst>
          </p:cNvPr>
          <p:cNvSpPr/>
          <p:nvPr/>
        </p:nvSpPr>
        <p:spPr>
          <a:xfrm>
            <a:off x="2563627" y="1470026"/>
            <a:ext cx="187695" cy="3637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BA472FA2-83EB-4A64-BC6D-E7ED1945B64D}"/>
              </a:ext>
            </a:extLst>
          </p:cNvPr>
          <p:cNvSpPr/>
          <p:nvPr/>
        </p:nvSpPr>
        <p:spPr>
          <a:xfrm>
            <a:off x="992002" y="1476762"/>
            <a:ext cx="187695" cy="36370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EF458E22-E117-4C62-A275-3BA9878AD7E9}"/>
              </a:ext>
            </a:extLst>
          </p:cNvPr>
          <p:cNvSpPr txBox="1">
            <a:spLocks/>
          </p:cNvSpPr>
          <p:nvPr/>
        </p:nvSpPr>
        <p:spPr>
          <a:xfrm>
            <a:off x="9401762" y="5469303"/>
            <a:ext cx="2544898" cy="11715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BDDC3"/>
              </a:buClr>
              <a:buSzPct val="70000"/>
              <a:buFont typeface="Wingdings 2" charset="2"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 = </a:t>
            </a:r>
            <a:r>
              <a:rPr kumimoji="0" lang="en-GB" sz="4800" b="0" i="1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</a:t>
            </a:r>
            <a:r>
              <a:rPr kumimoji="0" lang="en-GB" sz="4800" b="0" i="0" u="none" strike="noStrike" kern="1200" cap="none" spc="0" normalizeH="0" baseline="0" noProof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(X)</a:t>
            </a:r>
            <a:endParaRPr kumimoji="0" lang="en-GB" sz="4800" b="0" i="1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4" name="Ink 154">
                <a:extLst>
                  <a:ext uri="{FF2B5EF4-FFF2-40B4-BE49-F238E27FC236}">
                    <a16:creationId xmlns:a16="http://schemas.microsoft.com/office/drawing/2014/main" id="{BCB83622-354C-7640-A0E3-892B04B807BE}"/>
                  </a:ext>
                </a:extLst>
              </p14:cNvPr>
              <p14:cNvContentPartPr/>
              <p14:nvPr/>
            </p14:nvContentPartPr>
            <p14:xfrm>
              <a:off x="1555739" y="1539701"/>
              <a:ext cx="2217600" cy="190800"/>
            </p14:xfrm>
          </p:contentPart>
        </mc:Choice>
        <mc:Fallback xmlns="">
          <p:pic>
            <p:nvPicPr>
              <p:cNvPr id="154" name="Ink 154">
                <a:extLst>
                  <a:ext uri="{FF2B5EF4-FFF2-40B4-BE49-F238E27FC236}">
                    <a16:creationId xmlns:a16="http://schemas.microsoft.com/office/drawing/2014/main" id="{BCB83622-354C-7640-A0E3-892B04B807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4779" y="1509101"/>
                <a:ext cx="22788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9" name="Ink 159">
                <a:extLst>
                  <a:ext uri="{FF2B5EF4-FFF2-40B4-BE49-F238E27FC236}">
                    <a16:creationId xmlns:a16="http://schemas.microsoft.com/office/drawing/2014/main" id="{64617FA8-D818-104E-ABBB-3B8180D1168C}"/>
                  </a:ext>
                </a:extLst>
              </p14:cNvPr>
              <p14:cNvContentPartPr/>
              <p14:nvPr/>
            </p14:nvContentPartPr>
            <p14:xfrm>
              <a:off x="6857819" y="1608461"/>
              <a:ext cx="2434680" cy="174960"/>
            </p14:xfrm>
          </p:contentPart>
        </mc:Choice>
        <mc:Fallback xmlns="">
          <p:pic>
            <p:nvPicPr>
              <p:cNvPr id="159" name="Ink 159">
                <a:extLst>
                  <a:ext uri="{FF2B5EF4-FFF2-40B4-BE49-F238E27FC236}">
                    <a16:creationId xmlns:a16="http://schemas.microsoft.com/office/drawing/2014/main" id="{64617FA8-D818-104E-ABBB-3B8180D1168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7219" y="1577861"/>
                <a:ext cx="24958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F2FFFD5A-A444-474B-A923-A76BFB9F492A}"/>
                  </a:ext>
                </a:extLst>
              </p14:cNvPr>
              <p14:cNvContentPartPr/>
              <p14:nvPr/>
            </p14:nvContentPartPr>
            <p14:xfrm>
              <a:off x="9175499" y="5137901"/>
              <a:ext cx="58680" cy="3603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F2FFFD5A-A444-474B-A923-A76BFB9F49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44899" y="5107301"/>
                <a:ext cx="1198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7FBE11A0-4667-9246-8B31-2D5B90F1A383}"/>
                  </a:ext>
                </a:extLst>
              </p14:cNvPr>
              <p14:cNvContentPartPr/>
              <p14:nvPr/>
            </p14:nvContentPartPr>
            <p14:xfrm>
              <a:off x="9350459" y="5270741"/>
              <a:ext cx="116640" cy="20628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7FBE11A0-4667-9246-8B31-2D5B90F1A3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19499" y="5240141"/>
                <a:ext cx="1782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7" name="Ink 359">
                <a:extLst>
                  <a:ext uri="{FF2B5EF4-FFF2-40B4-BE49-F238E27FC236}">
                    <a16:creationId xmlns:a16="http://schemas.microsoft.com/office/drawing/2014/main" id="{A591CDCE-7BC7-8B4F-B223-57F0A58A0584}"/>
                  </a:ext>
                </a:extLst>
              </p14:cNvPr>
              <p14:cNvContentPartPr/>
              <p14:nvPr/>
            </p14:nvContentPartPr>
            <p14:xfrm>
              <a:off x="9589139" y="5265341"/>
              <a:ext cx="369720" cy="312120"/>
            </p14:xfrm>
          </p:contentPart>
        </mc:Choice>
        <mc:Fallback xmlns="">
          <p:pic>
            <p:nvPicPr>
              <p:cNvPr id="357" name="Ink 359">
                <a:extLst>
                  <a:ext uri="{FF2B5EF4-FFF2-40B4-BE49-F238E27FC236}">
                    <a16:creationId xmlns:a16="http://schemas.microsoft.com/office/drawing/2014/main" id="{A591CDCE-7BC7-8B4F-B223-57F0A58A05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58209" y="5234741"/>
                <a:ext cx="4312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8" name="Ink 360">
                <a:extLst>
                  <a:ext uri="{FF2B5EF4-FFF2-40B4-BE49-F238E27FC236}">
                    <a16:creationId xmlns:a16="http://schemas.microsoft.com/office/drawing/2014/main" id="{3D13E315-A2B0-A344-8CBB-90061E1D9DE4}"/>
                  </a:ext>
                </a:extLst>
              </p14:cNvPr>
              <p14:cNvContentPartPr/>
              <p14:nvPr/>
            </p14:nvContentPartPr>
            <p14:xfrm>
              <a:off x="6857819" y="5175341"/>
              <a:ext cx="2106360" cy="407520"/>
            </p14:xfrm>
          </p:contentPart>
        </mc:Choice>
        <mc:Fallback xmlns="">
          <p:pic>
            <p:nvPicPr>
              <p:cNvPr id="358" name="Ink 360">
                <a:extLst>
                  <a:ext uri="{FF2B5EF4-FFF2-40B4-BE49-F238E27FC236}">
                    <a16:creationId xmlns:a16="http://schemas.microsoft.com/office/drawing/2014/main" id="{3D13E315-A2B0-A344-8CBB-90061E1D9D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27219" y="5144714"/>
                <a:ext cx="2167920" cy="469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9" name="Ink 361">
                <a:extLst>
                  <a:ext uri="{FF2B5EF4-FFF2-40B4-BE49-F238E27FC236}">
                    <a16:creationId xmlns:a16="http://schemas.microsoft.com/office/drawing/2014/main" id="{B86CF1FB-D845-2D45-A64C-21097214923E}"/>
                  </a:ext>
                </a:extLst>
              </p14:cNvPr>
              <p14:cNvContentPartPr/>
              <p14:nvPr/>
            </p14:nvContentPartPr>
            <p14:xfrm>
              <a:off x="5196419" y="5248781"/>
              <a:ext cx="1069200" cy="302040"/>
            </p14:xfrm>
          </p:contentPart>
        </mc:Choice>
        <mc:Fallback xmlns="">
          <p:pic>
            <p:nvPicPr>
              <p:cNvPr id="359" name="Ink 361">
                <a:extLst>
                  <a:ext uri="{FF2B5EF4-FFF2-40B4-BE49-F238E27FC236}">
                    <a16:creationId xmlns:a16="http://schemas.microsoft.com/office/drawing/2014/main" id="{B86CF1FB-D845-2D45-A64C-2109721492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65819" y="5218181"/>
                <a:ext cx="113076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6" name="Ink 366">
                <a:extLst>
                  <a:ext uri="{FF2B5EF4-FFF2-40B4-BE49-F238E27FC236}">
                    <a16:creationId xmlns:a16="http://schemas.microsoft.com/office/drawing/2014/main" id="{5E26B1C1-7E6B-B441-92D4-D28EC0A6FDDD}"/>
                  </a:ext>
                </a:extLst>
              </p14:cNvPr>
              <p14:cNvContentPartPr/>
              <p14:nvPr/>
            </p14:nvContentPartPr>
            <p14:xfrm>
              <a:off x="10970099" y="4937021"/>
              <a:ext cx="888840" cy="238320"/>
            </p14:xfrm>
          </p:contentPart>
        </mc:Choice>
        <mc:Fallback xmlns="">
          <p:pic>
            <p:nvPicPr>
              <p:cNvPr id="366" name="Ink 366">
                <a:extLst>
                  <a:ext uri="{FF2B5EF4-FFF2-40B4-BE49-F238E27FC236}">
                    <a16:creationId xmlns:a16="http://schemas.microsoft.com/office/drawing/2014/main" id="{5E26B1C1-7E6B-B441-92D4-D28EC0A6FDD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939499" y="4906421"/>
                <a:ext cx="9500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2" name="Ink 372">
                <a:extLst>
                  <a:ext uri="{FF2B5EF4-FFF2-40B4-BE49-F238E27FC236}">
                    <a16:creationId xmlns:a16="http://schemas.microsoft.com/office/drawing/2014/main" id="{CBED7BE9-C392-F14B-8526-B6876716AFAE}"/>
                  </a:ext>
                </a:extLst>
              </p14:cNvPr>
              <p14:cNvContentPartPr/>
              <p14:nvPr/>
            </p14:nvContentPartPr>
            <p14:xfrm>
              <a:off x="4021379" y="1105921"/>
              <a:ext cx="2624760" cy="614140"/>
            </p14:xfrm>
          </p:contentPart>
        </mc:Choice>
        <mc:Fallback xmlns="">
          <p:pic>
            <p:nvPicPr>
              <p:cNvPr id="372" name="Ink 372">
                <a:extLst>
                  <a:ext uri="{FF2B5EF4-FFF2-40B4-BE49-F238E27FC236}">
                    <a16:creationId xmlns:a16="http://schemas.microsoft.com/office/drawing/2014/main" id="{CBED7BE9-C392-F14B-8526-B6876716AFA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90775" y="1074962"/>
                <a:ext cx="2686328" cy="6756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9" name="Ink 419">
                <a:extLst>
                  <a:ext uri="{FF2B5EF4-FFF2-40B4-BE49-F238E27FC236}">
                    <a16:creationId xmlns:a16="http://schemas.microsoft.com/office/drawing/2014/main" id="{F8A270BE-9F2D-1C48-9F3F-8B5B5F369DC0}"/>
                  </a:ext>
                </a:extLst>
              </p14:cNvPr>
              <p14:cNvContentPartPr/>
              <p14:nvPr/>
            </p14:nvContentPartPr>
            <p14:xfrm>
              <a:off x="110893" y="1423447"/>
              <a:ext cx="941760" cy="3889800"/>
            </p14:xfrm>
          </p:contentPart>
        </mc:Choice>
        <mc:Fallback xmlns="">
          <p:pic>
            <p:nvPicPr>
              <p:cNvPr id="419" name="Ink 419">
                <a:extLst>
                  <a:ext uri="{FF2B5EF4-FFF2-40B4-BE49-F238E27FC236}">
                    <a16:creationId xmlns:a16="http://schemas.microsoft.com/office/drawing/2014/main" id="{F8A270BE-9F2D-1C48-9F3F-8B5B5F369DC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293" y="1392487"/>
                <a:ext cx="1002960" cy="39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0" name="Ink 431">
                <a:extLst>
                  <a:ext uri="{FF2B5EF4-FFF2-40B4-BE49-F238E27FC236}">
                    <a16:creationId xmlns:a16="http://schemas.microsoft.com/office/drawing/2014/main" id="{8BDD92D2-6841-C347-B575-7C5352C70234}"/>
                  </a:ext>
                </a:extLst>
              </p14:cNvPr>
              <p14:cNvContentPartPr/>
              <p14:nvPr/>
            </p14:nvContentPartPr>
            <p14:xfrm>
              <a:off x="11078819" y="5968971"/>
              <a:ext cx="423720" cy="285480"/>
            </p14:xfrm>
          </p:contentPart>
        </mc:Choice>
        <mc:Fallback xmlns="">
          <p:pic>
            <p:nvPicPr>
              <p:cNvPr id="430" name="Ink 431">
                <a:extLst>
                  <a:ext uri="{FF2B5EF4-FFF2-40B4-BE49-F238E27FC236}">
                    <a16:creationId xmlns:a16="http://schemas.microsoft.com/office/drawing/2014/main" id="{8BDD92D2-6841-C347-B575-7C5352C7023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48219" y="5938011"/>
                <a:ext cx="4849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1" name="Ink 432">
                <a:extLst>
                  <a:ext uri="{FF2B5EF4-FFF2-40B4-BE49-F238E27FC236}">
                    <a16:creationId xmlns:a16="http://schemas.microsoft.com/office/drawing/2014/main" id="{BED6EA7A-EA57-8646-853A-02BDE069DEA2}"/>
                  </a:ext>
                </a:extLst>
              </p14:cNvPr>
              <p14:cNvContentPartPr/>
              <p14:nvPr/>
            </p14:nvContentPartPr>
            <p14:xfrm>
              <a:off x="10729619" y="5958171"/>
              <a:ext cx="217440" cy="280800"/>
            </p14:xfrm>
          </p:contentPart>
        </mc:Choice>
        <mc:Fallback xmlns="">
          <p:pic>
            <p:nvPicPr>
              <p:cNvPr id="431" name="Ink 432">
                <a:extLst>
                  <a:ext uri="{FF2B5EF4-FFF2-40B4-BE49-F238E27FC236}">
                    <a16:creationId xmlns:a16="http://schemas.microsoft.com/office/drawing/2014/main" id="{BED6EA7A-EA57-8646-853A-02BDE069DEA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99019" y="5927571"/>
                <a:ext cx="2786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03D8821D-852C-D64B-A4B9-65E0A10DD225}"/>
                  </a:ext>
                </a:extLst>
              </p14:cNvPr>
              <p14:cNvContentPartPr/>
              <p14:nvPr/>
            </p14:nvContentPartPr>
            <p14:xfrm>
              <a:off x="10790099" y="6334011"/>
              <a:ext cx="987480" cy="122040"/>
            </p14:xfrm>
          </p:contentPart>
        </mc:Choice>
        <mc:Fallback xmlns=""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03D8821D-852C-D64B-A4B9-65E0A10DD22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759499" y="6303411"/>
                <a:ext cx="10490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8" name="Ink 468">
                <a:extLst>
                  <a:ext uri="{FF2B5EF4-FFF2-40B4-BE49-F238E27FC236}">
                    <a16:creationId xmlns:a16="http://schemas.microsoft.com/office/drawing/2014/main" id="{FDBCA08D-085A-0046-AF12-B224CD133821}"/>
                  </a:ext>
                </a:extLst>
              </p14:cNvPr>
              <p14:cNvContentPartPr/>
              <p14:nvPr/>
            </p14:nvContentPartPr>
            <p14:xfrm>
              <a:off x="10069933" y="4704101"/>
              <a:ext cx="720000" cy="894600"/>
            </p14:xfrm>
          </p:contentPart>
        </mc:Choice>
        <mc:Fallback xmlns="">
          <p:pic>
            <p:nvPicPr>
              <p:cNvPr id="468" name="Ink 468">
                <a:extLst>
                  <a:ext uri="{FF2B5EF4-FFF2-40B4-BE49-F238E27FC236}">
                    <a16:creationId xmlns:a16="http://schemas.microsoft.com/office/drawing/2014/main" id="{FDBCA08D-085A-0046-AF12-B224CD1338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39333" y="4673501"/>
                <a:ext cx="781200" cy="9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5" name="Ink 475">
                <a:extLst>
                  <a:ext uri="{FF2B5EF4-FFF2-40B4-BE49-F238E27FC236}">
                    <a16:creationId xmlns:a16="http://schemas.microsoft.com/office/drawing/2014/main" id="{9AC62F0D-0740-9040-BF1A-6A84338874F1}"/>
                  </a:ext>
                </a:extLst>
              </p14:cNvPr>
              <p14:cNvContentPartPr/>
              <p14:nvPr/>
            </p14:nvContentPartPr>
            <p14:xfrm>
              <a:off x="1666619" y="2021381"/>
              <a:ext cx="8038440" cy="2968920"/>
            </p14:xfrm>
          </p:contentPart>
        </mc:Choice>
        <mc:Fallback xmlns="">
          <p:pic>
            <p:nvPicPr>
              <p:cNvPr id="475" name="Ink 475">
                <a:extLst>
                  <a:ext uri="{FF2B5EF4-FFF2-40B4-BE49-F238E27FC236}">
                    <a16:creationId xmlns:a16="http://schemas.microsoft.com/office/drawing/2014/main" id="{9AC62F0D-0740-9040-BF1A-6A84338874F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36019" y="1990421"/>
                <a:ext cx="8099640" cy="30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0" name="Ink 42">
                <a:extLst>
                  <a:ext uri="{FF2B5EF4-FFF2-40B4-BE49-F238E27FC236}">
                    <a16:creationId xmlns:a16="http://schemas.microsoft.com/office/drawing/2014/main" id="{3F7E9307-3DCF-9C42-8A61-390ECCA2A295}"/>
                  </a:ext>
                </a:extLst>
              </p14:cNvPr>
              <p14:cNvContentPartPr/>
              <p14:nvPr/>
            </p14:nvContentPartPr>
            <p14:xfrm>
              <a:off x="5254573" y="137527"/>
              <a:ext cx="1630080" cy="397080"/>
            </p14:xfrm>
          </p:contentPart>
        </mc:Choice>
        <mc:Fallback xmlns="">
          <p:pic>
            <p:nvPicPr>
              <p:cNvPr id="40" name="Ink 42">
                <a:extLst>
                  <a:ext uri="{FF2B5EF4-FFF2-40B4-BE49-F238E27FC236}">
                    <a16:creationId xmlns:a16="http://schemas.microsoft.com/office/drawing/2014/main" id="{3F7E9307-3DCF-9C42-8A61-390ECCA2A29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93013" y="75967"/>
                <a:ext cx="17532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Ink 43">
                <a:extLst>
                  <a:ext uri="{FF2B5EF4-FFF2-40B4-BE49-F238E27FC236}">
                    <a16:creationId xmlns:a16="http://schemas.microsoft.com/office/drawing/2014/main" id="{4B10755F-1DB1-0046-A573-07FC78F40E4E}"/>
                  </a:ext>
                </a:extLst>
              </p14:cNvPr>
              <p14:cNvContentPartPr/>
              <p14:nvPr/>
            </p14:nvContentPartPr>
            <p14:xfrm>
              <a:off x="3031933" y="179647"/>
              <a:ext cx="2048040" cy="413280"/>
            </p14:xfrm>
          </p:contentPart>
        </mc:Choice>
        <mc:Fallback xmlns="">
          <p:pic>
            <p:nvPicPr>
              <p:cNvPr id="41" name="Ink 43">
                <a:extLst>
                  <a:ext uri="{FF2B5EF4-FFF2-40B4-BE49-F238E27FC236}">
                    <a16:creationId xmlns:a16="http://schemas.microsoft.com/office/drawing/2014/main" id="{4B10755F-1DB1-0046-A573-07FC78F40E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70384" y="118087"/>
                <a:ext cx="2170778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" name="Ink 44">
                <a:extLst>
                  <a:ext uri="{FF2B5EF4-FFF2-40B4-BE49-F238E27FC236}">
                    <a16:creationId xmlns:a16="http://schemas.microsoft.com/office/drawing/2014/main" id="{DB93BB11-BC24-0141-A4A0-37757EB5A213}"/>
                  </a:ext>
                </a:extLst>
              </p14:cNvPr>
              <p14:cNvContentPartPr/>
              <p14:nvPr/>
            </p14:nvContentPartPr>
            <p14:xfrm>
              <a:off x="269653" y="211327"/>
              <a:ext cx="2217600" cy="423720"/>
            </p14:xfrm>
          </p:contentPart>
        </mc:Choice>
        <mc:Fallback xmlns="">
          <p:pic>
            <p:nvPicPr>
              <p:cNvPr id="42" name="Ink 44">
                <a:extLst>
                  <a:ext uri="{FF2B5EF4-FFF2-40B4-BE49-F238E27FC236}">
                    <a16:creationId xmlns:a16="http://schemas.microsoft.com/office/drawing/2014/main" id="{DB93BB11-BC24-0141-A4A0-37757EB5A2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8093" y="150127"/>
                <a:ext cx="23407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1" name="Ink 62">
                <a:extLst>
                  <a:ext uri="{FF2B5EF4-FFF2-40B4-BE49-F238E27FC236}">
                    <a16:creationId xmlns:a16="http://schemas.microsoft.com/office/drawing/2014/main" id="{EE73F45A-68A8-4A4D-9E30-E53EF81E0DDE}"/>
                  </a:ext>
                </a:extLst>
              </p14:cNvPr>
              <p14:cNvContentPartPr/>
              <p14:nvPr/>
            </p14:nvContentPartPr>
            <p14:xfrm>
              <a:off x="7418893" y="171727"/>
              <a:ext cx="1984320" cy="423000"/>
            </p14:xfrm>
          </p:contentPart>
        </mc:Choice>
        <mc:Fallback xmlns="">
          <p:pic>
            <p:nvPicPr>
              <p:cNvPr id="61" name="Ink 62">
                <a:extLst>
                  <a:ext uri="{FF2B5EF4-FFF2-40B4-BE49-F238E27FC236}">
                    <a16:creationId xmlns:a16="http://schemas.microsoft.com/office/drawing/2014/main" id="{EE73F45A-68A8-4A4D-9E30-E53EF81E0DD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57344" y="110167"/>
                <a:ext cx="2107418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49" name="Ink 449">
                <a:extLst>
                  <a:ext uri="{FF2B5EF4-FFF2-40B4-BE49-F238E27FC236}">
                    <a16:creationId xmlns:a16="http://schemas.microsoft.com/office/drawing/2014/main" id="{C1A33DC6-449A-C94B-BA4F-9C0058AD46A6}"/>
                  </a:ext>
                </a:extLst>
              </p14:cNvPr>
              <p14:cNvContentPartPr/>
              <p14:nvPr/>
            </p14:nvContentPartPr>
            <p14:xfrm>
              <a:off x="9911173" y="176407"/>
              <a:ext cx="1846440" cy="693720"/>
            </p14:xfrm>
          </p:contentPart>
        </mc:Choice>
        <mc:Fallback xmlns="">
          <p:pic>
            <p:nvPicPr>
              <p:cNvPr id="449" name="Ink 449">
                <a:extLst>
                  <a:ext uri="{FF2B5EF4-FFF2-40B4-BE49-F238E27FC236}">
                    <a16:creationId xmlns:a16="http://schemas.microsoft.com/office/drawing/2014/main" id="{C1A33DC6-449A-C94B-BA4F-9C0058AD46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49613" y="115207"/>
                <a:ext cx="1969560" cy="8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0351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4A8E2AF-FDE9-BE4B-9B2B-46A085A453AA}"/>
                  </a:ext>
                </a:extLst>
              </p14:cNvPr>
              <p14:cNvContentPartPr/>
              <p14:nvPr/>
            </p14:nvContentPartPr>
            <p14:xfrm>
              <a:off x="7127653" y="338407"/>
              <a:ext cx="212040" cy="344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4A8E2AF-FDE9-BE4B-9B2B-46A085A453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66093" y="276847"/>
                <a:ext cx="33516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30">
                <a:extLst>
                  <a:ext uri="{FF2B5EF4-FFF2-40B4-BE49-F238E27FC236}">
                    <a16:creationId xmlns:a16="http://schemas.microsoft.com/office/drawing/2014/main" id="{96F4DABB-C25E-154D-838C-96514DABA072}"/>
                  </a:ext>
                </a:extLst>
              </p14:cNvPr>
              <p14:cNvContentPartPr/>
              <p14:nvPr/>
            </p14:nvContentPartPr>
            <p14:xfrm>
              <a:off x="5376253" y="312127"/>
              <a:ext cx="1524240" cy="381240"/>
            </p14:xfrm>
          </p:contentPart>
        </mc:Choice>
        <mc:Fallback xmlns="">
          <p:pic>
            <p:nvPicPr>
              <p:cNvPr id="27" name="Ink 30">
                <a:extLst>
                  <a:ext uri="{FF2B5EF4-FFF2-40B4-BE49-F238E27FC236}">
                    <a16:creationId xmlns:a16="http://schemas.microsoft.com/office/drawing/2014/main" id="{96F4DABB-C25E-154D-838C-96514DABA0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4693" y="250567"/>
                <a:ext cx="164736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31">
                <a:extLst>
                  <a:ext uri="{FF2B5EF4-FFF2-40B4-BE49-F238E27FC236}">
                    <a16:creationId xmlns:a16="http://schemas.microsoft.com/office/drawing/2014/main" id="{131E9EFC-CEC9-424B-8BD1-4760DCDC05F0}"/>
                  </a:ext>
                </a:extLst>
              </p14:cNvPr>
              <p14:cNvContentPartPr/>
              <p14:nvPr/>
            </p14:nvContentPartPr>
            <p14:xfrm>
              <a:off x="4222453" y="322567"/>
              <a:ext cx="958320" cy="349920"/>
            </p14:xfrm>
          </p:contentPart>
        </mc:Choice>
        <mc:Fallback xmlns="">
          <p:pic>
            <p:nvPicPr>
              <p:cNvPr id="28" name="Ink 31">
                <a:extLst>
                  <a:ext uri="{FF2B5EF4-FFF2-40B4-BE49-F238E27FC236}">
                    <a16:creationId xmlns:a16="http://schemas.microsoft.com/office/drawing/2014/main" id="{131E9EFC-CEC9-424B-8BD1-4760DCDC05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0893" y="260944"/>
                <a:ext cx="1081080" cy="4731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32">
                <a:extLst>
                  <a:ext uri="{FF2B5EF4-FFF2-40B4-BE49-F238E27FC236}">
                    <a16:creationId xmlns:a16="http://schemas.microsoft.com/office/drawing/2014/main" id="{09EAE601-89E8-5941-BDF0-F22513A0A1CE}"/>
                  </a:ext>
                </a:extLst>
              </p14:cNvPr>
              <p14:cNvContentPartPr/>
              <p14:nvPr/>
            </p14:nvContentPartPr>
            <p14:xfrm>
              <a:off x="1677253" y="322567"/>
              <a:ext cx="1825920" cy="397440"/>
            </p14:xfrm>
          </p:contentPart>
        </mc:Choice>
        <mc:Fallback xmlns="">
          <p:pic>
            <p:nvPicPr>
              <p:cNvPr id="29" name="Ink 32">
                <a:extLst>
                  <a:ext uri="{FF2B5EF4-FFF2-40B4-BE49-F238E27FC236}">
                    <a16:creationId xmlns:a16="http://schemas.microsoft.com/office/drawing/2014/main" id="{09EAE601-89E8-5941-BDF0-F22513A0A1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5693" y="260951"/>
                <a:ext cx="1949040" cy="52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33">
                <a:extLst>
                  <a:ext uri="{FF2B5EF4-FFF2-40B4-BE49-F238E27FC236}">
                    <a16:creationId xmlns:a16="http://schemas.microsoft.com/office/drawing/2014/main" id="{5D658281-81D8-CC4C-A1F0-349F5E3D8D7D}"/>
                  </a:ext>
                </a:extLst>
              </p14:cNvPr>
              <p14:cNvContentPartPr/>
              <p14:nvPr/>
            </p14:nvContentPartPr>
            <p14:xfrm>
              <a:off x="362173" y="433807"/>
              <a:ext cx="1145880" cy="392040"/>
            </p14:xfrm>
          </p:contentPart>
        </mc:Choice>
        <mc:Fallback xmlns="">
          <p:pic>
            <p:nvPicPr>
              <p:cNvPr id="30" name="Ink 33">
                <a:extLst>
                  <a:ext uri="{FF2B5EF4-FFF2-40B4-BE49-F238E27FC236}">
                    <a16:creationId xmlns:a16="http://schemas.microsoft.com/office/drawing/2014/main" id="{5D658281-81D8-CC4C-A1F0-349F5E3D8D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632" y="372247"/>
                <a:ext cx="1268961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AF80F78-9660-8740-A629-A8A894B7B144}"/>
                  </a:ext>
                </a:extLst>
              </p14:cNvPr>
              <p14:cNvContentPartPr/>
              <p14:nvPr/>
            </p14:nvContentPartPr>
            <p14:xfrm>
              <a:off x="7556413" y="439207"/>
              <a:ext cx="26640" cy="10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AF80F78-9660-8740-A629-A8A894B7B1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94853" y="377647"/>
                <a:ext cx="1497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8F8088B-3200-AA44-AA34-FD4FF87B0D82}"/>
                  </a:ext>
                </a:extLst>
              </p14:cNvPr>
              <p14:cNvContentPartPr/>
              <p14:nvPr/>
            </p14:nvContentPartPr>
            <p14:xfrm>
              <a:off x="7577653" y="640087"/>
              <a:ext cx="26640" cy="5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8F8088B-3200-AA44-AA34-FD4FF87B0D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16093" y="578527"/>
                <a:ext cx="1497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3">
                <a:extLst>
                  <a:ext uri="{FF2B5EF4-FFF2-40B4-BE49-F238E27FC236}">
                    <a16:creationId xmlns:a16="http://schemas.microsoft.com/office/drawing/2014/main" id="{BE8A08D1-A8F9-914C-9CBC-A58C573F4E5F}"/>
                  </a:ext>
                </a:extLst>
              </p14:cNvPr>
              <p14:cNvContentPartPr/>
              <p14:nvPr/>
            </p14:nvContentPartPr>
            <p14:xfrm>
              <a:off x="923165" y="1478412"/>
              <a:ext cx="1320480" cy="393120"/>
            </p14:xfrm>
          </p:contentPart>
        </mc:Choice>
        <mc:Fallback xmlns="">
          <p:pic>
            <p:nvPicPr>
              <p:cNvPr id="43" name="Ink 43">
                <a:extLst>
                  <a:ext uri="{FF2B5EF4-FFF2-40B4-BE49-F238E27FC236}">
                    <a16:creationId xmlns:a16="http://schemas.microsoft.com/office/drawing/2014/main" id="{BE8A08D1-A8F9-914C-9CBC-A58C573F4E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92565" y="1447812"/>
                <a:ext cx="138168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850207AA-AA77-6840-A70B-63EEFDD4789E}"/>
                  </a:ext>
                </a:extLst>
              </p14:cNvPr>
              <p14:cNvContentPartPr/>
              <p14:nvPr/>
            </p14:nvContentPartPr>
            <p14:xfrm>
              <a:off x="6322085" y="1510812"/>
              <a:ext cx="1956240" cy="36684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850207AA-AA77-6840-A70B-63EEFDD478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91485" y="1479852"/>
                <a:ext cx="201744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5" name="Ink 125">
                <a:extLst>
                  <a:ext uri="{FF2B5EF4-FFF2-40B4-BE49-F238E27FC236}">
                    <a16:creationId xmlns:a16="http://schemas.microsoft.com/office/drawing/2014/main" id="{1C1E6CEA-F8DC-EA43-B953-2C528F0E30BE}"/>
                  </a:ext>
                </a:extLst>
              </p14:cNvPr>
              <p14:cNvContentPartPr/>
              <p14:nvPr/>
            </p14:nvContentPartPr>
            <p14:xfrm>
              <a:off x="147365" y="2620692"/>
              <a:ext cx="5307480" cy="3260160"/>
            </p14:xfrm>
          </p:contentPart>
        </mc:Choice>
        <mc:Fallback xmlns="">
          <p:pic>
            <p:nvPicPr>
              <p:cNvPr id="125" name="Ink 125">
                <a:extLst>
                  <a:ext uri="{FF2B5EF4-FFF2-40B4-BE49-F238E27FC236}">
                    <a16:creationId xmlns:a16="http://schemas.microsoft.com/office/drawing/2014/main" id="{1C1E6CEA-F8DC-EA43-B953-2C528F0E30B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6765" y="2590092"/>
                <a:ext cx="5369040" cy="33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3" name="Ink 144">
                <a:extLst>
                  <a:ext uri="{FF2B5EF4-FFF2-40B4-BE49-F238E27FC236}">
                    <a16:creationId xmlns:a16="http://schemas.microsoft.com/office/drawing/2014/main" id="{32419D30-2911-854E-A4E0-8A8E9E5E59C2}"/>
                  </a:ext>
                </a:extLst>
              </p14:cNvPr>
              <p14:cNvContentPartPr/>
              <p14:nvPr/>
            </p14:nvContentPartPr>
            <p14:xfrm>
              <a:off x="3116285" y="6107292"/>
              <a:ext cx="797760" cy="398160"/>
            </p14:xfrm>
          </p:contentPart>
        </mc:Choice>
        <mc:Fallback xmlns="">
          <p:pic>
            <p:nvPicPr>
              <p:cNvPr id="143" name="Ink 144">
                <a:extLst>
                  <a:ext uri="{FF2B5EF4-FFF2-40B4-BE49-F238E27FC236}">
                    <a16:creationId xmlns:a16="http://schemas.microsoft.com/office/drawing/2014/main" id="{32419D30-2911-854E-A4E0-8A8E9E5E59C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85685" y="6076720"/>
                <a:ext cx="859320" cy="459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4" name="Ink 145">
                <a:extLst>
                  <a:ext uri="{FF2B5EF4-FFF2-40B4-BE49-F238E27FC236}">
                    <a16:creationId xmlns:a16="http://schemas.microsoft.com/office/drawing/2014/main" id="{A3F9CD03-6D53-0841-BB26-64B4857D19BC}"/>
                  </a:ext>
                </a:extLst>
              </p14:cNvPr>
              <p14:cNvContentPartPr/>
              <p14:nvPr/>
            </p14:nvContentPartPr>
            <p14:xfrm>
              <a:off x="1155005" y="6058692"/>
              <a:ext cx="1514520" cy="295920"/>
            </p14:xfrm>
          </p:contentPart>
        </mc:Choice>
        <mc:Fallback xmlns="">
          <p:pic>
            <p:nvPicPr>
              <p:cNvPr id="144" name="Ink 145">
                <a:extLst>
                  <a:ext uri="{FF2B5EF4-FFF2-40B4-BE49-F238E27FC236}">
                    <a16:creationId xmlns:a16="http://schemas.microsoft.com/office/drawing/2014/main" id="{A3F9CD03-6D53-0841-BB26-64B4857D19B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24405" y="6028129"/>
                <a:ext cx="1575720" cy="357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2" name="Ink 262">
                <a:extLst>
                  <a:ext uri="{FF2B5EF4-FFF2-40B4-BE49-F238E27FC236}">
                    <a16:creationId xmlns:a16="http://schemas.microsoft.com/office/drawing/2014/main" id="{699F4C66-E0F9-8B47-AF51-9E761DE7F912}"/>
                  </a:ext>
                </a:extLst>
              </p14:cNvPr>
              <p14:cNvContentPartPr/>
              <p14:nvPr/>
            </p14:nvContentPartPr>
            <p14:xfrm>
              <a:off x="5756525" y="2566692"/>
              <a:ext cx="5905440" cy="3502440"/>
            </p14:xfrm>
          </p:contentPart>
        </mc:Choice>
        <mc:Fallback xmlns="">
          <p:pic>
            <p:nvPicPr>
              <p:cNvPr id="262" name="Ink 262">
                <a:extLst>
                  <a:ext uri="{FF2B5EF4-FFF2-40B4-BE49-F238E27FC236}">
                    <a16:creationId xmlns:a16="http://schemas.microsoft.com/office/drawing/2014/main" id="{699F4C66-E0F9-8B47-AF51-9E761DE7F9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25567" y="2536092"/>
                <a:ext cx="5966636" cy="35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9B08DD44-2DC1-F348-B487-54ED5259EC47}"/>
                  </a:ext>
                </a:extLst>
              </p14:cNvPr>
              <p14:cNvContentPartPr/>
              <p14:nvPr/>
            </p14:nvContentPartPr>
            <p14:xfrm>
              <a:off x="7841893" y="6196327"/>
              <a:ext cx="127440" cy="2808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9B08DD44-2DC1-F348-B487-54ED5259EC4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11293" y="6165727"/>
                <a:ext cx="1886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8FAAFBF-AC04-AC45-ACC7-A9C155A3064F}"/>
                  </a:ext>
                </a:extLst>
              </p14:cNvPr>
              <p14:cNvContentPartPr/>
              <p14:nvPr/>
            </p14:nvContentPartPr>
            <p14:xfrm>
              <a:off x="8027293" y="6349687"/>
              <a:ext cx="159120" cy="74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8FAAFBF-AC04-AC45-ACC7-A9C155A3064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96693" y="6319087"/>
                <a:ext cx="2203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FA63AD25-519F-4647-B52C-6DA47D51B6D1}"/>
                  </a:ext>
                </a:extLst>
              </p14:cNvPr>
              <p14:cNvContentPartPr/>
              <p14:nvPr/>
            </p14:nvContentPartPr>
            <p14:xfrm>
              <a:off x="8249413" y="6344647"/>
              <a:ext cx="212040" cy="7452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FA63AD25-519F-4647-B52C-6DA47D51B6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218813" y="6313687"/>
                <a:ext cx="2732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A08010E4-74FA-E347-A1DE-CACE0FE85585}"/>
                  </a:ext>
                </a:extLst>
              </p14:cNvPr>
              <p14:cNvContentPartPr/>
              <p14:nvPr/>
            </p14:nvContentPartPr>
            <p14:xfrm>
              <a:off x="8487733" y="6360487"/>
              <a:ext cx="212040" cy="532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A08010E4-74FA-E347-A1DE-CACE0FE855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57133" y="6329887"/>
                <a:ext cx="2732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FADC5E64-16AB-2548-A477-0A2393460CE4}"/>
                  </a:ext>
                </a:extLst>
              </p14:cNvPr>
              <p14:cNvContentPartPr/>
              <p14:nvPr/>
            </p14:nvContentPartPr>
            <p14:xfrm>
              <a:off x="8725693" y="6333847"/>
              <a:ext cx="190800" cy="795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FADC5E64-16AB-2548-A477-0A2393460C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95093" y="6303247"/>
                <a:ext cx="2523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1645C8E-D8DA-104F-B814-CE70E2902CB8}"/>
                  </a:ext>
                </a:extLst>
              </p14:cNvPr>
              <p14:cNvContentPartPr/>
              <p14:nvPr/>
            </p14:nvContentPartPr>
            <p14:xfrm>
              <a:off x="8964013" y="6164647"/>
              <a:ext cx="42840" cy="2545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1645C8E-D8DA-104F-B814-CE70E2902C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33053" y="6134047"/>
                <a:ext cx="1040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A7A0681E-50DE-244F-ACA4-2562625ACFA9}"/>
                  </a:ext>
                </a:extLst>
              </p14:cNvPr>
              <p14:cNvContentPartPr/>
              <p14:nvPr/>
            </p14:nvContentPartPr>
            <p14:xfrm>
              <a:off x="8948533" y="6296767"/>
              <a:ext cx="84600" cy="162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A7A0681E-50DE-244F-ACA4-2562625ACFA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17933" y="6266167"/>
                <a:ext cx="145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249A97BE-A8B1-494F-8E6F-80ECF08354B9}"/>
                  </a:ext>
                </a:extLst>
              </p14:cNvPr>
              <p14:cNvContentPartPr/>
              <p14:nvPr/>
            </p14:nvContentPartPr>
            <p14:xfrm>
              <a:off x="9069853" y="6280927"/>
              <a:ext cx="137880" cy="1274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249A97BE-A8B1-494F-8E6F-80ECF08354B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038893" y="6250327"/>
                <a:ext cx="1994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1F256CD-41A5-E741-92DD-EF1E8DCF041A}"/>
                  </a:ext>
                </a:extLst>
              </p14:cNvPr>
              <p14:cNvContentPartPr/>
              <p14:nvPr/>
            </p14:nvContentPartPr>
            <p14:xfrm>
              <a:off x="9286573" y="6181207"/>
              <a:ext cx="143280" cy="2221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1F256CD-41A5-E741-92DD-EF1E8DCF04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55973" y="6150247"/>
                <a:ext cx="2044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785AAC60-1446-4D42-8CC1-636CD062220B}"/>
                  </a:ext>
                </a:extLst>
              </p14:cNvPr>
              <p14:cNvContentPartPr/>
              <p14:nvPr/>
            </p14:nvContentPartPr>
            <p14:xfrm>
              <a:off x="9953293" y="6265087"/>
              <a:ext cx="16200" cy="11664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785AAC60-1446-4D42-8CC1-636CD062220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22693" y="6234487"/>
                <a:ext cx="777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0E00832D-3D89-144E-969A-9EF251B36991}"/>
                  </a:ext>
                </a:extLst>
              </p14:cNvPr>
              <p14:cNvContentPartPr/>
              <p14:nvPr/>
            </p14:nvContentPartPr>
            <p14:xfrm>
              <a:off x="9937453" y="6201727"/>
              <a:ext cx="42840" cy="162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0E00832D-3D89-144E-969A-9EF251B3699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06853" y="6171127"/>
                <a:ext cx="1040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4FD370C1-F5D0-A846-B62B-5ADA3F7C6705}"/>
                  </a:ext>
                </a:extLst>
              </p14:cNvPr>
              <p14:cNvContentPartPr/>
              <p14:nvPr/>
            </p14:nvContentPartPr>
            <p14:xfrm>
              <a:off x="10096213" y="6296767"/>
              <a:ext cx="132480" cy="8496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4FD370C1-F5D0-A846-B62B-5ADA3F7C670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065613" y="6266167"/>
                <a:ext cx="1940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5" name="Ink 285">
                <a:extLst>
                  <a:ext uri="{FF2B5EF4-FFF2-40B4-BE49-F238E27FC236}">
                    <a16:creationId xmlns:a16="http://schemas.microsoft.com/office/drawing/2014/main" id="{71A0FADC-A8F3-9D4C-9485-FE8902C63CDC}"/>
                  </a:ext>
                </a:extLst>
              </p14:cNvPr>
              <p14:cNvContentPartPr/>
              <p14:nvPr/>
            </p14:nvContentPartPr>
            <p14:xfrm>
              <a:off x="10318693" y="6138007"/>
              <a:ext cx="540000" cy="439560"/>
            </p14:xfrm>
          </p:contentPart>
        </mc:Choice>
        <mc:Fallback xmlns="">
          <p:pic>
            <p:nvPicPr>
              <p:cNvPr id="285" name="Ink 285">
                <a:extLst>
                  <a:ext uri="{FF2B5EF4-FFF2-40B4-BE49-F238E27FC236}">
                    <a16:creationId xmlns:a16="http://schemas.microsoft.com/office/drawing/2014/main" id="{71A0FADC-A8F3-9D4C-9485-FE8902C63C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87733" y="6107407"/>
                <a:ext cx="60156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7114FC-21E5-A642-8659-2EA4BFA3D2BF}"/>
                  </a:ext>
                </a:extLst>
              </p14:cNvPr>
              <p14:cNvContentPartPr/>
              <p14:nvPr/>
            </p14:nvContentPartPr>
            <p14:xfrm>
              <a:off x="6720133" y="3936967"/>
              <a:ext cx="10800" cy="1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7114FC-21E5-A642-8659-2EA4BFA3D2B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689533" y="3906007"/>
                <a:ext cx="723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547B4A4-B348-2B43-A90E-947B6D7029CE}"/>
                  </a:ext>
                </a:extLst>
              </p14:cNvPr>
              <p14:cNvContentPartPr/>
              <p14:nvPr/>
            </p14:nvContentPartPr>
            <p14:xfrm>
              <a:off x="6799693" y="3926167"/>
              <a:ext cx="116640" cy="21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547B4A4-B348-2B43-A90E-947B6D7029C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769093" y="3895567"/>
                <a:ext cx="1782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CA409C-8A7C-904E-B794-38C0EE7241AF}"/>
                  </a:ext>
                </a:extLst>
              </p14:cNvPr>
              <p14:cNvContentPartPr/>
              <p14:nvPr/>
            </p14:nvContentPartPr>
            <p14:xfrm>
              <a:off x="6995533" y="3952807"/>
              <a:ext cx="63720" cy="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CA409C-8A7C-904E-B794-38C0EE7241A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64573" y="3921847"/>
                <a:ext cx="1252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CFABFA8-A775-3049-A7E3-8603DA887A4D}"/>
                  </a:ext>
                </a:extLst>
              </p14:cNvPr>
              <p14:cNvContentPartPr/>
              <p14:nvPr/>
            </p14:nvContentPartPr>
            <p14:xfrm>
              <a:off x="7148893" y="3942007"/>
              <a:ext cx="69120" cy="26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CFABFA8-A775-3049-A7E3-8603DA887A4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118293" y="3911407"/>
                <a:ext cx="13068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0B9ABE-CA9B-C04F-B525-42D2FE5431CA}"/>
                  </a:ext>
                </a:extLst>
              </p14:cNvPr>
              <p14:cNvContentPartPr/>
              <p14:nvPr/>
            </p14:nvContentPartPr>
            <p14:xfrm>
              <a:off x="7540573" y="3952807"/>
              <a:ext cx="26640" cy="10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0B9ABE-CA9B-C04F-B525-42D2FE5431C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09613" y="3921847"/>
                <a:ext cx="8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CFAB732-2920-6C48-858C-895C81DD8ACC}"/>
                  </a:ext>
                </a:extLst>
              </p14:cNvPr>
              <p14:cNvContentPartPr/>
              <p14:nvPr/>
            </p14:nvContentPartPr>
            <p14:xfrm>
              <a:off x="7678093" y="3952807"/>
              <a:ext cx="21600" cy="10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CFAB732-2920-6C48-858C-895C81DD8AC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47493" y="3921847"/>
                <a:ext cx="828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631718-4B25-6741-8B78-8561185E4660}"/>
                  </a:ext>
                </a:extLst>
              </p14:cNvPr>
              <p14:cNvContentPartPr/>
              <p14:nvPr/>
            </p14:nvContentPartPr>
            <p14:xfrm>
              <a:off x="7847293" y="3942007"/>
              <a:ext cx="47880" cy="5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631718-4B25-6741-8B78-8561185E466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16693" y="3911407"/>
                <a:ext cx="1094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941EF75-3B22-004D-B85E-C1B6B332DD69}"/>
                  </a:ext>
                </a:extLst>
              </p14:cNvPr>
              <p14:cNvContentPartPr/>
              <p14:nvPr/>
            </p14:nvContentPartPr>
            <p14:xfrm>
              <a:off x="8032693" y="3931567"/>
              <a:ext cx="47880" cy="5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941EF75-3B22-004D-B85E-C1B6B332DD6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001733" y="3900967"/>
                <a:ext cx="1094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8A32F7-F38B-D544-99F1-DD321DCDF400}"/>
                  </a:ext>
                </a:extLst>
              </p14:cNvPr>
              <p14:cNvContentPartPr/>
              <p14:nvPr/>
            </p14:nvContentPartPr>
            <p14:xfrm>
              <a:off x="8249413" y="3942007"/>
              <a:ext cx="42840" cy="5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8A32F7-F38B-D544-99F1-DD321DCDF40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218813" y="3911407"/>
                <a:ext cx="1040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EE7FA73-1FB2-1647-8D5E-EF47E6D15515}"/>
                  </a:ext>
                </a:extLst>
              </p14:cNvPr>
              <p14:cNvContentPartPr/>
              <p14:nvPr/>
            </p14:nvContentPartPr>
            <p14:xfrm>
              <a:off x="8450653" y="3947407"/>
              <a:ext cx="26640" cy="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EE7FA73-1FB2-1647-8D5E-EF47E6D1551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420053" y="3916807"/>
                <a:ext cx="882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B3791F4-C082-834F-91B8-2CD62C09CE1F}"/>
                  </a:ext>
                </a:extLst>
              </p14:cNvPr>
              <p14:cNvContentPartPr/>
              <p14:nvPr/>
            </p14:nvContentPartPr>
            <p14:xfrm>
              <a:off x="8609413" y="3942007"/>
              <a:ext cx="53280" cy="16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B3791F4-C082-834F-91B8-2CD62C09CE1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78813" y="3911407"/>
                <a:ext cx="114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9E9CE51-B472-174D-9C3B-6FC18C4840A8}"/>
                  </a:ext>
                </a:extLst>
              </p14:cNvPr>
              <p14:cNvContentPartPr/>
              <p14:nvPr/>
            </p14:nvContentPartPr>
            <p14:xfrm>
              <a:off x="8789413" y="3936967"/>
              <a:ext cx="21600" cy="16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9E9CE51-B472-174D-9C3B-6FC18C4840A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758453" y="3906007"/>
                <a:ext cx="8280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468B884-D8BD-A44C-AAF5-57CBE6C83D4D}"/>
                  </a:ext>
                </a:extLst>
              </p14:cNvPr>
              <p14:cNvContentPartPr/>
              <p14:nvPr/>
            </p14:nvContentPartPr>
            <p14:xfrm>
              <a:off x="8932333" y="3931567"/>
              <a:ext cx="2160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468B884-D8BD-A44C-AAF5-57CBE6C83D4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01373" y="3900967"/>
                <a:ext cx="828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038228B-B20B-FA48-BF92-E554A90D2A76}"/>
                  </a:ext>
                </a:extLst>
              </p14:cNvPr>
              <p14:cNvContentPartPr/>
              <p14:nvPr/>
            </p14:nvContentPartPr>
            <p14:xfrm>
              <a:off x="9054013" y="3936967"/>
              <a:ext cx="16200" cy="5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038228B-B20B-FA48-BF92-E554A90D2A7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023053" y="3906007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291B37E-2568-464E-83B0-6F18A40F7357}"/>
                  </a:ext>
                </a:extLst>
              </p14:cNvPr>
              <p14:cNvContentPartPr/>
              <p14:nvPr/>
            </p14:nvContentPartPr>
            <p14:xfrm>
              <a:off x="9170293" y="3947407"/>
              <a:ext cx="360" cy="5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291B37E-2568-464E-83B0-6F18A40F735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139693" y="3916807"/>
                <a:ext cx="6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9" name="Ink 19">
                <a:extLst>
                  <a:ext uri="{FF2B5EF4-FFF2-40B4-BE49-F238E27FC236}">
                    <a16:creationId xmlns:a16="http://schemas.microsoft.com/office/drawing/2014/main" id="{DB6815C5-85CE-8E42-BE80-3181EC73AA3E}"/>
                  </a:ext>
                </a:extLst>
              </p14:cNvPr>
              <p14:cNvContentPartPr/>
              <p14:nvPr/>
            </p14:nvContentPartPr>
            <p14:xfrm>
              <a:off x="7323493" y="3957847"/>
              <a:ext cx="106200" cy="11160"/>
            </p14:xfrm>
          </p:contentPart>
        </mc:Choice>
        <mc:Fallback xmlns="">
          <p:pic>
            <p:nvPicPr>
              <p:cNvPr id="19" name="Ink 19">
                <a:extLst>
                  <a:ext uri="{FF2B5EF4-FFF2-40B4-BE49-F238E27FC236}">
                    <a16:creationId xmlns:a16="http://schemas.microsoft.com/office/drawing/2014/main" id="{DB6815C5-85CE-8E42-BE80-3181EC73AA3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292893" y="3926227"/>
                <a:ext cx="167400" cy="7477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57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D11868-E3F5-47DE-ACAE-F5E1C2D32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1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2">
                <a:extLst>
                  <a:ext uri="{FF2B5EF4-FFF2-40B4-BE49-F238E27FC236}">
                    <a16:creationId xmlns:a16="http://schemas.microsoft.com/office/drawing/2014/main" id="{264B347E-4F48-4844-A2AC-69AD180226AF}"/>
                  </a:ext>
                </a:extLst>
              </p14:cNvPr>
              <p14:cNvContentPartPr/>
              <p14:nvPr/>
            </p14:nvContentPartPr>
            <p14:xfrm>
              <a:off x="978853" y="322567"/>
              <a:ext cx="1513800" cy="323280"/>
            </p14:xfrm>
          </p:contentPart>
        </mc:Choice>
        <mc:Fallback xmlns="">
          <p:pic>
            <p:nvPicPr>
              <p:cNvPr id="11" name="Ink 12">
                <a:extLst>
                  <a:ext uri="{FF2B5EF4-FFF2-40B4-BE49-F238E27FC236}">
                    <a16:creationId xmlns:a16="http://schemas.microsoft.com/office/drawing/2014/main" id="{264B347E-4F48-4844-A2AC-69AD180226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7293" y="261007"/>
                <a:ext cx="16369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3">
                <a:extLst>
                  <a:ext uri="{FF2B5EF4-FFF2-40B4-BE49-F238E27FC236}">
                    <a16:creationId xmlns:a16="http://schemas.microsoft.com/office/drawing/2014/main" id="{147582C7-1CBE-B142-99C5-264A2A452228}"/>
                  </a:ext>
                </a:extLst>
              </p14:cNvPr>
              <p14:cNvContentPartPr/>
              <p14:nvPr/>
            </p14:nvContentPartPr>
            <p14:xfrm>
              <a:off x="200173" y="296287"/>
              <a:ext cx="498600" cy="333720"/>
            </p14:xfrm>
          </p:contentPart>
        </mc:Choice>
        <mc:Fallback xmlns="">
          <p:pic>
            <p:nvPicPr>
              <p:cNvPr id="12" name="Ink 13">
                <a:extLst>
                  <a:ext uri="{FF2B5EF4-FFF2-40B4-BE49-F238E27FC236}">
                    <a16:creationId xmlns:a16="http://schemas.microsoft.com/office/drawing/2014/main" id="{147582C7-1CBE-B142-99C5-264A2A4522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569" y="234727"/>
                <a:ext cx="621809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35A747-1717-D749-8240-8861A31B7D88}"/>
                  </a:ext>
                </a:extLst>
              </p14:cNvPr>
              <p14:cNvContentPartPr/>
              <p14:nvPr/>
            </p14:nvContentPartPr>
            <p14:xfrm>
              <a:off x="2761933" y="116287"/>
              <a:ext cx="79560" cy="878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35A747-1717-D749-8240-8861A31B7D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00373" y="54727"/>
                <a:ext cx="202680" cy="10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33">
                <a:extLst>
                  <a:ext uri="{FF2B5EF4-FFF2-40B4-BE49-F238E27FC236}">
                    <a16:creationId xmlns:a16="http://schemas.microsoft.com/office/drawing/2014/main" id="{80C5E60F-4CA9-2E4A-9366-D0F03A402A20}"/>
                  </a:ext>
                </a:extLst>
              </p14:cNvPr>
              <p14:cNvContentPartPr/>
              <p14:nvPr/>
            </p14:nvContentPartPr>
            <p14:xfrm>
              <a:off x="6069253" y="397807"/>
              <a:ext cx="614160" cy="270000"/>
            </p14:xfrm>
          </p:contentPart>
        </mc:Choice>
        <mc:Fallback xmlns="">
          <p:pic>
            <p:nvPicPr>
              <p:cNvPr id="30" name="Ink 33">
                <a:extLst>
                  <a:ext uri="{FF2B5EF4-FFF2-40B4-BE49-F238E27FC236}">
                    <a16:creationId xmlns:a16="http://schemas.microsoft.com/office/drawing/2014/main" id="{80C5E60F-4CA9-2E4A-9366-D0F03A402A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07693" y="336329"/>
                <a:ext cx="737280" cy="3929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4">
                <a:extLst>
                  <a:ext uri="{FF2B5EF4-FFF2-40B4-BE49-F238E27FC236}">
                    <a16:creationId xmlns:a16="http://schemas.microsoft.com/office/drawing/2014/main" id="{841A2D8A-A537-C74E-9836-9A187923E5FC}"/>
                  </a:ext>
                </a:extLst>
              </p14:cNvPr>
              <p14:cNvContentPartPr/>
              <p14:nvPr/>
            </p14:nvContentPartPr>
            <p14:xfrm>
              <a:off x="5360413" y="201967"/>
              <a:ext cx="550440" cy="423720"/>
            </p14:xfrm>
          </p:contentPart>
        </mc:Choice>
        <mc:Fallback xmlns="">
          <p:pic>
            <p:nvPicPr>
              <p:cNvPr id="31" name="Ink 34">
                <a:extLst>
                  <a:ext uri="{FF2B5EF4-FFF2-40B4-BE49-F238E27FC236}">
                    <a16:creationId xmlns:a16="http://schemas.microsoft.com/office/drawing/2014/main" id="{841A2D8A-A537-C74E-9836-9A187923E5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98893" y="140407"/>
                <a:ext cx="67348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5">
                <a:extLst>
                  <a:ext uri="{FF2B5EF4-FFF2-40B4-BE49-F238E27FC236}">
                    <a16:creationId xmlns:a16="http://schemas.microsoft.com/office/drawing/2014/main" id="{3F493D96-C607-2241-B376-01A7377EEEBF}"/>
                  </a:ext>
                </a:extLst>
              </p14:cNvPr>
              <p14:cNvContentPartPr/>
              <p14:nvPr/>
            </p14:nvContentPartPr>
            <p14:xfrm>
              <a:off x="4299133" y="173167"/>
              <a:ext cx="897480" cy="462960"/>
            </p14:xfrm>
          </p:contentPart>
        </mc:Choice>
        <mc:Fallback xmlns="">
          <p:pic>
            <p:nvPicPr>
              <p:cNvPr id="32" name="Ink 35">
                <a:extLst>
                  <a:ext uri="{FF2B5EF4-FFF2-40B4-BE49-F238E27FC236}">
                    <a16:creationId xmlns:a16="http://schemas.microsoft.com/office/drawing/2014/main" id="{3F493D96-C607-2241-B376-01A7377EEE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37573" y="111607"/>
                <a:ext cx="102060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6">
                <a:extLst>
                  <a:ext uri="{FF2B5EF4-FFF2-40B4-BE49-F238E27FC236}">
                    <a16:creationId xmlns:a16="http://schemas.microsoft.com/office/drawing/2014/main" id="{AACB4CDA-89C1-6342-90E8-CB3881C841F8}"/>
                  </a:ext>
                </a:extLst>
              </p14:cNvPr>
              <p14:cNvContentPartPr/>
              <p14:nvPr/>
            </p14:nvContentPartPr>
            <p14:xfrm>
              <a:off x="3031933" y="270727"/>
              <a:ext cx="831240" cy="381600"/>
            </p14:xfrm>
          </p:contentPart>
        </mc:Choice>
        <mc:Fallback xmlns="">
          <p:pic>
            <p:nvPicPr>
              <p:cNvPr id="33" name="Ink 36">
                <a:extLst>
                  <a:ext uri="{FF2B5EF4-FFF2-40B4-BE49-F238E27FC236}">
                    <a16:creationId xmlns:a16="http://schemas.microsoft.com/office/drawing/2014/main" id="{AACB4CDA-89C1-6342-90E8-CB3881C841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0373" y="209109"/>
                <a:ext cx="954360" cy="50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4" name="Ink 344">
                <a:extLst>
                  <a:ext uri="{FF2B5EF4-FFF2-40B4-BE49-F238E27FC236}">
                    <a16:creationId xmlns:a16="http://schemas.microsoft.com/office/drawing/2014/main" id="{BCCA90C0-62C5-5D4B-A6ED-29A1485196D1}"/>
                  </a:ext>
                </a:extLst>
              </p14:cNvPr>
              <p14:cNvContentPartPr/>
              <p14:nvPr/>
            </p14:nvContentPartPr>
            <p14:xfrm>
              <a:off x="343813" y="1143113"/>
              <a:ext cx="11372040" cy="5578560"/>
            </p14:xfrm>
          </p:contentPart>
        </mc:Choice>
        <mc:Fallback xmlns="">
          <p:pic>
            <p:nvPicPr>
              <p:cNvPr id="344" name="Ink 344">
                <a:extLst>
                  <a:ext uri="{FF2B5EF4-FFF2-40B4-BE49-F238E27FC236}">
                    <a16:creationId xmlns:a16="http://schemas.microsoft.com/office/drawing/2014/main" id="{BCCA90C0-62C5-5D4B-A6ED-29A1485196D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3213" y="1112513"/>
                <a:ext cx="11433600" cy="564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2181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9D683C-8346-44C9-93AA-2F91E352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95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0BE7827-5B1A-4F37-BF70-19F7C5C6BD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0"/>
            <a:ext cx="4690532" cy="630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6354B8-699F-4DB9-8018-72388D79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560493"/>
            <a:ext cx="6636686" cy="892275"/>
          </a:xfrm>
        </p:spPr>
        <p:txBody>
          <a:bodyPr>
            <a:normAutofit/>
          </a:bodyPr>
          <a:lstStyle/>
          <a:p>
            <a:r>
              <a:rPr lang="en-GB" b="1" dirty="0">
                <a:effectLst/>
              </a:rPr>
              <a:t>Conflict of interest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656DE-1B27-4935-8175-F13CAC22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21719"/>
            <a:ext cx="5978072" cy="3554617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Founder: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tx1"/>
                </a:solidFill>
                <a:effectLst/>
              </a:rPr>
              <a:t>ideation.AI Ltd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Tech geek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All views are my own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2800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B2E5F1-E6BA-47AB-B402-86FFA8744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280" y="0"/>
            <a:ext cx="4998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1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5">
                <a:extLst>
                  <a:ext uri="{FF2B5EF4-FFF2-40B4-BE49-F238E27FC236}">
                    <a16:creationId xmlns:a16="http://schemas.microsoft.com/office/drawing/2014/main" id="{D856865D-8F14-9849-885C-D1EAA8E8ECFC}"/>
                  </a:ext>
                </a:extLst>
              </p14:cNvPr>
              <p14:cNvContentPartPr/>
              <p14:nvPr/>
            </p14:nvContentPartPr>
            <p14:xfrm>
              <a:off x="4672453" y="550087"/>
              <a:ext cx="1593000" cy="444600"/>
            </p14:xfrm>
          </p:contentPart>
        </mc:Choice>
        <mc:Fallback xmlns="">
          <p:pic>
            <p:nvPicPr>
              <p:cNvPr id="23" name="Ink 25">
                <a:extLst>
                  <a:ext uri="{FF2B5EF4-FFF2-40B4-BE49-F238E27FC236}">
                    <a16:creationId xmlns:a16="http://schemas.microsoft.com/office/drawing/2014/main" id="{D856865D-8F14-9849-885C-D1EAA8E8EC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0893" y="488577"/>
                <a:ext cx="1716120" cy="5676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6">
                <a:extLst>
                  <a:ext uri="{FF2B5EF4-FFF2-40B4-BE49-F238E27FC236}">
                    <a16:creationId xmlns:a16="http://schemas.microsoft.com/office/drawing/2014/main" id="{0B5C3D4C-363E-0A48-BAF9-974256F96BD1}"/>
                  </a:ext>
                </a:extLst>
              </p14:cNvPr>
              <p14:cNvContentPartPr/>
              <p14:nvPr/>
            </p14:nvContentPartPr>
            <p14:xfrm>
              <a:off x="2751493" y="605527"/>
              <a:ext cx="1683000" cy="399960"/>
            </p14:xfrm>
          </p:contentPart>
        </mc:Choice>
        <mc:Fallback xmlns="">
          <p:pic>
            <p:nvPicPr>
              <p:cNvPr id="24" name="Ink 26">
                <a:extLst>
                  <a:ext uri="{FF2B5EF4-FFF2-40B4-BE49-F238E27FC236}">
                    <a16:creationId xmlns:a16="http://schemas.microsoft.com/office/drawing/2014/main" id="{0B5C3D4C-363E-0A48-BAF9-974256F96B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9933" y="544022"/>
                <a:ext cx="1806120" cy="522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7">
                <a:extLst>
                  <a:ext uri="{FF2B5EF4-FFF2-40B4-BE49-F238E27FC236}">
                    <a16:creationId xmlns:a16="http://schemas.microsoft.com/office/drawing/2014/main" id="{FED8F5C3-F4BA-E948-AC86-6BA0FFCE3631}"/>
                  </a:ext>
                </a:extLst>
              </p14:cNvPr>
              <p14:cNvContentPartPr/>
              <p14:nvPr/>
            </p14:nvContentPartPr>
            <p14:xfrm>
              <a:off x="455053" y="629647"/>
              <a:ext cx="1830960" cy="428400"/>
            </p14:xfrm>
          </p:contentPart>
        </mc:Choice>
        <mc:Fallback xmlns="">
          <p:pic>
            <p:nvPicPr>
              <p:cNvPr id="25" name="Ink 27">
                <a:extLst>
                  <a:ext uri="{FF2B5EF4-FFF2-40B4-BE49-F238E27FC236}">
                    <a16:creationId xmlns:a16="http://schemas.microsoft.com/office/drawing/2014/main" id="{FED8F5C3-F4BA-E948-AC86-6BA0FFCE36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505" y="568087"/>
                <a:ext cx="1954056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1">
                <a:extLst>
                  <a:ext uri="{FF2B5EF4-FFF2-40B4-BE49-F238E27FC236}">
                    <a16:creationId xmlns:a16="http://schemas.microsoft.com/office/drawing/2014/main" id="{BD8149D8-F843-4E41-A038-0040D8E6F79C}"/>
                  </a:ext>
                </a:extLst>
              </p14:cNvPr>
              <p14:cNvContentPartPr/>
              <p14:nvPr/>
            </p14:nvContentPartPr>
            <p14:xfrm>
              <a:off x="544693" y="1783087"/>
              <a:ext cx="386640" cy="693720"/>
            </p14:xfrm>
          </p:contentPart>
        </mc:Choice>
        <mc:Fallback xmlns="">
          <p:pic>
            <p:nvPicPr>
              <p:cNvPr id="31" name="Ink 31">
                <a:extLst>
                  <a:ext uri="{FF2B5EF4-FFF2-40B4-BE49-F238E27FC236}">
                    <a16:creationId xmlns:a16="http://schemas.microsoft.com/office/drawing/2014/main" id="{BD8149D8-F843-4E41-A038-0040D8E6F7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4093" y="1752487"/>
                <a:ext cx="44784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60">
                <a:extLst>
                  <a:ext uri="{FF2B5EF4-FFF2-40B4-BE49-F238E27FC236}">
                    <a16:creationId xmlns:a16="http://schemas.microsoft.com/office/drawing/2014/main" id="{16A8C603-1147-FD44-A875-96B3EA2E16E7}"/>
                  </a:ext>
                </a:extLst>
              </p14:cNvPr>
              <p14:cNvContentPartPr/>
              <p14:nvPr/>
            </p14:nvContentPartPr>
            <p14:xfrm>
              <a:off x="5487133" y="1888927"/>
              <a:ext cx="1635480" cy="354960"/>
            </p14:xfrm>
          </p:contentPart>
        </mc:Choice>
        <mc:Fallback xmlns="">
          <p:pic>
            <p:nvPicPr>
              <p:cNvPr id="57" name="Ink 60">
                <a:extLst>
                  <a:ext uri="{FF2B5EF4-FFF2-40B4-BE49-F238E27FC236}">
                    <a16:creationId xmlns:a16="http://schemas.microsoft.com/office/drawing/2014/main" id="{16A8C603-1147-FD44-A875-96B3EA2E16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56533" y="1858327"/>
                <a:ext cx="16966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Ink 61">
                <a:extLst>
                  <a:ext uri="{FF2B5EF4-FFF2-40B4-BE49-F238E27FC236}">
                    <a16:creationId xmlns:a16="http://schemas.microsoft.com/office/drawing/2014/main" id="{905A547A-1CD0-9C40-99DA-7A9C2EC465EC}"/>
                  </a:ext>
                </a:extLst>
              </p14:cNvPr>
              <p14:cNvContentPartPr/>
              <p14:nvPr/>
            </p14:nvContentPartPr>
            <p14:xfrm>
              <a:off x="4312453" y="1973527"/>
              <a:ext cx="995400" cy="328320"/>
            </p14:xfrm>
          </p:contentPart>
        </mc:Choice>
        <mc:Fallback xmlns="">
          <p:pic>
            <p:nvPicPr>
              <p:cNvPr id="58" name="Ink 61">
                <a:extLst>
                  <a:ext uri="{FF2B5EF4-FFF2-40B4-BE49-F238E27FC236}">
                    <a16:creationId xmlns:a16="http://schemas.microsoft.com/office/drawing/2014/main" id="{905A547A-1CD0-9C40-99DA-7A9C2EC465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81842" y="1942927"/>
                <a:ext cx="1056982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Ink 62">
                <a:extLst>
                  <a:ext uri="{FF2B5EF4-FFF2-40B4-BE49-F238E27FC236}">
                    <a16:creationId xmlns:a16="http://schemas.microsoft.com/office/drawing/2014/main" id="{3D994BCE-0F75-4847-9D80-A57F7D1CC866}"/>
                  </a:ext>
                </a:extLst>
              </p14:cNvPr>
              <p14:cNvContentPartPr/>
              <p14:nvPr/>
            </p14:nvContentPartPr>
            <p14:xfrm>
              <a:off x="2666893" y="1957687"/>
              <a:ext cx="1042920" cy="291240"/>
            </p14:xfrm>
          </p:contentPart>
        </mc:Choice>
        <mc:Fallback xmlns="">
          <p:pic>
            <p:nvPicPr>
              <p:cNvPr id="59" name="Ink 62">
                <a:extLst>
                  <a:ext uri="{FF2B5EF4-FFF2-40B4-BE49-F238E27FC236}">
                    <a16:creationId xmlns:a16="http://schemas.microsoft.com/office/drawing/2014/main" id="{3D994BCE-0F75-4847-9D80-A57F7D1CC86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36293" y="1927087"/>
                <a:ext cx="11041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63">
                <a:extLst>
                  <a:ext uri="{FF2B5EF4-FFF2-40B4-BE49-F238E27FC236}">
                    <a16:creationId xmlns:a16="http://schemas.microsoft.com/office/drawing/2014/main" id="{53D32F88-B347-874A-BF97-530C456CBBB5}"/>
                  </a:ext>
                </a:extLst>
              </p14:cNvPr>
              <p14:cNvContentPartPr/>
              <p14:nvPr/>
            </p14:nvContentPartPr>
            <p14:xfrm>
              <a:off x="1492213" y="1936447"/>
              <a:ext cx="1010880" cy="381240"/>
            </p14:xfrm>
          </p:contentPart>
        </mc:Choice>
        <mc:Fallback xmlns="">
          <p:pic>
            <p:nvPicPr>
              <p:cNvPr id="60" name="Ink 63">
                <a:extLst>
                  <a:ext uri="{FF2B5EF4-FFF2-40B4-BE49-F238E27FC236}">
                    <a16:creationId xmlns:a16="http://schemas.microsoft.com/office/drawing/2014/main" id="{53D32F88-B347-874A-BF97-530C456CBBB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61264" y="1905847"/>
                <a:ext cx="1072058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7">
                <a:extLst>
                  <a:ext uri="{FF2B5EF4-FFF2-40B4-BE49-F238E27FC236}">
                    <a16:creationId xmlns:a16="http://schemas.microsoft.com/office/drawing/2014/main" id="{3EAEBBE1-FF89-174D-960A-5096DCECFF5F}"/>
                  </a:ext>
                </a:extLst>
              </p14:cNvPr>
              <p14:cNvContentPartPr/>
              <p14:nvPr/>
            </p14:nvContentPartPr>
            <p14:xfrm>
              <a:off x="534973" y="2984767"/>
              <a:ext cx="464400" cy="603000"/>
            </p14:xfrm>
          </p:contentPart>
        </mc:Choice>
        <mc:Fallback xmlns="">
          <p:pic>
            <p:nvPicPr>
              <p:cNvPr id="67" name="Ink 67">
                <a:extLst>
                  <a:ext uri="{FF2B5EF4-FFF2-40B4-BE49-F238E27FC236}">
                    <a16:creationId xmlns:a16="http://schemas.microsoft.com/office/drawing/2014/main" id="{3EAEBBE1-FF89-174D-960A-5096DCECFF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4013" y="2954167"/>
                <a:ext cx="52560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92">
                <a:extLst>
                  <a:ext uri="{FF2B5EF4-FFF2-40B4-BE49-F238E27FC236}">
                    <a16:creationId xmlns:a16="http://schemas.microsoft.com/office/drawing/2014/main" id="{93CFAC89-5D9A-C142-AAEF-167EA4EC2F60}"/>
                  </a:ext>
                </a:extLst>
              </p14:cNvPr>
              <p14:cNvContentPartPr/>
              <p14:nvPr/>
            </p14:nvContentPartPr>
            <p14:xfrm>
              <a:off x="4513693" y="2963167"/>
              <a:ext cx="1429200" cy="460800"/>
            </p14:xfrm>
          </p:contentPart>
        </mc:Choice>
        <mc:Fallback xmlns="">
          <p:pic>
            <p:nvPicPr>
              <p:cNvPr id="90" name="Ink 92">
                <a:extLst>
                  <a:ext uri="{FF2B5EF4-FFF2-40B4-BE49-F238E27FC236}">
                    <a16:creationId xmlns:a16="http://schemas.microsoft.com/office/drawing/2014/main" id="{93CFAC89-5D9A-C142-AAEF-167EA4EC2F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83093" y="2932567"/>
                <a:ext cx="14904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1" name="Ink 93">
                <a:extLst>
                  <a:ext uri="{FF2B5EF4-FFF2-40B4-BE49-F238E27FC236}">
                    <a16:creationId xmlns:a16="http://schemas.microsoft.com/office/drawing/2014/main" id="{D43D0508-542C-D745-A3D8-6300DB645FAE}"/>
                  </a:ext>
                </a:extLst>
              </p14:cNvPr>
              <p14:cNvContentPartPr/>
              <p14:nvPr/>
            </p14:nvContentPartPr>
            <p14:xfrm>
              <a:off x="3624493" y="3037687"/>
              <a:ext cx="746640" cy="359640"/>
            </p14:xfrm>
          </p:contentPart>
        </mc:Choice>
        <mc:Fallback xmlns="">
          <p:pic>
            <p:nvPicPr>
              <p:cNvPr id="91" name="Ink 93">
                <a:extLst>
                  <a:ext uri="{FF2B5EF4-FFF2-40B4-BE49-F238E27FC236}">
                    <a16:creationId xmlns:a16="http://schemas.microsoft.com/office/drawing/2014/main" id="{D43D0508-542C-D745-A3D8-6300DB645F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93893" y="3007087"/>
                <a:ext cx="8078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2" name="Ink 94">
                <a:extLst>
                  <a:ext uri="{FF2B5EF4-FFF2-40B4-BE49-F238E27FC236}">
                    <a16:creationId xmlns:a16="http://schemas.microsoft.com/office/drawing/2014/main" id="{D04E6953-424E-2D42-A0BA-A6D78F328521}"/>
                  </a:ext>
                </a:extLst>
              </p14:cNvPr>
              <p14:cNvContentPartPr/>
              <p14:nvPr/>
            </p14:nvContentPartPr>
            <p14:xfrm>
              <a:off x="1407253" y="2981887"/>
              <a:ext cx="1651680" cy="487440"/>
            </p14:xfrm>
          </p:contentPart>
        </mc:Choice>
        <mc:Fallback xmlns="">
          <p:pic>
            <p:nvPicPr>
              <p:cNvPr id="92" name="Ink 94">
                <a:extLst>
                  <a:ext uri="{FF2B5EF4-FFF2-40B4-BE49-F238E27FC236}">
                    <a16:creationId xmlns:a16="http://schemas.microsoft.com/office/drawing/2014/main" id="{D04E6953-424E-2D42-A0BA-A6D78F32852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76646" y="2951264"/>
                <a:ext cx="1713253" cy="549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8" name="Ink 98">
                <a:extLst>
                  <a:ext uri="{FF2B5EF4-FFF2-40B4-BE49-F238E27FC236}">
                    <a16:creationId xmlns:a16="http://schemas.microsoft.com/office/drawing/2014/main" id="{6637CA45-C521-424B-8855-27B43C2377D6}"/>
                  </a:ext>
                </a:extLst>
              </p14:cNvPr>
              <p14:cNvContentPartPr/>
              <p14:nvPr/>
            </p14:nvContentPartPr>
            <p14:xfrm>
              <a:off x="502213" y="4132447"/>
              <a:ext cx="418680" cy="677160"/>
            </p14:xfrm>
          </p:contentPart>
        </mc:Choice>
        <mc:Fallback xmlns="">
          <p:pic>
            <p:nvPicPr>
              <p:cNvPr id="98" name="Ink 98">
                <a:extLst>
                  <a:ext uri="{FF2B5EF4-FFF2-40B4-BE49-F238E27FC236}">
                    <a16:creationId xmlns:a16="http://schemas.microsoft.com/office/drawing/2014/main" id="{6637CA45-C521-424B-8855-27B43C2377D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1613" y="4101847"/>
                <a:ext cx="47988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62A558C-0367-D34E-9CCE-71265F31DDA6}"/>
                  </a:ext>
                </a:extLst>
              </p14:cNvPr>
              <p14:cNvContentPartPr/>
              <p14:nvPr/>
            </p14:nvContentPartPr>
            <p14:xfrm>
              <a:off x="7968973" y="4397047"/>
              <a:ext cx="153720" cy="1854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62A558C-0367-D34E-9CCE-71265F31DDA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38373" y="4366447"/>
                <a:ext cx="21528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8EA1917-E232-BC47-A0BE-1802F3E98310}"/>
                  </a:ext>
                </a:extLst>
              </p14:cNvPr>
              <p14:cNvContentPartPr/>
              <p14:nvPr/>
            </p14:nvContentPartPr>
            <p14:xfrm>
              <a:off x="7995973" y="4249087"/>
              <a:ext cx="190440" cy="162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8EA1917-E232-BC47-A0BE-1802F3E9831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65373" y="4218487"/>
                <a:ext cx="2516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8" name="Ink 143">
                <a:extLst>
                  <a:ext uri="{FF2B5EF4-FFF2-40B4-BE49-F238E27FC236}">
                    <a16:creationId xmlns:a16="http://schemas.microsoft.com/office/drawing/2014/main" id="{F89CC085-1F66-5A46-B3E4-7D909E2D9D22}"/>
                  </a:ext>
                </a:extLst>
              </p14:cNvPr>
              <p14:cNvContentPartPr/>
              <p14:nvPr/>
            </p14:nvContentPartPr>
            <p14:xfrm>
              <a:off x="5862973" y="4174927"/>
              <a:ext cx="1656360" cy="450360"/>
            </p14:xfrm>
          </p:contentPart>
        </mc:Choice>
        <mc:Fallback xmlns="">
          <p:pic>
            <p:nvPicPr>
              <p:cNvPr id="138" name="Ink 143">
                <a:extLst>
                  <a:ext uri="{FF2B5EF4-FFF2-40B4-BE49-F238E27FC236}">
                    <a16:creationId xmlns:a16="http://schemas.microsoft.com/office/drawing/2014/main" id="{F89CC085-1F66-5A46-B3E4-7D909E2D9D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32380" y="4144303"/>
                <a:ext cx="1717547" cy="51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9" name="Ink 144">
                <a:extLst>
                  <a:ext uri="{FF2B5EF4-FFF2-40B4-BE49-F238E27FC236}">
                    <a16:creationId xmlns:a16="http://schemas.microsoft.com/office/drawing/2014/main" id="{AAEB25C1-2963-364A-B042-9C8B2EA5BFF2}"/>
                  </a:ext>
                </a:extLst>
              </p14:cNvPr>
              <p14:cNvContentPartPr/>
              <p14:nvPr/>
            </p14:nvContentPartPr>
            <p14:xfrm>
              <a:off x="5280853" y="4376167"/>
              <a:ext cx="466200" cy="232560"/>
            </p14:xfrm>
          </p:contentPart>
        </mc:Choice>
        <mc:Fallback xmlns="">
          <p:pic>
            <p:nvPicPr>
              <p:cNvPr id="139" name="Ink 144">
                <a:extLst>
                  <a:ext uri="{FF2B5EF4-FFF2-40B4-BE49-F238E27FC236}">
                    <a16:creationId xmlns:a16="http://schemas.microsoft.com/office/drawing/2014/main" id="{AAEB25C1-2963-364A-B042-9C8B2EA5BFF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50253" y="4345207"/>
                <a:ext cx="5274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0" name="Ink 145">
                <a:extLst>
                  <a:ext uri="{FF2B5EF4-FFF2-40B4-BE49-F238E27FC236}">
                    <a16:creationId xmlns:a16="http://schemas.microsoft.com/office/drawing/2014/main" id="{E7C8FDD3-5F66-F549-A244-CB8D07E577AE}"/>
                  </a:ext>
                </a:extLst>
              </p14:cNvPr>
              <p14:cNvContentPartPr/>
              <p14:nvPr/>
            </p14:nvContentPartPr>
            <p14:xfrm>
              <a:off x="3979093" y="4169527"/>
              <a:ext cx="963360" cy="423720"/>
            </p14:xfrm>
          </p:contentPart>
        </mc:Choice>
        <mc:Fallback xmlns="">
          <p:pic>
            <p:nvPicPr>
              <p:cNvPr id="140" name="Ink 145">
                <a:extLst>
                  <a:ext uri="{FF2B5EF4-FFF2-40B4-BE49-F238E27FC236}">
                    <a16:creationId xmlns:a16="http://schemas.microsoft.com/office/drawing/2014/main" id="{E7C8FDD3-5F66-F549-A244-CB8D07E577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48493" y="4138927"/>
                <a:ext cx="102492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6">
                <a:extLst>
                  <a:ext uri="{FF2B5EF4-FFF2-40B4-BE49-F238E27FC236}">
                    <a16:creationId xmlns:a16="http://schemas.microsoft.com/office/drawing/2014/main" id="{94BCC4DB-557F-CA40-97DE-DD091D03DF35}"/>
                  </a:ext>
                </a:extLst>
              </p14:cNvPr>
              <p14:cNvContentPartPr/>
              <p14:nvPr/>
            </p14:nvContentPartPr>
            <p14:xfrm>
              <a:off x="3587413" y="4275367"/>
              <a:ext cx="264960" cy="364320"/>
            </p14:xfrm>
          </p:contentPart>
        </mc:Choice>
        <mc:Fallback xmlns="">
          <p:pic>
            <p:nvPicPr>
              <p:cNvPr id="141" name="Ink 146">
                <a:extLst>
                  <a:ext uri="{FF2B5EF4-FFF2-40B4-BE49-F238E27FC236}">
                    <a16:creationId xmlns:a16="http://schemas.microsoft.com/office/drawing/2014/main" id="{94BCC4DB-557F-CA40-97DE-DD091D03DF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56813" y="4244767"/>
                <a:ext cx="3261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2" name="Ink 147">
                <a:extLst>
                  <a:ext uri="{FF2B5EF4-FFF2-40B4-BE49-F238E27FC236}">
                    <a16:creationId xmlns:a16="http://schemas.microsoft.com/office/drawing/2014/main" id="{9E0A8076-E7EA-3E49-AEBF-C229193AE41B}"/>
                  </a:ext>
                </a:extLst>
              </p14:cNvPr>
              <p14:cNvContentPartPr/>
              <p14:nvPr/>
            </p14:nvContentPartPr>
            <p14:xfrm>
              <a:off x="1280533" y="4196167"/>
              <a:ext cx="1820520" cy="482040"/>
            </p14:xfrm>
          </p:contentPart>
        </mc:Choice>
        <mc:Fallback xmlns="">
          <p:pic>
            <p:nvPicPr>
              <p:cNvPr id="142" name="Ink 147">
                <a:extLst>
                  <a:ext uri="{FF2B5EF4-FFF2-40B4-BE49-F238E27FC236}">
                    <a16:creationId xmlns:a16="http://schemas.microsoft.com/office/drawing/2014/main" id="{9E0A8076-E7EA-3E49-AEBF-C229193AE41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49573" y="4165567"/>
                <a:ext cx="188208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6" name="Ink 157">
                <a:extLst>
                  <a:ext uri="{FF2B5EF4-FFF2-40B4-BE49-F238E27FC236}">
                    <a16:creationId xmlns:a16="http://schemas.microsoft.com/office/drawing/2014/main" id="{8638D57E-5B9C-2744-90BE-F3774D07C1EB}"/>
                  </a:ext>
                </a:extLst>
              </p14:cNvPr>
              <p14:cNvContentPartPr/>
              <p14:nvPr/>
            </p14:nvContentPartPr>
            <p14:xfrm>
              <a:off x="9858253" y="4397047"/>
              <a:ext cx="656640" cy="709560"/>
            </p14:xfrm>
          </p:contentPart>
        </mc:Choice>
        <mc:Fallback xmlns="">
          <p:pic>
            <p:nvPicPr>
              <p:cNvPr id="156" name="Ink 157">
                <a:extLst>
                  <a:ext uri="{FF2B5EF4-FFF2-40B4-BE49-F238E27FC236}">
                    <a16:creationId xmlns:a16="http://schemas.microsoft.com/office/drawing/2014/main" id="{8638D57E-5B9C-2744-90BE-F3774D07C1E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27653" y="4366447"/>
                <a:ext cx="71784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7" name="Ink 158">
                <a:extLst>
                  <a:ext uri="{FF2B5EF4-FFF2-40B4-BE49-F238E27FC236}">
                    <a16:creationId xmlns:a16="http://schemas.microsoft.com/office/drawing/2014/main" id="{3BF94E83-5281-CA4B-A26C-B7ED855D6F29}"/>
                  </a:ext>
                </a:extLst>
              </p14:cNvPr>
              <p14:cNvContentPartPr/>
              <p14:nvPr/>
            </p14:nvContentPartPr>
            <p14:xfrm>
              <a:off x="8535253" y="4217407"/>
              <a:ext cx="1175040" cy="559080"/>
            </p14:xfrm>
          </p:contentPart>
        </mc:Choice>
        <mc:Fallback xmlns="">
          <p:pic>
            <p:nvPicPr>
              <p:cNvPr id="157" name="Ink 158">
                <a:extLst>
                  <a:ext uri="{FF2B5EF4-FFF2-40B4-BE49-F238E27FC236}">
                    <a16:creationId xmlns:a16="http://schemas.microsoft.com/office/drawing/2014/main" id="{3BF94E83-5281-CA4B-A26C-B7ED855D6F2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04653" y="4186447"/>
                <a:ext cx="123660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48CEE10-0426-924F-BDD9-0CCCDF88D695}"/>
                  </a:ext>
                </a:extLst>
              </p14:cNvPr>
              <p14:cNvContentPartPr/>
              <p14:nvPr/>
            </p14:nvContentPartPr>
            <p14:xfrm>
              <a:off x="7376413" y="2201047"/>
              <a:ext cx="47880" cy="320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48CEE10-0426-924F-BDD9-0CCCDF88D6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45813" y="2170447"/>
                <a:ext cx="10944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FBD7890-C8AC-5041-9CEE-01F9043B3B8A}"/>
                  </a:ext>
                </a:extLst>
              </p14:cNvPr>
              <p14:cNvContentPartPr/>
              <p14:nvPr/>
            </p14:nvContentPartPr>
            <p14:xfrm>
              <a:off x="7598533" y="2196007"/>
              <a:ext cx="53280" cy="162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FBD7890-C8AC-5041-9CEE-01F9043B3B8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67933" y="2165047"/>
                <a:ext cx="1144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831C94F-2348-C648-B1F7-B1F05EC48F05}"/>
                  </a:ext>
                </a:extLst>
              </p14:cNvPr>
              <p14:cNvContentPartPr/>
              <p14:nvPr/>
            </p14:nvContentPartPr>
            <p14:xfrm>
              <a:off x="7789333" y="2196007"/>
              <a:ext cx="53280" cy="162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831C94F-2348-C648-B1F7-B1F05EC48F0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58373" y="2165047"/>
                <a:ext cx="114480" cy="7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669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EF964244-CC16-7142-8F21-2279728C3125}"/>
                  </a:ext>
                </a:extLst>
              </p14:cNvPr>
              <p14:cNvContentPartPr/>
              <p14:nvPr/>
            </p14:nvContentPartPr>
            <p14:xfrm>
              <a:off x="2042293" y="343807"/>
              <a:ext cx="1148760" cy="38160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EF964244-CC16-7142-8F21-2279728C3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733" y="282189"/>
                <a:ext cx="1271880" cy="50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8">
                <a:extLst>
                  <a:ext uri="{FF2B5EF4-FFF2-40B4-BE49-F238E27FC236}">
                    <a16:creationId xmlns:a16="http://schemas.microsoft.com/office/drawing/2014/main" id="{9FEEC0A7-0F97-D342-886A-6CD5184274F3}"/>
                  </a:ext>
                </a:extLst>
              </p14:cNvPr>
              <p14:cNvContentPartPr/>
              <p14:nvPr/>
            </p14:nvContentPartPr>
            <p14:xfrm>
              <a:off x="438853" y="301327"/>
              <a:ext cx="1434600" cy="508320"/>
            </p14:xfrm>
          </p:contentPart>
        </mc:Choice>
        <mc:Fallback xmlns="">
          <p:pic>
            <p:nvPicPr>
              <p:cNvPr id="17" name="Ink 18">
                <a:extLst>
                  <a:ext uri="{FF2B5EF4-FFF2-40B4-BE49-F238E27FC236}">
                    <a16:creationId xmlns:a16="http://schemas.microsoft.com/office/drawing/2014/main" id="{9FEEC0A7-0F97-D342-886A-6CD5184274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638" y="239767"/>
                <a:ext cx="1557751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BF9E7BFF-E464-FC49-B05A-38CE47D4ABD2}"/>
                  </a:ext>
                </a:extLst>
              </p14:cNvPr>
              <p14:cNvContentPartPr/>
              <p14:nvPr/>
            </p14:nvContentPartPr>
            <p14:xfrm>
              <a:off x="3767413" y="407167"/>
              <a:ext cx="402480" cy="33660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BF9E7BFF-E464-FC49-B05A-38CE47D4A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5853" y="345607"/>
                <a:ext cx="5256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40">
                <a:extLst>
                  <a:ext uri="{FF2B5EF4-FFF2-40B4-BE49-F238E27FC236}">
                    <a16:creationId xmlns:a16="http://schemas.microsoft.com/office/drawing/2014/main" id="{02FFE272-9AB6-684C-A3D5-3D950A9B344B}"/>
                  </a:ext>
                </a:extLst>
              </p14:cNvPr>
              <p14:cNvContentPartPr/>
              <p14:nvPr/>
            </p14:nvContentPartPr>
            <p14:xfrm>
              <a:off x="4351333" y="449647"/>
              <a:ext cx="606960" cy="322920"/>
            </p14:xfrm>
          </p:contentPart>
        </mc:Choice>
        <mc:Fallback xmlns="">
          <p:pic>
            <p:nvPicPr>
              <p:cNvPr id="39" name="Ink 40">
                <a:extLst>
                  <a:ext uri="{FF2B5EF4-FFF2-40B4-BE49-F238E27FC236}">
                    <a16:creationId xmlns:a16="http://schemas.microsoft.com/office/drawing/2014/main" id="{02FFE272-9AB6-684C-A3D5-3D950A9B34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9773" y="388156"/>
                <a:ext cx="730080" cy="445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57">
                <a:extLst>
                  <a:ext uri="{FF2B5EF4-FFF2-40B4-BE49-F238E27FC236}">
                    <a16:creationId xmlns:a16="http://schemas.microsoft.com/office/drawing/2014/main" id="{4B12EEF5-C571-3742-AD2D-76A410769E02}"/>
                  </a:ext>
                </a:extLst>
              </p14:cNvPr>
              <p14:cNvContentPartPr/>
              <p14:nvPr/>
            </p14:nvContentPartPr>
            <p14:xfrm>
              <a:off x="5572093" y="402487"/>
              <a:ext cx="2899800" cy="412560"/>
            </p14:xfrm>
          </p:contentPart>
        </mc:Choice>
        <mc:Fallback xmlns="">
          <p:pic>
            <p:nvPicPr>
              <p:cNvPr id="57" name="Ink 57">
                <a:extLst>
                  <a:ext uri="{FF2B5EF4-FFF2-40B4-BE49-F238E27FC236}">
                    <a16:creationId xmlns:a16="http://schemas.microsoft.com/office/drawing/2014/main" id="{4B12EEF5-C571-3742-AD2D-76A410769E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0541" y="340927"/>
                <a:ext cx="3022905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5" name="Ink 285">
                <a:extLst>
                  <a:ext uri="{FF2B5EF4-FFF2-40B4-BE49-F238E27FC236}">
                    <a16:creationId xmlns:a16="http://schemas.microsoft.com/office/drawing/2014/main" id="{CD712221-7E8F-BA46-991E-27FB7D9EA2AE}"/>
                  </a:ext>
                </a:extLst>
              </p14:cNvPr>
              <p14:cNvContentPartPr/>
              <p14:nvPr/>
            </p14:nvContentPartPr>
            <p14:xfrm>
              <a:off x="9567013" y="4857487"/>
              <a:ext cx="2381760" cy="1482120"/>
            </p14:xfrm>
          </p:contentPart>
        </mc:Choice>
        <mc:Fallback xmlns="">
          <p:pic>
            <p:nvPicPr>
              <p:cNvPr id="285" name="Ink 285">
                <a:extLst>
                  <a:ext uri="{FF2B5EF4-FFF2-40B4-BE49-F238E27FC236}">
                    <a16:creationId xmlns:a16="http://schemas.microsoft.com/office/drawing/2014/main" id="{CD712221-7E8F-BA46-991E-27FB7D9EA2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36048" y="4826527"/>
                <a:ext cx="2442969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3" name="Ink 334">
                <a:extLst>
                  <a:ext uri="{FF2B5EF4-FFF2-40B4-BE49-F238E27FC236}">
                    <a16:creationId xmlns:a16="http://schemas.microsoft.com/office/drawing/2014/main" id="{B380CAA7-5925-EB47-B7E7-F3F6580A2128}"/>
                  </a:ext>
                </a:extLst>
              </p14:cNvPr>
              <p14:cNvContentPartPr/>
              <p14:nvPr/>
            </p14:nvContentPartPr>
            <p14:xfrm>
              <a:off x="6757213" y="5742007"/>
              <a:ext cx="1170000" cy="317160"/>
            </p14:xfrm>
          </p:contentPart>
        </mc:Choice>
        <mc:Fallback xmlns="">
          <p:pic>
            <p:nvPicPr>
              <p:cNvPr id="333" name="Ink 334">
                <a:extLst>
                  <a:ext uri="{FF2B5EF4-FFF2-40B4-BE49-F238E27FC236}">
                    <a16:creationId xmlns:a16="http://schemas.microsoft.com/office/drawing/2014/main" id="{B380CAA7-5925-EB47-B7E7-F3F6580A21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26243" y="5711047"/>
                <a:ext cx="1231219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4" name="Ink 335">
                <a:extLst>
                  <a:ext uri="{FF2B5EF4-FFF2-40B4-BE49-F238E27FC236}">
                    <a16:creationId xmlns:a16="http://schemas.microsoft.com/office/drawing/2014/main" id="{1063BFA4-FC87-5546-BD1D-86EB0DE2DCB9}"/>
                  </a:ext>
                </a:extLst>
              </p14:cNvPr>
              <p14:cNvContentPartPr/>
              <p14:nvPr/>
            </p14:nvContentPartPr>
            <p14:xfrm>
              <a:off x="6106333" y="5196247"/>
              <a:ext cx="2318040" cy="302040"/>
            </p14:xfrm>
          </p:contentPart>
        </mc:Choice>
        <mc:Fallback xmlns="">
          <p:pic>
            <p:nvPicPr>
              <p:cNvPr id="334" name="Ink 335">
                <a:extLst>
                  <a:ext uri="{FF2B5EF4-FFF2-40B4-BE49-F238E27FC236}">
                    <a16:creationId xmlns:a16="http://schemas.microsoft.com/office/drawing/2014/main" id="{1063BFA4-FC87-5546-BD1D-86EB0DE2DC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75373" y="5165287"/>
                <a:ext cx="23792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3" name="Ink 363">
                <a:extLst>
                  <a:ext uri="{FF2B5EF4-FFF2-40B4-BE49-F238E27FC236}">
                    <a16:creationId xmlns:a16="http://schemas.microsoft.com/office/drawing/2014/main" id="{0C25162B-CA09-AF42-9F17-4B07323F7589}"/>
                  </a:ext>
                </a:extLst>
              </p14:cNvPr>
              <p14:cNvContentPartPr/>
              <p14:nvPr/>
            </p14:nvContentPartPr>
            <p14:xfrm>
              <a:off x="475933" y="4910407"/>
              <a:ext cx="5276160" cy="1376280"/>
            </p14:xfrm>
          </p:contentPart>
        </mc:Choice>
        <mc:Fallback xmlns="">
          <p:pic>
            <p:nvPicPr>
              <p:cNvPr id="363" name="Ink 363">
                <a:extLst>
                  <a:ext uri="{FF2B5EF4-FFF2-40B4-BE49-F238E27FC236}">
                    <a16:creationId xmlns:a16="http://schemas.microsoft.com/office/drawing/2014/main" id="{0C25162B-CA09-AF42-9F17-4B07323F75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4973" y="4879439"/>
                <a:ext cx="5337360" cy="143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8D4F2837-6E9D-3B4D-8E29-573F517E8B1E}"/>
                  </a:ext>
                </a:extLst>
              </p14:cNvPr>
              <p14:cNvContentPartPr/>
              <p14:nvPr/>
            </p14:nvContentPartPr>
            <p14:xfrm>
              <a:off x="5894653" y="4963327"/>
              <a:ext cx="69120" cy="12596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8D4F2837-6E9D-3B4D-8E29-573F517E8B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63693" y="4932367"/>
                <a:ext cx="13032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00000DD8-C8DC-2F47-A2B9-7BADAFE26F17}"/>
                  </a:ext>
                </a:extLst>
              </p14:cNvPr>
              <p14:cNvContentPartPr/>
              <p14:nvPr/>
            </p14:nvContentPartPr>
            <p14:xfrm>
              <a:off x="5947573" y="4873327"/>
              <a:ext cx="2841840" cy="139752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00000DD8-C8DC-2F47-A2B9-7BADAFE26F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6613" y="4842359"/>
                <a:ext cx="2903040" cy="1458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0" name="Ink 390">
                <a:extLst>
                  <a:ext uri="{FF2B5EF4-FFF2-40B4-BE49-F238E27FC236}">
                    <a16:creationId xmlns:a16="http://schemas.microsoft.com/office/drawing/2014/main" id="{709A4AB5-C090-124D-A9AC-3C9151B23FDE}"/>
                  </a:ext>
                </a:extLst>
              </p14:cNvPr>
              <p14:cNvContentPartPr/>
              <p14:nvPr/>
            </p14:nvContentPartPr>
            <p14:xfrm>
              <a:off x="767173" y="1031767"/>
              <a:ext cx="10800574" cy="3688560"/>
            </p14:xfrm>
          </p:contentPart>
        </mc:Choice>
        <mc:Fallback xmlns="">
          <p:pic>
            <p:nvPicPr>
              <p:cNvPr id="390" name="Ink 390">
                <a:extLst>
                  <a:ext uri="{FF2B5EF4-FFF2-40B4-BE49-F238E27FC236}">
                    <a16:creationId xmlns:a16="http://schemas.microsoft.com/office/drawing/2014/main" id="{709A4AB5-C090-124D-A9AC-3C9151B23FD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6213" y="1000810"/>
                <a:ext cx="10861773" cy="374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1F2E094C-933A-F143-BC48-8706B2B5F9E6}"/>
                  </a:ext>
                </a:extLst>
              </p14:cNvPr>
              <p14:cNvContentPartPr/>
              <p14:nvPr/>
            </p14:nvContentPartPr>
            <p14:xfrm>
              <a:off x="6423853" y="4482007"/>
              <a:ext cx="275400" cy="3124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1F2E094C-933A-F143-BC48-8706B2B5F9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92893" y="4451047"/>
                <a:ext cx="3366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3B62335-EDA7-6D43-AD7C-A9C981B2B366}"/>
                  </a:ext>
                </a:extLst>
              </p14:cNvPr>
              <p14:cNvContentPartPr/>
              <p14:nvPr/>
            </p14:nvContentPartPr>
            <p14:xfrm>
              <a:off x="6878893" y="4449967"/>
              <a:ext cx="79560" cy="2545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3B62335-EDA7-6D43-AD7C-A9C981B2B3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47933" y="4418963"/>
                <a:ext cx="140760" cy="315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0301ED0D-FA9D-B94C-8E34-789A90742F65}"/>
                  </a:ext>
                </a:extLst>
              </p14:cNvPr>
              <p14:cNvContentPartPr/>
              <p14:nvPr/>
            </p14:nvContentPartPr>
            <p14:xfrm>
              <a:off x="7032613" y="4487047"/>
              <a:ext cx="153720" cy="19620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0301ED0D-FA9D-B94C-8E34-789A90742F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01653" y="4456087"/>
                <a:ext cx="2149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0684C32-2106-234B-8149-342CB497BD40}"/>
                  </a:ext>
                </a:extLst>
              </p14:cNvPr>
              <p14:cNvContentPartPr/>
              <p14:nvPr/>
            </p14:nvContentPartPr>
            <p14:xfrm>
              <a:off x="7270573" y="4365367"/>
              <a:ext cx="100800" cy="3866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0684C32-2106-234B-8149-342CB497BD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39723" y="4334407"/>
                <a:ext cx="161782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82C4AD1-565A-7246-8695-29014D63CB52}"/>
                  </a:ext>
                </a:extLst>
              </p14:cNvPr>
              <p14:cNvContentPartPr/>
              <p14:nvPr/>
            </p14:nvContentPartPr>
            <p14:xfrm>
              <a:off x="7429333" y="4608727"/>
              <a:ext cx="122040" cy="1486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82C4AD1-565A-7246-8695-29014D63CB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98464" y="4577692"/>
                <a:ext cx="183060" cy="210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3" name="Ink 403">
                <a:extLst>
                  <a:ext uri="{FF2B5EF4-FFF2-40B4-BE49-F238E27FC236}">
                    <a16:creationId xmlns:a16="http://schemas.microsoft.com/office/drawing/2014/main" id="{F1ACDF6D-96F4-1940-A18F-BA45E5307A31}"/>
                  </a:ext>
                </a:extLst>
              </p14:cNvPr>
              <p14:cNvContentPartPr/>
              <p14:nvPr/>
            </p14:nvContentPartPr>
            <p14:xfrm>
              <a:off x="3841573" y="3963967"/>
              <a:ext cx="412920" cy="936360"/>
            </p14:xfrm>
          </p:contentPart>
        </mc:Choice>
        <mc:Fallback xmlns="">
          <p:pic>
            <p:nvPicPr>
              <p:cNvPr id="403" name="Ink 403">
                <a:extLst>
                  <a:ext uri="{FF2B5EF4-FFF2-40B4-BE49-F238E27FC236}">
                    <a16:creationId xmlns:a16="http://schemas.microsoft.com/office/drawing/2014/main" id="{F1ACDF6D-96F4-1940-A18F-BA45E5307A3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11000" y="3933367"/>
                <a:ext cx="474067" cy="9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9" name="Ink 409">
                <a:extLst>
                  <a:ext uri="{FF2B5EF4-FFF2-40B4-BE49-F238E27FC236}">
                    <a16:creationId xmlns:a16="http://schemas.microsoft.com/office/drawing/2014/main" id="{D3CB9DB2-33DA-D640-A60A-7E5A04E33A82}"/>
                  </a:ext>
                </a:extLst>
              </p14:cNvPr>
              <p14:cNvContentPartPr/>
              <p14:nvPr/>
            </p14:nvContentPartPr>
            <p14:xfrm>
              <a:off x="3063613" y="4264927"/>
              <a:ext cx="619560" cy="581760"/>
            </p14:xfrm>
          </p:contentPart>
        </mc:Choice>
        <mc:Fallback xmlns="">
          <p:pic>
            <p:nvPicPr>
              <p:cNvPr id="409" name="Ink 409">
                <a:extLst>
                  <a:ext uri="{FF2B5EF4-FFF2-40B4-BE49-F238E27FC236}">
                    <a16:creationId xmlns:a16="http://schemas.microsoft.com/office/drawing/2014/main" id="{D3CB9DB2-33DA-D640-A60A-7E5A04E33A8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33013" y="4234327"/>
                <a:ext cx="68076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473C1AE0-BA92-A342-A43B-C603B7A4291A}"/>
                  </a:ext>
                </a:extLst>
              </p14:cNvPr>
              <p14:cNvContentPartPr/>
              <p14:nvPr/>
            </p14:nvContentPartPr>
            <p14:xfrm>
              <a:off x="10403293" y="4153687"/>
              <a:ext cx="259920" cy="70956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473C1AE0-BA92-A342-A43B-C603B7A429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72651" y="4123087"/>
                <a:ext cx="321565" cy="7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314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C7B05-4DC2-4A26-8BB9-31EF21E4D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>
                <a:solidFill>
                  <a:srgbClr val="FFC000"/>
                </a:solidFill>
                <a:latin typeface="+mn-lt"/>
              </a:rPr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7E76-13A5-40DA-9963-16A1511235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0E16A-0590-4695-B1EA-384246E467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5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21">
                <a:extLst>
                  <a:ext uri="{FF2B5EF4-FFF2-40B4-BE49-F238E27FC236}">
                    <a16:creationId xmlns:a16="http://schemas.microsoft.com/office/drawing/2014/main" id="{3F0A5C70-CFBD-1946-9672-900DC7F2ACFB}"/>
                  </a:ext>
                </a:extLst>
              </p14:cNvPr>
              <p14:cNvContentPartPr/>
              <p14:nvPr/>
            </p14:nvContentPartPr>
            <p14:xfrm>
              <a:off x="4539973" y="259207"/>
              <a:ext cx="392040" cy="402480"/>
            </p14:xfrm>
          </p:contentPart>
        </mc:Choice>
        <mc:Fallback xmlns="">
          <p:pic>
            <p:nvPicPr>
              <p:cNvPr id="19" name="Ink 21">
                <a:extLst>
                  <a:ext uri="{FF2B5EF4-FFF2-40B4-BE49-F238E27FC236}">
                    <a16:creationId xmlns:a16="http://schemas.microsoft.com/office/drawing/2014/main" id="{3F0A5C70-CFBD-1946-9672-900DC7F2AC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8413" y="197647"/>
                <a:ext cx="51516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22">
                <a:extLst>
                  <a:ext uri="{FF2B5EF4-FFF2-40B4-BE49-F238E27FC236}">
                    <a16:creationId xmlns:a16="http://schemas.microsoft.com/office/drawing/2014/main" id="{619F4E67-63E1-8D4B-ACC0-5F984D48CAC9}"/>
                  </a:ext>
                </a:extLst>
              </p14:cNvPr>
              <p14:cNvContentPartPr/>
              <p14:nvPr/>
            </p14:nvContentPartPr>
            <p14:xfrm>
              <a:off x="2693173" y="306727"/>
              <a:ext cx="1625040" cy="439560"/>
            </p14:xfrm>
          </p:contentPart>
        </mc:Choice>
        <mc:Fallback xmlns="">
          <p:pic>
            <p:nvPicPr>
              <p:cNvPr id="20" name="Ink 22">
                <a:extLst>
                  <a:ext uri="{FF2B5EF4-FFF2-40B4-BE49-F238E27FC236}">
                    <a16:creationId xmlns:a16="http://schemas.microsoft.com/office/drawing/2014/main" id="{619F4E67-63E1-8D4B-ACC0-5F984D48CA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1613" y="245167"/>
                <a:ext cx="174780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3">
                <a:extLst>
                  <a:ext uri="{FF2B5EF4-FFF2-40B4-BE49-F238E27FC236}">
                    <a16:creationId xmlns:a16="http://schemas.microsoft.com/office/drawing/2014/main" id="{DD3C1BDB-A0DB-1C44-B2BD-334D992E0A0C}"/>
                  </a:ext>
                </a:extLst>
              </p14:cNvPr>
              <p14:cNvContentPartPr/>
              <p14:nvPr/>
            </p14:nvContentPartPr>
            <p14:xfrm>
              <a:off x="354253" y="359647"/>
              <a:ext cx="2159640" cy="502920"/>
            </p14:xfrm>
          </p:contentPart>
        </mc:Choice>
        <mc:Fallback xmlns="">
          <p:pic>
            <p:nvPicPr>
              <p:cNvPr id="21" name="Ink 23">
                <a:extLst>
                  <a:ext uri="{FF2B5EF4-FFF2-40B4-BE49-F238E27FC236}">
                    <a16:creationId xmlns:a16="http://schemas.microsoft.com/office/drawing/2014/main" id="{DD3C1BDB-A0DB-1C44-B2BD-334D992E0A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2683" y="298087"/>
                <a:ext cx="2282781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9">
                <a:extLst>
                  <a:ext uri="{FF2B5EF4-FFF2-40B4-BE49-F238E27FC236}">
                    <a16:creationId xmlns:a16="http://schemas.microsoft.com/office/drawing/2014/main" id="{AF49B085-A91B-0D4B-895C-1D2727AA38E1}"/>
                  </a:ext>
                </a:extLst>
              </p14:cNvPr>
              <p14:cNvContentPartPr/>
              <p14:nvPr/>
            </p14:nvContentPartPr>
            <p14:xfrm>
              <a:off x="6672613" y="730807"/>
              <a:ext cx="302040" cy="338040"/>
            </p14:xfrm>
          </p:contentPart>
        </mc:Choice>
        <mc:Fallback xmlns="">
          <p:pic>
            <p:nvPicPr>
              <p:cNvPr id="48" name="Ink 49">
                <a:extLst>
                  <a:ext uri="{FF2B5EF4-FFF2-40B4-BE49-F238E27FC236}">
                    <a16:creationId xmlns:a16="http://schemas.microsoft.com/office/drawing/2014/main" id="{AF49B085-A91B-0D4B-895C-1D2727AA38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42013" y="699880"/>
                <a:ext cx="363240" cy="399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Ink 50">
                <a:extLst>
                  <a:ext uri="{FF2B5EF4-FFF2-40B4-BE49-F238E27FC236}">
                    <a16:creationId xmlns:a16="http://schemas.microsoft.com/office/drawing/2014/main" id="{0E17B40C-113C-8042-9149-A934A846AE59}"/>
                  </a:ext>
                </a:extLst>
              </p14:cNvPr>
              <p14:cNvContentPartPr/>
              <p14:nvPr/>
            </p14:nvContentPartPr>
            <p14:xfrm>
              <a:off x="6561373" y="370087"/>
              <a:ext cx="503280" cy="222840"/>
            </p14:xfrm>
          </p:contentPart>
        </mc:Choice>
        <mc:Fallback xmlns="">
          <p:pic>
            <p:nvPicPr>
              <p:cNvPr id="49" name="Ink 50">
                <a:extLst>
                  <a:ext uri="{FF2B5EF4-FFF2-40B4-BE49-F238E27FC236}">
                    <a16:creationId xmlns:a16="http://schemas.microsoft.com/office/drawing/2014/main" id="{0E17B40C-113C-8042-9149-A934A846AE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30751" y="339437"/>
                <a:ext cx="564884" cy="28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Ink 80">
                <a:extLst>
                  <a:ext uri="{FF2B5EF4-FFF2-40B4-BE49-F238E27FC236}">
                    <a16:creationId xmlns:a16="http://schemas.microsoft.com/office/drawing/2014/main" id="{D5A57DD4-5A06-2A48-9027-0978574A79FB}"/>
                  </a:ext>
                </a:extLst>
              </p14:cNvPr>
              <p14:cNvContentPartPr/>
              <p14:nvPr/>
            </p14:nvContentPartPr>
            <p14:xfrm>
              <a:off x="7572253" y="248407"/>
              <a:ext cx="4365720" cy="3355560"/>
            </p14:xfrm>
          </p:contentPart>
        </mc:Choice>
        <mc:Fallback xmlns="">
          <p:pic>
            <p:nvPicPr>
              <p:cNvPr id="80" name="Ink 80">
                <a:extLst>
                  <a:ext uri="{FF2B5EF4-FFF2-40B4-BE49-F238E27FC236}">
                    <a16:creationId xmlns:a16="http://schemas.microsoft.com/office/drawing/2014/main" id="{D5A57DD4-5A06-2A48-9027-0978574A79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41656" y="217804"/>
                <a:ext cx="4426915" cy="3417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4">
                <a:extLst>
                  <a:ext uri="{FF2B5EF4-FFF2-40B4-BE49-F238E27FC236}">
                    <a16:creationId xmlns:a16="http://schemas.microsoft.com/office/drawing/2014/main" id="{5FCDEFB1-2298-364F-9739-DFB590205246}"/>
                  </a:ext>
                </a:extLst>
              </p14:cNvPr>
              <p14:cNvContentPartPr/>
              <p14:nvPr/>
            </p14:nvContentPartPr>
            <p14:xfrm>
              <a:off x="7011373" y="1370527"/>
              <a:ext cx="222480" cy="1630080"/>
            </p14:xfrm>
          </p:contentPart>
        </mc:Choice>
        <mc:Fallback xmlns="">
          <p:pic>
            <p:nvPicPr>
              <p:cNvPr id="84" name="Ink 84">
                <a:extLst>
                  <a:ext uri="{FF2B5EF4-FFF2-40B4-BE49-F238E27FC236}">
                    <a16:creationId xmlns:a16="http://schemas.microsoft.com/office/drawing/2014/main" id="{5FCDEFB1-2298-364F-9739-DFB5902052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80773" y="1339567"/>
                <a:ext cx="284040" cy="16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948E69B7-104B-1A4D-BB2C-EEFD0CE243EF}"/>
                  </a:ext>
                </a:extLst>
              </p14:cNvPr>
              <p14:cNvContentPartPr/>
              <p14:nvPr/>
            </p14:nvContentPartPr>
            <p14:xfrm>
              <a:off x="6127573" y="1957687"/>
              <a:ext cx="751680" cy="36540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948E69B7-104B-1A4D-BB2C-EEFD0CE243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96973" y="1927087"/>
                <a:ext cx="8132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BF81E5F9-AC69-0445-B187-7255C355999F}"/>
                  </a:ext>
                </a:extLst>
              </p14:cNvPr>
              <p14:cNvContentPartPr/>
              <p14:nvPr/>
            </p14:nvContentPartPr>
            <p14:xfrm>
              <a:off x="455413" y="2534407"/>
              <a:ext cx="433800" cy="71460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BF81E5F9-AC69-0445-B187-7255C35599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4813" y="2503807"/>
                <a:ext cx="49500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6">
                <a:extLst>
                  <a:ext uri="{FF2B5EF4-FFF2-40B4-BE49-F238E27FC236}">
                    <a16:creationId xmlns:a16="http://schemas.microsoft.com/office/drawing/2014/main" id="{C1A9FD51-D930-EF4C-96E4-E2D8724A13B2}"/>
                  </a:ext>
                </a:extLst>
              </p14:cNvPr>
              <p14:cNvContentPartPr/>
              <p14:nvPr/>
            </p14:nvContentPartPr>
            <p14:xfrm>
              <a:off x="2841493" y="2450887"/>
              <a:ext cx="1132560" cy="554400"/>
            </p14:xfrm>
          </p:contentPart>
        </mc:Choice>
        <mc:Fallback xmlns="">
          <p:pic>
            <p:nvPicPr>
              <p:cNvPr id="15" name="Ink 16">
                <a:extLst>
                  <a:ext uri="{FF2B5EF4-FFF2-40B4-BE49-F238E27FC236}">
                    <a16:creationId xmlns:a16="http://schemas.microsoft.com/office/drawing/2014/main" id="{C1A9FD51-D930-EF4C-96E4-E2D8724A13B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10903" y="2420287"/>
                <a:ext cx="1193741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47AE80D5-EACE-C648-AD14-5AC7DD406CCE}"/>
                  </a:ext>
                </a:extLst>
              </p14:cNvPr>
              <p14:cNvContentPartPr/>
              <p14:nvPr/>
            </p14:nvContentPartPr>
            <p14:xfrm>
              <a:off x="1285573" y="2656807"/>
              <a:ext cx="1117080" cy="41256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47AE80D5-EACE-C648-AD14-5AC7DD406CC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54973" y="2626207"/>
                <a:ext cx="11782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877E72F3-1929-134F-A27B-9E04C2DE5B12}"/>
                  </a:ext>
                </a:extLst>
              </p14:cNvPr>
              <p14:cNvContentPartPr/>
              <p14:nvPr/>
            </p14:nvContentPartPr>
            <p14:xfrm>
              <a:off x="354253" y="3539887"/>
              <a:ext cx="529560" cy="64080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877E72F3-1929-134F-A27B-9E04C2DE5B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653" y="3509287"/>
                <a:ext cx="59076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5">
                <a:extLst>
                  <a:ext uri="{FF2B5EF4-FFF2-40B4-BE49-F238E27FC236}">
                    <a16:creationId xmlns:a16="http://schemas.microsoft.com/office/drawing/2014/main" id="{12801FB0-478E-134C-9958-2AD63D9A754C}"/>
                  </a:ext>
                </a:extLst>
              </p14:cNvPr>
              <p14:cNvContentPartPr/>
              <p14:nvPr/>
            </p14:nvContentPartPr>
            <p14:xfrm>
              <a:off x="4439533" y="3587407"/>
              <a:ext cx="1281240" cy="682920"/>
            </p14:xfrm>
          </p:contentPart>
        </mc:Choice>
        <mc:Fallback xmlns="">
          <p:pic>
            <p:nvPicPr>
              <p:cNvPr id="42" name="Ink 45">
                <a:extLst>
                  <a:ext uri="{FF2B5EF4-FFF2-40B4-BE49-F238E27FC236}">
                    <a16:creationId xmlns:a16="http://schemas.microsoft.com/office/drawing/2014/main" id="{12801FB0-478E-134C-9958-2AD63D9A754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08924" y="3556807"/>
                <a:ext cx="1342817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 46">
                <a:extLst>
                  <a:ext uri="{FF2B5EF4-FFF2-40B4-BE49-F238E27FC236}">
                    <a16:creationId xmlns:a16="http://schemas.microsoft.com/office/drawing/2014/main" id="{3CA59CB5-FAF3-1C44-80D3-29CD4CD8A6F4}"/>
                  </a:ext>
                </a:extLst>
              </p14:cNvPr>
              <p14:cNvContentPartPr/>
              <p14:nvPr/>
            </p14:nvContentPartPr>
            <p14:xfrm>
              <a:off x="3434773" y="3719887"/>
              <a:ext cx="862200" cy="693720"/>
            </p14:xfrm>
          </p:contentPart>
        </mc:Choice>
        <mc:Fallback xmlns="">
          <p:pic>
            <p:nvPicPr>
              <p:cNvPr id="43" name="Ink 46">
                <a:extLst>
                  <a:ext uri="{FF2B5EF4-FFF2-40B4-BE49-F238E27FC236}">
                    <a16:creationId xmlns:a16="http://schemas.microsoft.com/office/drawing/2014/main" id="{3CA59CB5-FAF3-1C44-80D3-29CD4CD8A6F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04173" y="3689287"/>
                <a:ext cx="92376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 49">
                <a:extLst>
                  <a:ext uri="{FF2B5EF4-FFF2-40B4-BE49-F238E27FC236}">
                    <a16:creationId xmlns:a16="http://schemas.microsoft.com/office/drawing/2014/main" id="{AC53C85F-C1DF-9743-8C89-18BC31EAB845}"/>
                  </a:ext>
                </a:extLst>
              </p14:cNvPr>
              <p14:cNvContentPartPr/>
              <p14:nvPr/>
            </p14:nvContentPartPr>
            <p14:xfrm>
              <a:off x="1777693" y="3587407"/>
              <a:ext cx="1281240" cy="513360"/>
            </p14:xfrm>
          </p:contentPart>
        </mc:Choice>
        <mc:Fallback xmlns="">
          <p:pic>
            <p:nvPicPr>
              <p:cNvPr id="44" name="Ink 49">
                <a:extLst>
                  <a:ext uri="{FF2B5EF4-FFF2-40B4-BE49-F238E27FC236}">
                    <a16:creationId xmlns:a16="http://schemas.microsoft.com/office/drawing/2014/main" id="{AC53C85F-C1DF-9743-8C89-18BC31EAB8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47084" y="3556786"/>
                <a:ext cx="1342817" cy="574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50">
                <a:extLst>
                  <a:ext uri="{FF2B5EF4-FFF2-40B4-BE49-F238E27FC236}">
                    <a16:creationId xmlns:a16="http://schemas.microsoft.com/office/drawing/2014/main" id="{D42DC29F-0C76-B942-BDEA-69A0C764AA1B}"/>
                  </a:ext>
                </a:extLst>
              </p14:cNvPr>
              <p14:cNvContentPartPr/>
              <p14:nvPr/>
            </p14:nvContentPartPr>
            <p14:xfrm>
              <a:off x="1269733" y="3576967"/>
              <a:ext cx="259560" cy="630000"/>
            </p14:xfrm>
          </p:contentPart>
        </mc:Choice>
        <mc:Fallback xmlns="">
          <p:pic>
            <p:nvPicPr>
              <p:cNvPr id="45" name="Ink 50">
                <a:extLst>
                  <a:ext uri="{FF2B5EF4-FFF2-40B4-BE49-F238E27FC236}">
                    <a16:creationId xmlns:a16="http://schemas.microsoft.com/office/drawing/2014/main" id="{D42DC29F-0C76-B942-BDEA-69A0C764AA1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39133" y="3546367"/>
                <a:ext cx="32112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Ink 75">
                <a:extLst>
                  <a:ext uri="{FF2B5EF4-FFF2-40B4-BE49-F238E27FC236}">
                    <a16:creationId xmlns:a16="http://schemas.microsoft.com/office/drawing/2014/main" id="{5BD9C57A-8CE2-7B4E-9689-A2800E6668A7}"/>
                  </a:ext>
                </a:extLst>
              </p14:cNvPr>
              <p14:cNvContentPartPr/>
              <p14:nvPr/>
            </p14:nvContentPartPr>
            <p14:xfrm>
              <a:off x="3249013" y="4799527"/>
              <a:ext cx="2545560" cy="450000"/>
            </p14:xfrm>
          </p:contentPart>
        </mc:Choice>
        <mc:Fallback xmlns="">
          <p:pic>
            <p:nvPicPr>
              <p:cNvPr id="73" name="Ink 75">
                <a:extLst>
                  <a:ext uri="{FF2B5EF4-FFF2-40B4-BE49-F238E27FC236}">
                    <a16:creationId xmlns:a16="http://schemas.microsoft.com/office/drawing/2014/main" id="{5BD9C57A-8CE2-7B4E-9689-A2800E6668A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18053" y="4768567"/>
                <a:ext cx="260712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4" name="Ink 76">
                <a:extLst>
                  <a:ext uri="{FF2B5EF4-FFF2-40B4-BE49-F238E27FC236}">
                    <a16:creationId xmlns:a16="http://schemas.microsoft.com/office/drawing/2014/main" id="{F17DEF53-D62D-FD48-A35B-5AEE2A26C1C7}"/>
                  </a:ext>
                </a:extLst>
              </p14:cNvPr>
              <p14:cNvContentPartPr/>
              <p14:nvPr/>
            </p14:nvContentPartPr>
            <p14:xfrm>
              <a:off x="1343893" y="4747687"/>
              <a:ext cx="1413360" cy="835200"/>
            </p14:xfrm>
          </p:contentPart>
        </mc:Choice>
        <mc:Fallback xmlns="">
          <p:pic>
            <p:nvPicPr>
              <p:cNvPr id="74" name="Ink 76">
                <a:extLst>
                  <a:ext uri="{FF2B5EF4-FFF2-40B4-BE49-F238E27FC236}">
                    <a16:creationId xmlns:a16="http://schemas.microsoft.com/office/drawing/2014/main" id="{F17DEF53-D62D-FD48-A35B-5AEE2A26C1C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13293" y="4717087"/>
                <a:ext cx="1474560" cy="8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5" name="Ink 77">
                <a:extLst>
                  <a:ext uri="{FF2B5EF4-FFF2-40B4-BE49-F238E27FC236}">
                    <a16:creationId xmlns:a16="http://schemas.microsoft.com/office/drawing/2014/main" id="{2387C1A2-5C60-8E4A-8283-E0A194A14B9E}"/>
                  </a:ext>
                </a:extLst>
              </p14:cNvPr>
              <p14:cNvContentPartPr/>
              <p14:nvPr/>
            </p14:nvContentPartPr>
            <p14:xfrm>
              <a:off x="349213" y="4693687"/>
              <a:ext cx="502560" cy="672480"/>
            </p14:xfrm>
          </p:contentPart>
        </mc:Choice>
        <mc:Fallback xmlns="">
          <p:pic>
            <p:nvPicPr>
              <p:cNvPr id="75" name="Ink 77">
                <a:extLst>
                  <a:ext uri="{FF2B5EF4-FFF2-40B4-BE49-F238E27FC236}">
                    <a16:creationId xmlns:a16="http://schemas.microsoft.com/office/drawing/2014/main" id="{2387C1A2-5C60-8E4A-8283-E0A194A14B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8253" y="4662727"/>
                <a:ext cx="56376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C102C1C-5AFA-6F4B-8E4B-21A50131ADC5}"/>
                  </a:ext>
                </a:extLst>
              </p14:cNvPr>
              <p14:cNvContentPartPr/>
              <p14:nvPr/>
            </p14:nvContentPartPr>
            <p14:xfrm>
              <a:off x="6445093" y="4964047"/>
              <a:ext cx="111600" cy="1425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C102C1C-5AFA-6F4B-8E4B-21A50131ADC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14493" y="4933447"/>
                <a:ext cx="1728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9" name="Ink 89">
                <a:extLst>
                  <a:ext uri="{FF2B5EF4-FFF2-40B4-BE49-F238E27FC236}">
                    <a16:creationId xmlns:a16="http://schemas.microsoft.com/office/drawing/2014/main" id="{9F449D4D-1B0E-A64A-9B36-7592B4F5B64C}"/>
                  </a:ext>
                </a:extLst>
              </p14:cNvPr>
              <p14:cNvContentPartPr/>
              <p14:nvPr/>
            </p14:nvContentPartPr>
            <p14:xfrm>
              <a:off x="6942613" y="4762447"/>
              <a:ext cx="1630080" cy="560520"/>
            </p14:xfrm>
          </p:contentPart>
        </mc:Choice>
        <mc:Fallback xmlns="">
          <p:pic>
            <p:nvPicPr>
              <p:cNvPr id="89" name="Ink 89">
                <a:extLst>
                  <a:ext uri="{FF2B5EF4-FFF2-40B4-BE49-F238E27FC236}">
                    <a16:creationId xmlns:a16="http://schemas.microsoft.com/office/drawing/2014/main" id="{9F449D4D-1B0E-A64A-9B36-7592B4F5B64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11653" y="4731487"/>
                <a:ext cx="169164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059F9BE-5B24-634F-A49D-A03F928DA61A}"/>
                  </a:ext>
                </a:extLst>
              </p14:cNvPr>
              <p14:cNvContentPartPr/>
              <p14:nvPr/>
            </p14:nvContentPartPr>
            <p14:xfrm>
              <a:off x="6439693" y="5698807"/>
              <a:ext cx="95760" cy="127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059F9BE-5B24-634F-A49D-A03F928DA6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09093" y="5668207"/>
                <a:ext cx="1569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7">
                <a:extLst>
                  <a:ext uri="{FF2B5EF4-FFF2-40B4-BE49-F238E27FC236}">
                    <a16:creationId xmlns:a16="http://schemas.microsoft.com/office/drawing/2014/main" id="{82436AA1-1171-1D41-BA7F-B9F24FDF65B4}"/>
                  </a:ext>
                </a:extLst>
              </p14:cNvPr>
              <p14:cNvContentPartPr/>
              <p14:nvPr/>
            </p14:nvContentPartPr>
            <p14:xfrm>
              <a:off x="7291813" y="5620327"/>
              <a:ext cx="561240" cy="565920"/>
            </p14:xfrm>
          </p:contentPart>
        </mc:Choice>
        <mc:Fallback xmlns="">
          <p:pic>
            <p:nvPicPr>
              <p:cNvPr id="105" name="Ink 107">
                <a:extLst>
                  <a:ext uri="{FF2B5EF4-FFF2-40B4-BE49-F238E27FC236}">
                    <a16:creationId xmlns:a16="http://schemas.microsoft.com/office/drawing/2014/main" id="{82436AA1-1171-1D41-BA7F-B9F24FDF65B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61213" y="5589367"/>
                <a:ext cx="62280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8">
                <a:extLst>
                  <a:ext uri="{FF2B5EF4-FFF2-40B4-BE49-F238E27FC236}">
                    <a16:creationId xmlns:a16="http://schemas.microsoft.com/office/drawing/2014/main" id="{0FD1F84D-7871-7744-A079-9360A5748A13}"/>
                  </a:ext>
                </a:extLst>
              </p14:cNvPr>
              <p14:cNvContentPartPr/>
              <p14:nvPr/>
            </p14:nvContentPartPr>
            <p14:xfrm>
              <a:off x="6825973" y="5587927"/>
              <a:ext cx="286200" cy="354960"/>
            </p14:xfrm>
          </p:contentPart>
        </mc:Choice>
        <mc:Fallback xmlns="">
          <p:pic>
            <p:nvPicPr>
              <p:cNvPr id="106" name="Ink 108">
                <a:extLst>
                  <a:ext uri="{FF2B5EF4-FFF2-40B4-BE49-F238E27FC236}">
                    <a16:creationId xmlns:a16="http://schemas.microsoft.com/office/drawing/2014/main" id="{0FD1F84D-7871-7744-A079-9360A5748A1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95373" y="5556967"/>
                <a:ext cx="3474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2" name="Ink 112">
                <a:extLst>
                  <a:ext uri="{FF2B5EF4-FFF2-40B4-BE49-F238E27FC236}">
                    <a16:creationId xmlns:a16="http://schemas.microsoft.com/office/drawing/2014/main" id="{08B91796-EEC2-5A41-B3F8-0DDCC0B20396}"/>
                  </a:ext>
                </a:extLst>
              </p14:cNvPr>
              <p14:cNvContentPartPr/>
              <p14:nvPr/>
            </p14:nvContentPartPr>
            <p14:xfrm>
              <a:off x="8254813" y="5574967"/>
              <a:ext cx="1593000" cy="695880"/>
            </p14:xfrm>
          </p:contentPart>
        </mc:Choice>
        <mc:Fallback xmlns="">
          <p:pic>
            <p:nvPicPr>
              <p:cNvPr id="112" name="Ink 112">
                <a:extLst>
                  <a:ext uri="{FF2B5EF4-FFF2-40B4-BE49-F238E27FC236}">
                    <a16:creationId xmlns:a16="http://schemas.microsoft.com/office/drawing/2014/main" id="{08B91796-EEC2-5A41-B3F8-0DDCC0B2039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24213" y="5544367"/>
                <a:ext cx="165456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6F9E5C0-B684-6E47-BA36-7B9B0623E30E}"/>
                  </a:ext>
                </a:extLst>
              </p14:cNvPr>
              <p14:cNvContentPartPr/>
              <p14:nvPr/>
            </p14:nvContentPartPr>
            <p14:xfrm>
              <a:off x="10006213" y="5741287"/>
              <a:ext cx="190800" cy="217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6F9E5C0-B684-6E47-BA36-7B9B0623E30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975613" y="5710687"/>
                <a:ext cx="2523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DC5DCEA-99EB-0748-BED4-E7D963C771F1}"/>
                  </a:ext>
                </a:extLst>
              </p14:cNvPr>
              <p14:cNvContentPartPr/>
              <p14:nvPr/>
            </p14:nvContentPartPr>
            <p14:xfrm>
              <a:off x="10276213" y="5772967"/>
              <a:ext cx="243720" cy="153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DC5DCEA-99EB-0748-BED4-E7D963C771F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245613" y="5742367"/>
                <a:ext cx="305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3247087-5E50-3846-A555-F8B5C8E5FED8}"/>
                  </a:ext>
                </a:extLst>
              </p14:cNvPr>
              <p14:cNvContentPartPr/>
              <p14:nvPr/>
            </p14:nvContentPartPr>
            <p14:xfrm>
              <a:off x="10641253" y="5561287"/>
              <a:ext cx="116640" cy="3232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3247087-5E50-3846-A555-F8B5C8E5FED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610653" y="5530687"/>
                <a:ext cx="1782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15750E4-989A-A44E-8BAE-285FBD1C5225}"/>
                  </a:ext>
                </a:extLst>
              </p14:cNvPr>
              <p14:cNvContentPartPr/>
              <p14:nvPr/>
            </p14:nvContentPartPr>
            <p14:xfrm>
              <a:off x="10551253" y="5730847"/>
              <a:ext cx="169560" cy="162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15750E4-989A-A44E-8BAE-285FBD1C522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520653" y="5699887"/>
                <a:ext cx="231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0B5550B-5B11-0743-92F9-52557C1752E9}"/>
                  </a:ext>
                </a:extLst>
              </p14:cNvPr>
              <p14:cNvContentPartPr/>
              <p14:nvPr/>
            </p14:nvContentPartPr>
            <p14:xfrm>
              <a:off x="10842493" y="5720047"/>
              <a:ext cx="21600" cy="159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0B5550B-5B11-0743-92F9-52557C1752E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811893" y="5689447"/>
                <a:ext cx="828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B4C2E33-2818-CD42-B9A8-7D87006F2D54}"/>
                  </a:ext>
                </a:extLst>
              </p14:cNvPr>
              <p14:cNvContentPartPr/>
              <p14:nvPr/>
            </p14:nvContentPartPr>
            <p14:xfrm>
              <a:off x="10879573" y="5640847"/>
              <a:ext cx="47880" cy="374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B4C2E33-2818-CD42-B9A8-7D87006F2D5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848973" y="5609887"/>
                <a:ext cx="1094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B196A46-F249-DD41-9FF3-ABFABBA988E3}"/>
                  </a:ext>
                </a:extLst>
              </p14:cNvPr>
              <p14:cNvContentPartPr/>
              <p14:nvPr/>
            </p14:nvContentPartPr>
            <p14:xfrm>
              <a:off x="10974613" y="5751727"/>
              <a:ext cx="106200" cy="1850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B196A46-F249-DD41-9FF3-ABFABBA988E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944013" y="5721127"/>
                <a:ext cx="1674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A4CF67E-AA24-FE40-AAC2-114E3DF9846D}"/>
                  </a:ext>
                </a:extLst>
              </p14:cNvPr>
              <p14:cNvContentPartPr/>
              <p14:nvPr/>
            </p14:nvContentPartPr>
            <p14:xfrm>
              <a:off x="11160013" y="5825887"/>
              <a:ext cx="190800" cy="159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A4CF67E-AA24-FE40-AAC2-114E3DF9846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29413" y="5795287"/>
                <a:ext cx="252360" cy="22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769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E40A3317-1660-AD49-93E6-8C74702B3C20}"/>
                  </a:ext>
                </a:extLst>
              </p14:cNvPr>
              <p14:cNvContentPartPr/>
              <p14:nvPr/>
            </p14:nvContentPartPr>
            <p14:xfrm>
              <a:off x="391333" y="230407"/>
              <a:ext cx="4540680" cy="61128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E40A3317-1660-AD49-93E6-8C74702B3C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773" y="168847"/>
                <a:ext cx="466380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3" name="Ink 133">
                <a:extLst>
                  <a:ext uri="{FF2B5EF4-FFF2-40B4-BE49-F238E27FC236}">
                    <a16:creationId xmlns:a16="http://schemas.microsoft.com/office/drawing/2014/main" id="{40A3B0AF-580B-D345-91BB-6C81412CB524}"/>
                  </a:ext>
                </a:extLst>
              </p14:cNvPr>
              <p14:cNvContentPartPr/>
              <p14:nvPr/>
            </p14:nvContentPartPr>
            <p14:xfrm>
              <a:off x="142573" y="1380967"/>
              <a:ext cx="10435680" cy="2895120"/>
            </p14:xfrm>
          </p:contentPart>
        </mc:Choice>
        <mc:Fallback xmlns="">
          <p:pic>
            <p:nvPicPr>
              <p:cNvPr id="133" name="Ink 133">
                <a:extLst>
                  <a:ext uri="{FF2B5EF4-FFF2-40B4-BE49-F238E27FC236}">
                    <a16:creationId xmlns:a16="http://schemas.microsoft.com/office/drawing/2014/main" id="{40A3B0AF-580B-D345-91BB-6C81412CB5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973" y="1350363"/>
                <a:ext cx="10496880" cy="29566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7" name="Ink 137">
                <a:extLst>
                  <a:ext uri="{FF2B5EF4-FFF2-40B4-BE49-F238E27FC236}">
                    <a16:creationId xmlns:a16="http://schemas.microsoft.com/office/drawing/2014/main" id="{CB919EBE-729E-6346-86A8-2ECED2E34367}"/>
                  </a:ext>
                </a:extLst>
              </p14:cNvPr>
              <p14:cNvContentPartPr/>
              <p14:nvPr/>
            </p14:nvContentPartPr>
            <p14:xfrm>
              <a:off x="1031773" y="4926967"/>
              <a:ext cx="254520" cy="587160"/>
            </p14:xfrm>
          </p:contentPart>
        </mc:Choice>
        <mc:Fallback xmlns="">
          <p:pic>
            <p:nvPicPr>
              <p:cNvPr id="137" name="Ink 137">
                <a:extLst>
                  <a:ext uri="{FF2B5EF4-FFF2-40B4-BE49-F238E27FC236}">
                    <a16:creationId xmlns:a16="http://schemas.microsoft.com/office/drawing/2014/main" id="{CB919EBE-729E-6346-86A8-2ECED2E343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1173" y="4896367"/>
                <a:ext cx="31572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3" name="Ink 155">
                <a:extLst>
                  <a:ext uri="{FF2B5EF4-FFF2-40B4-BE49-F238E27FC236}">
                    <a16:creationId xmlns:a16="http://schemas.microsoft.com/office/drawing/2014/main" id="{AF5CC7ED-79BD-A549-A829-200DCE911EC7}"/>
                  </a:ext>
                </a:extLst>
              </p14:cNvPr>
              <p14:cNvContentPartPr/>
              <p14:nvPr/>
            </p14:nvContentPartPr>
            <p14:xfrm>
              <a:off x="1806493" y="5743807"/>
              <a:ext cx="1384560" cy="648720"/>
            </p14:xfrm>
          </p:contentPart>
        </mc:Choice>
        <mc:Fallback xmlns="">
          <p:pic>
            <p:nvPicPr>
              <p:cNvPr id="153" name="Ink 155">
                <a:extLst>
                  <a:ext uri="{FF2B5EF4-FFF2-40B4-BE49-F238E27FC236}">
                    <a16:creationId xmlns:a16="http://schemas.microsoft.com/office/drawing/2014/main" id="{AF5CC7ED-79BD-A549-A829-200DCE911E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5893" y="5712847"/>
                <a:ext cx="144576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4" name="Ink 156">
                <a:extLst>
                  <a:ext uri="{FF2B5EF4-FFF2-40B4-BE49-F238E27FC236}">
                    <a16:creationId xmlns:a16="http://schemas.microsoft.com/office/drawing/2014/main" id="{B249ED22-EDE9-7E4D-A346-D8F0D405214C}"/>
                  </a:ext>
                </a:extLst>
              </p14:cNvPr>
              <p14:cNvContentPartPr/>
              <p14:nvPr/>
            </p14:nvContentPartPr>
            <p14:xfrm>
              <a:off x="3576973" y="4897447"/>
              <a:ext cx="349560" cy="568800"/>
            </p14:xfrm>
          </p:contentPart>
        </mc:Choice>
        <mc:Fallback xmlns="">
          <p:pic>
            <p:nvPicPr>
              <p:cNvPr id="154" name="Ink 156">
                <a:extLst>
                  <a:ext uri="{FF2B5EF4-FFF2-40B4-BE49-F238E27FC236}">
                    <a16:creationId xmlns:a16="http://schemas.microsoft.com/office/drawing/2014/main" id="{B249ED22-EDE9-7E4D-A346-D8F0D40521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6373" y="4866847"/>
                <a:ext cx="411120" cy="63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5" name="Ink 157">
                <a:extLst>
                  <a:ext uri="{FF2B5EF4-FFF2-40B4-BE49-F238E27FC236}">
                    <a16:creationId xmlns:a16="http://schemas.microsoft.com/office/drawing/2014/main" id="{642EE615-5E06-304C-8429-403E17F8A80A}"/>
                  </a:ext>
                </a:extLst>
              </p14:cNvPr>
              <p14:cNvContentPartPr/>
              <p14:nvPr/>
            </p14:nvContentPartPr>
            <p14:xfrm>
              <a:off x="1550173" y="4995007"/>
              <a:ext cx="1619640" cy="508320"/>
            </p14:xfrm>
          </p:contentPart>
        </mc:Choice>
        <mc:Fallback xmlns="">
          <p:pic>
            <p:nvPicPr>
              <p:cNvPr id="155" name="Ink 157">
                <a:extLst>
                  <a:ext uri="{FF2B5EF4-FFF2-40B4-BE49-F238E27FC236}">
                    <a16:creationId xmlns:a16="http://schemas.microsoft.com/office/drawing/2014/main" id="{642EE615-5E06-304C-8429-403E17F8A8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19573" y="4964407"/>
                <a:ext cx="16808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1" name="Ink 171">
                <a:extLst>
                  <a:ext uri="{FF2B5EF4-FFF2-40B4-BE49-F238E27FC236}">
                    <a16:creationId xmlns:a16="http://schemas.microsoft.com/office/drawing/2014/main" id="{DB47A485-0763-DA4F-A38B-DD3B1E66E72B}"/>
                  </a:ext>
                </a:extLst>
              </p14:cNvPr>
              <p14:cNvContentPartPr/>
              <p14:nvPr/>
            </p14:nvContentPartPr>
            <p14:xfrm>
              <a:off x="5667037" y="4685047"/>
              <a:ext cx="317160" cy="423720"/>
            </p14:xfrm>
          </p:contentPart>
        </mc:Choice>
        <mc:Fallback xmlns="">
          <p:pic>
            <p:nvPicPr>
              <p:cNvPr id="171" name="Ink 171">
                <a:extLst>
                  <a:ext uri="{FF2B5EF4-FFF2-40B4-BE49-F238E27FC236}">
                    <a16:creationId xmlns:a16="http://schemas.microsoft.com/office/drawing/2014/main" id="{DB47A485-0763-DA4F-A38B-DD3B1E66E7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36437" y="4654447"/>
                <a:ext cx="37872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0" name="Ink 181">
                <a:extLst>
                  <a:ext uri="{FF2B5EF4-FFF2-40B4-BE49-F238E27FC236}">
                    <a16:creationId xmlns:a16="http://schemas.microsoft.com/office/drawing/2014/main" id="{7AD7FD00-996C-E243-A56E-BBBC353C3DE0}"/>
                  </a:ext>
                </a:extLst>
              </p14:cNvPr>
              <p14:cNvContentPartPr/>
              <p14:nvPr/>
            </p14:nvContentPartPr>
            <p14:xfrm>
              <a:off x="5614837" y="5463007"/>
              <a:ext cx="417960" cy="582480"/>
            </p14:xfrm>
          </p:contentPart>
        </mc:Choice>
        <mc:Fallback xmlns="">
          <p:pic>
            <p:nvPicPr>
              <p:cNvPr id="180" name="Ink 181">
                <a:extLst>
                  <a:ext uri="{FF2B5EF4-FFF2-40B4-BE49-F238E27FC236}">
                    <a16:creationId xmlns:a16="http://schemas.microsoft.com/office/drawing/2014/main" id="{7AD7FD00-996C-E243-A56E-BBBC353C3D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84237" y="5432407"/>
                <a:ext cx="47916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2" name="Ink 215">
                <a:extLst>
                  <a:ext uri="{FF2B5EF4-FFF2-40B4-BE49-F238E27FC236}">
                    <a16:creationId xmlns:a16="http://schemas.microsoft.com/office/drawing/2014/main" id="{3FE87FD9-CEBE-334A-903A-BC99184CA204}"/>
                  </a:ext>
                </a:extLst>
              </p14:cNvPr>
              <p14:cNvContentPartPr/>
              <p14:nvPr/>
            </p14:nvContentPartPr>
            <p14:xfrm>
              <a:off x="6413317" y="5558767"/>
              <a:ext cx="1185840" cy="370080"/>
            </p14:xfrm>
          </p:contentPart>
        </mc:Choice>
        <mc:Fallback xmlns="">
          <p:pic>
            <p:nvPicPr>
              <p:cNvPr id="212" name="Ink 215">
                <a:extLst>
                  <a:ext uri="{FF2B5EF4-FFF2-40B4-BE49-F238E27FC236}">
                    <a16:creationId xmlns:a16="http://schemas.microsoft.com/office/drawing/2014/main" id="{3FE87FD9-CEBE-334A-903A-BC99184CA2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82717" y="5528167"/>
                <a:ext cx="12470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4" name="Ink 217">
                <a:extLst>
                  <a:ext uri="{FF2B5EF4-FFF2-40B4-BE49-F238E27FC236}">
                    <a16:creationId xmlns:a16="http://schemas.microsoft.com/office/drawing/2014/main" id="{ABAB083B-83F8-814C-8E69-AADD45606708}"/>
                  </a:ext>
                </a:extLst>
              </p14:cNvPr>
              <p14:cNvContentPartPr/>
              <p14:nvPr/>
            </p14:nvContentPartPr>
            <p14:xfrm>
              <a:off x="6466237" y="4669927"/>
              <a:ext cx="1175040" cy="343800"/>
            </p14:xfrm>
          </p:contentPart>
        </mc:Choice>
        <mc:Fallback xmlns="">
          <p:pic>
            <p:nvPicPr>
              <p:cNvPr id="214" name="Ink 217">
                <a:extLst>
                  <a:ext uri="{FF2B5EF4-FFF2-40B4-BE49-F238E27FC236}">
                    <a16:creationId xmlns:a16="http://schemas.microsoft.com/office/drawing/2014/main" id="{ABAB083B-83F8-814C-8E69-AADD4560670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35637" y="4638967"/>
                <a:ext cx="12366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0" name="Ink 220">
                <a:extLst>
                  <a:ext uri="{FF2B5EF4-FFF2-40B4-BE49-F238E27FC236}">
                    <a16:creationId xmlns:a16="http://schemas.microsoft.com/office/drawing/2014/main" id="{B74E3792-479A-4D4A-801C-76AFDA89A556}"/>
                  </a:ext>
                </a:extLst>
              </p14:cNvPr>
              <p14:cNvContentPartPr/>
              <p14:nvPr/>
            </p14:nvContentPartPr>
            <p14:xfrm>
              <a:off x="8138437" y="4534927"/>
              <a:ext cx="2021856" cy="1884240"/>
            </p14:xfrm>
          </p:contentPart>
        </mc:Choice>
        <mc:Fallback xmlns="">
          <p:pic>
            <p:nvPicPr>
              <p:cNvPr id="220" name="Ink 220">
                <a:extLst>
                  <a:ext uri="{FF2B5EF4-FFF2-40B4-BE49-F238E27FC236}">
                    <a16:creationId xmlns:a16="http://schemas.microsoft.com/office/drawing/2014/main" id="{B74E3792-479A-4D4A-801C-76AFDA89A55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07836" y="4503967"/>
                <a:ext cx="2083059" cy="19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2" name="Ink 232">
                <a:extLst>
                  <a:ext uri="{FF2B5EF4-FFF2-40B4-BE49-F238E27FC236}">
                    <a16:creationId xmlns:a16="http://schemas.microsoft.com/office/drawing/2014/main" id="{6354F5A5-F8FC-6242-B257-A4A1D77C562D}"/>
                  </a:ext>
                </a:extLst>
              </p14:cNvPr>
              <p14:cNvContentPartPr/>
              <p14:nvPr/>
            </p14:nvContentPartPr>
            <p14:xfrm>
              <a:off x="10419133" y="4608727"/>
              <a:ext cx="307440" cy="527040"/>
            </p14:xfrm>
          </p:contentPart>
        </mc:Choice>
        <mc:Fallback xmlns="">
          <p:pic>
            <p:nvPicPr>
              <p:cNvPr id="232" name="Ink 232">
                <a:extLst>
                  <a:ext uri="{FF2B5EF4-FFF2-40B4-BE49-F238E27FC236}">
                    <a16:creationId xmlns:a16="http://schemas.microsoft.com/office/drawing/2014/main" id="{6354F5A5-F8FC-6242-B257-A4A1D77C56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88533" y="4578127"/>
                <a:ext cx="36864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7" name="Ink 248">
                <a:extLst>
                  <a:ext uri="{FF2B5EF4-FFF2-40B4-BE49-F238E27FC236}">
                    <a16:creationId xmlns:a16="http://schemas.microsoft.com/office/drawing/2014/main" id="{CEF8F759-5D60-7C45-8DA3-0E9CE8309042}"/>
                  </a:ext>
                </a:extLst>
              </p14:cNvPr>
              <p14:cNvContentPartPr/>
              <p14:nvPr/>
            </p14:nvContentPartPr>
            <p14:xfrm>
              <a:off x="10297813" y="5392087"/>
              <a:ext cx="1635120" cy="1026720"/>
            </p14:xfrm>
          </p:contentPart>
        </mc:Choice>
        <mc:Fallback xmlns="">
          <p:pic>
            <p:nvPicPr>
              <p:cNvPr id="247" name="Ink 248">
                <a:extLst>
                  <a:ext uri="{FF2B5EF4-FFF2-40B4-BE49-F238E27FC236}">
                    <a16:creationId xmlns:a16="http://schemas.microsoft.com/office/drawing/2014/main" id="{CEF8F759-5D60-7C45-8DA3-0E9CE830904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267206" y="5361498"/>
                <a:ext cx="1696694" cy="1087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8" name="Ink 249">
                <a:extLst>
                  <a:ext uri="{FF2B5EF4-FFF2-40B4-BE49-F238E27FC236}">
                    <a16:creationId xmlns:a16="http://schemas.microsoft.com/office/drawing/2014/main" id="{A329879E-276E-C74E-A6A2-52792FD81A82}"/>
                  </a:ext>
                </a:extLst>
              </p14:cNvPr>
              <p14:cNvContentPartPr/>
              <p14:nvPr/>
            </p14:nvContentPartPr>
            <p14:xfrm>
              <a:off x="10927813" y="4593607"/>
              <a:ext cx="1015560" cy="550080"/>
            </p14:xfrm>
          </p:contentPart>
        </mc:Choice>
        <mc:Fallback xmlns="">
          <p:pic>
            <p:nvPicPr>
              <p:cNvPr id="248" name="Ink 249">
                <a:extLst>
                  <a:ext uri="{FF2B5EF4-FFF2-40B4-BE49-F238E27FC236}">
                    <a16:creationId xmlns:a16="http://schemas.microsoft.com/office/drawing/2014/main" id="{A329879E-276E-C74E-A6A2-52792FD81A8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96864" y="4563007"/>
                <a:ext cx="1076738" cy="6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196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2">
                <a:extLst>
                  <a:ext uri="{FF2B5EF4-FFF2-40B4-BE49-F238E27FC236}">
                    <a16:creationId xmlns:a16="http://schemas.microsoft.com/office/drawing/2014/main" id="{CA931C65-5BC9-CC42-B376-5C59387C04BE}"/>
                  </a:ext>
                </a:extLst>
              </p14:cNvPr>
              <p14:cNvContentPartPr/>
              <p14:nvPr/>
            </p14:nvContentPartPr>
            <p14:xfrm>
              <a:off x="2306893" y="301327"/>
              <a:ext cx="1677600" cy="381600"/>
            </p14:xfrm>
          </p:contentPart>
        </mc:Choice>
        <mc:Fallback xmlns="">
          <p:pic>
            <p:nvPicPr>
              <p:cNvPr id="21" name="Ink 22">
                <a:extLst>
                  <a:ext uri="{FF2B5EF4-FFF2-40B4-BE49-F238E27FC236}">
                    <a16:creationId xmlns:a16="http://schemas.microsoft.com/office/drawing/2014/main" id="{CA931C65-5BC9-CC42-B376-5C59387C04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45346" y="239709"/>
                <a:ext cx="1800334" cy="50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3">
                <a:extLst>
                  <a:ext uri="{FF2B5EF4-FFF2-40B4-BE49-F238E27FC236}">
                    <a16:creationId xmlns:a16="http://schemas.microsoft.com/office/drawing/2014/main" id="{2E9F08EC-73BD-CE4D-A6D6-9B0AD8C1D43E}"/>
                  </a:ext>
                </a:extLst>
              </p14:cNvPr>
              <p14:cNvContentPartPr/>
              <p14:nvPr/>
            </p14:nvContentPartPr>
            <p14:xfrm>
              <a:off x="359653" y="264247"/>
              <a:ext cx="1365480" cy="370800"/>
            </p14:xfrm>
          </p:contentPart>
        </mc:Choice>
        <mc:Fallback xmlns="">
          <p:pic>
            <p:nvPicPr>
              <p:cNvPr id="22" name="Ink 23">
                <a:extLst>
                  <a:ext uri="{FF2B5EF4-FFF2-40B4-BE49-F238E27FC236}">
                    <a16:creationId xmlns:a16="http://schemas.microsoft.com/office/drawing/2014/main" id="{2E9F08EC-73BD-CE4D-A6D6-9B0AD8C1D4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093" y="203047"/>
                <a:ext cx="148860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0" name="Ink 381">
                <a:extLst>
                  <a:ext uri="{FF2B5EF4-FFF2-40B4-BE49-F238E27FC236}">
                    <a16:creationId xmlns:a16="http://schemas.microsoft.com/office/drawing/2014/main" id="{417610A7-C4C8-2045-B035-A444D2B10445}"/>
                  </a:ext>
                </a:extLst>
              </p14:cNvPr>
              <p14:cNvContentPartPr/>
              <p14:nvPr/>
            </p14:nvContentPartPr>
            <p14:xfrm>
              <a:off x="9276133" y="237967"/>
              <a:ext cx="397440" cy="429120"/>
            </p14:xfrm>
          </p:contentPart>
        </mc:Choice>
        <mc:Fallback xmlns="">
          <p:pic>
            <p:nvPicPr>
              <p:cNvPr id="380" name="Ink 381">
                <a:extLst>
                  <a:ext uri="{FF2B5EF4-FFF2-40B4-BE49-F238E27FC236}">
                    <a16:creationId xmlns:a16="http://schemas.microsoft.com/office/drawing/2014/main" id="{417610A7-C4C8-2045-B035-A444D2B104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45505" y="207367"/>
                <a:ext cx="459056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1" name="Ink 382">
                <a:extLst>
                  <a:ext uri="{FF2B5EF4-FFF2-40B4-BE49-F238E27FC236}">
                    <a16:creationId xmlns:a16="http://schemas.microsoft.com/office/drawing/2014/main" id="{35DDEC13-E0C6-994A-B3C4-E9933D4B1A38}"/>
                  </a:ext>
                </a:extLst>
              </p14:cNvPr>
              <p14:cNvContentPartPr/>
              <p14:nvPr/>
            </p14:nvContentPartPr>
            <p14:xfrm>
              <a:off x="7106413" y="312127"/>
              <a:ext cx="1873800" cy="407880"/>
            </p14:xfrm>
          </p:contentPart>
        </mc:Choice>
        <mc:Fallback xmlns="">
          <p:pic>
            <p:nvPicPr>
              <p:cNvPr id="381" name="Ink 382">
                <a:extLst>
                  <a:ext uri="{FF2B5EF4-FFF2-40B4-BE49-F238E27FC236}">
                    <a16:creationId xmlns:a16="http://schemas.microsoft.com/office/drawing/2014/main" id="{35DDEC13-E0C6-994A-B3C4-E9933D4B1A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75807" y="281527"/>
                <a:ext cx="1935372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1" name="Ink 426">
                <a:extLst>
                  <a:ext uri="{FF2B5EF4-FFF2-40B4-BE49-F238E27FC236}">
                    <a16:creationId xmlns:a16="http://schemas.microsoft.com/office/drawing/2014/main" id="{85B58AE2-95ED-F948-A565-C8420DF47F8C}"/>
                  </a:ext>
                </a:extLst>
              </p14:cNvPr>
              <p14:cNvContentPartPr/>
              <p14:nvPr/>
            </p14:nvContentPartPr>
            <p14:xfrm>
              <a:off x="9958693" y="502567"/>
              <a:ext cx="53280" cy="79560"/>
            </p14:xfrm>
          </p:contentPart>
        </mc:Choice>
        <mc:Fallback xmlns="">
          <p:pic>
            <p:nvPicPr>
              <p:cNvPr id="421" name="Ink 426">
                <a:extLst>
                  <a:ext uri="{FF2B5EF4-FFF2-40B4-BE49-F238E27FC236}">
                    <a16:creationId xmlns:a16="http://schemas.microsoft.com/office/drawing/2014/main" id="{85B58AE2-95ED-F948-A565-C8420DF47F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28093" y="471967"/>
                <a:ext cx="1144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E2BD51E0-5BCA-0746-9E35-46356D5762B0}"/>
                  </a:ext>
                </a:extLst>
              </p14:cNvPr>
              <p14:cNvContentPartPr/>
              <p14:nvPr/>
            </p14:nvContentPartPr>
            <p14:xfrm>
              <a:off x="3148213" y="6498007"/>
              <a:ext cx="106200" cy="1080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E2BD51E0-5BCA-0746-9E35-46356D5762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7613" y="6467407"/>
                <a:ext cx="167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7" name="Ink 506">
                <a:extLst>
                  <a:ext uri="{FF2B5EF4-FFF2-40B4-BE49-F238E27FC236}">
                    <a16:creationId xmlns:a16="http://schemas.microsoft.com/office/drawing/2014/main" id="{5BE67B0A-C3AD-DC4A-82BD-9C25404C5A0B}"/>
                  </a:ext>
                </a:extLst>
              </p14:cNvPr>
              <p14:cNvContentPartPr/>
              <p14:nvPr/>
            </p14:nvContentPartPr>
            <p14:xfrm>
              <a:off x="4661653" y="6376327"/>
              <a:ext cx="21600" cy="307440"/>
            </p14:xfrm>
          </p:contentPart>
        </mc:Choice>
        <mc:Fallback xmlns="">
          <p:pic>
            <p:nvPicPr>
              <p:cNvPr id="507" name="Ink 506">
                <a:extLst>
                  <a:ext uri="{FF2B5EF4-FFF2-40B4-BE49-F238E27FC236}">
                    <a16:creationId xmlns:a16="http://schemas.microsoft.com/office/drawing/2014/main" id="{5BE67B0A-C3AD-DC4A-82BD-9C25404C5A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31053" y="6345727"/>
                <a:ext cx="828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0" name="Ink 509">
                <a:extLst>
                  <a:ext uri="{FF2B5EF4-FFF2-40B4-BE49-F238E27FC236}">
                    <a16:creationId xmlns:a16="http://schemas.microsoft.com/office/drawing/2014/main" id="{2870F806-98EA-3744-9609-5EEF435978B7}"/>
                  </a:ext>
                </a:extLst>
              </p14:cNvPr>
              <p14:cNvContentPartPr/>
              <p14:nvPr/>
            </p14:nvContentPartPr>
            <p14:xfrm>
              <a:off x="5392453" y="6429247"/>
              <a:ext cx="277920" cy="201600"/>
            </p14:xfrm>
          </p:contentPart>
        </mc:Choice>
        <mc:Fallback xmlns="">
          <p:pic>
            <p:nvPicPr>
              <p:cNvPr id="510" name="Ink 509">
                <a:extLst>
                  <a:ext uri="{FF2B5EF4-FFF2-40B4-BE49-F238E27FC236}">
                    <a16:creationId xmlns:a16="http://schemas.microsoft.com/office/drawing/2014/main" id="{2870F806-98EA-3744-9609-5EEF435978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1853" y="6398647"/>
                <a:ext cx="33912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1" name="Ink 512">
                <a:extLst>
                  <a:ext uri="{FF2B5EF4-FFF2-40B4-BE49-F238E27FC236}">
                    <a16:creationId xmlns:a16="http://schemas.microsoft.com/office/drawing/2014/main" id="{2C128161-4779-C443-9DFA-750ABF73B20B}"/>
                  </a:ext>
                </a:extLst>
              </p14:cNvPr>
              <p14:cNvContentPartPr/>
              <p14:nvPr/>
            </p14:nvContentPartPr>
            <p14:xfrm>
              <a:off x="4836253" y="6402607"/>
              <a:ext cx="407880" cy="227880"/>
            </p14:xfrm>
          </p:contentPart>
        </mc:Choice>
        <mc:Fallback xmlns="">
          <p:pic>
            <p:nvPicPr>
              <p:cNvPr id="511" name="Ink 512">
                <a:extLst>
                  <a:ext uri="{FF2B5EF4-FFF2-40B4-BE49-F238E27FC236}">
                    <a16:creationId xmlns:a16="http://schemas.microsoft.com/office/drawing/2014/main" id="{2C128161-4779-C443-9DFA-750ABF73B20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05653" y="6372007"/>
                <a:ext cx="4690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2" name="Ink 513">
                <a:extLst>
                  <a:ext uri="{FF2B5EF4-FFF2-40B4-BE49-F238E27FC236}">
                    <a16:creationId xmlns:a16="http://schemas.microsoft.com/office/drawing/2014/main" id="{3DEBFF5B-69B3-BB45-933F-2E40B719421F}"/>
                  </a:ext>
                </a:extLst>
              </p14:cNvPr>
              <p14:cNvContentPartPr/>
              <p14:nvPr/>
            </p14:nvContentPartPr>
            <p14:xfrm>
              <a:off x="3566533" y="6381727"/>
              <a:ext cx="772920" cy="249120"/>
            </p14:xfrm>
          </p:contentPart>
        </mc:Choice>
        <mc:Fallback xmlns="">
          <p:pic>
            <p:nvPicPr>
              <p:cNvPr id="512" name="Ink 513">
                <a:extLst>
                  <a:ext uri="{FF2B5EF4-FFF2-40B4-BE49-F238E27FC236}">
                    <a16:creationId xmlns:a16="http://schemas.microsoft.com/office/drawing/2014/main" id="{3DEBFF5B-69B3-BB45-933F-2E40B71942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35573" y="6350767"/>
                <a:ext cx="8341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1" name="Ink 531">
                <a:extLst>
                  <a:ext uri="{FF2B5EF4-FFF2-40B4-BE49-F238E27FC236}">
                    <a16:creationId xmlns:a16="http://schemas.microsoft.com/office/drawing/2014/main" id="{A9F18F42-151E-9A4E-B8FE-1379C0204C28}"/>
                  </a:ext>
                </a:extLst>
              </p14:cNvPr>
              <p14:cNvContentPartPr/>
              <p14:nvPr/>
            </p14:nvContentPartPr>
            <p14:xfrm>
              <a:off x="221916" y="825487"/>
              <a:ext cx="11758537" cy="5424120"/>
            </p14:xfrm>
          </p:contentPart>
        </mc:Choice>
        <mc:Fallback xmlns="">
          <p:pic>
            <p:nvPicPr>
              <p:cNvPr id="531" name="Ink 531">
                <a:extLst>
                  <a:ext uri="{FF2B5EF4-FFF2-40B4-BE49-F238E27FC236}">
                    <a16:creationId xmlns:a16="http://schemas.microsoft.com/office/drawing/2014/main" id="{A9F18F42-151E-9A4E-B8FE-1379C0204C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1316" y="794529"/>
                <a:ext cx="11819736" cy="54853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02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7">
                <a:extLst>
                  <a:ext uri="{FF2B5EF4-FFF2-40B4-BE49-F238E27FC236}">
                    <a16:creationId xmlns:a16="http://schemas.microsoft.com/office/drawing/2014/main" id="{EF964244-CC16-7142-8F21-2279728C3125}"/>
                  </a:ext>
                </a:extLst>
              </p14:cNvPr>
              <p14:cNvContentPartPr/>
              <p14:nvPr/>
            </p14:nvContentPartPr>
            <p14:xfrm>
              <a:off x="2042293" y="343807"/>
              <a:ext cx="1148760" cy="381600"/>
            </p14:xfrm>
          </p:contentPart>
        </mc:Choice>
        <mc:Fallback xmlns="">
          <p:pic>
            <p:nvPicPr>
              <p:cNvPr id="16" name="Ink 17">
                <a:extLst>
                  <a:ext uri="{FF2B5EF4-FFF2-40B4-BE49-F238E27FC236}">
                    <a16:creationId xmlns:a16="http://schemas.microsoft.com/office/drawing/2014/main" id="{EF964244-CC16-7142-8F21-2279728C31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733" y="282189"/>
                <a:ext cx="1271880" cy="504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8">
                <a:extLst>
                  <a:ext uri="{FF2B5EF4-FFF2-40B4-BE49-F238E27FC236}">
                    <a16:creationId xmlns:a16="http://schemas.microsoft.com/office/drawing/2014/main" id="{9FEEC0A7-0F97-D342-886A-6CD5184274F3}"/>
                  </a:ext>
                </a:extLst>
              </p14:cNvPr>
              <p14:cNvContentPartPr/>
              <p14:nvPr/>
            </p14:nvContentPartPr>
            <p14:xfrm>
              <a:off x="438853" y="301327"/>
              <a:ext cx="1434600" cy="508320"/>
            </p14:xfrm>
          </p:contentPart>
        </mc:Choice>
        <mc:Fallback xmlns="">
          <p:pic>
            <p:nvPicPr>
              <p:cNvPr id="17" name="Ink 18">
                <a:extLst>
                  <a:ext uri="{FF2B5EF4-FFF2-40B4-BE49-F238E27FC236}">
                    <a16:creationId xmlns:a16="http://schemas.microsoft.com/office/drawing/2014/main" id="{9FEEC0A7-0F97-D342-886A-6CD5184274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638" y="239767"/>
                <a:ext cx="1557751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BF9E7BFF-E464-FC49-B05A-38CE47D4ABD2}"/>
                  </a:ext>
                </a:extLst>
              </p14:cNvPr>
              <p14:cNvContentPartPr/>
              <p14:nvPr/>
            </p14:nvContentPartPr>
            <p14:xfrm>
              <a:off x="3767413" y="407167"/>
              <a:ext cx="402480" cy="33660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BF9E7BFF-E464-FC49-B05A-38CE47D4A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5853" y="345607"/>
                <a:ext cx="5256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40">
                <a:extLst>
                  <a:ext uri="{FF2B5EF4-FFF2-40B4-BE49-F238E27FC236}">
                    <a16:creationId xmlns:a16="http://schemas.microsoft.com/office/drawing/2014/main" id="{02FFE272-9AB6-684C-A3D5-3D950A9B344B}"/>
                  </a:ext>
                </a:extLst>
              </p14:cNvPr>
              <p14:cNvContentPartPr/>
              <p14:nvPr/>
            </p14:nvContentPartPr>
            <p14:xfrm>
              <a:off x="4351333" y="449647"/>
              <a:ext cx="606960" cy="322920"/>
            </p14:xfrm>
          </p:contentPart>
        </mc:Choice>
        <mc:Fallback xmlns="">
          <p:pic>
            <p:nvPicPr>
              <p:cNvPr id="39" name="Ink 40">
                <a:extLst>
                  <a:ext uri="{FF2B5EF4-FFF2-40B4-BE49-F238E27FC236}">
                    <a16:creationId xmlns:a16="http://schemas.microsoft.com/office/drawing/2014/main" id="{02FFE272-9AB6-684C-A3D5-3D950A9B34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89773" y="388156"/>
                <a:ext cx="730080" cy="445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57">
                <a:extLst>
                  <a:ext uri="{FF2B5EF4-FFF2-40B4-BE49-F238E27FC236}">
                    <a16:creationId xmlns:a16="http://schemas.microsoft.com/office/drawing/2014/main" id="{4B12EEF5-C571-3742-AD2D-76A410769E02}"/>
                  </a:ext>
                </a:extLst>
              </p14:cNvPr>
              <p14:cNvContentPartPr/>
              <p14:nvPr/>
            </p14:nvContentPartPr>
            <p14:xfrm>
              <a:off x="5572093" y="402487"/>
              <a:ext cx="2899800" cy="412560"/>
            </p14:xfrm>
          </p:contentPart>
        </mc:Choice>
        <mc:Fallback xmlns="">
          <p:pic>
            <p:nvPicPr>
              <p:cNvPr id="57" name="Ink 57">
                <a:extLst>
                  <a:ext uri="{FF2B5EF4-FFF2-40B4-BE49-F238E27FC236}">
                    <a16:creationId xmlns:a16="http://schemas.microsoft.com/office/drawing/2014/main" id="{4B12EEF5-C571-3742-AD2D-76A410769E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10541" y="340927"/>
                <a:ext cx="3022905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5" name="Ink 285">
                <a:extLst>
                  <a:ext uri="{FF2B5EF4-FFF2-40B4-BE49-F238E27FC236}">
                    <a16:creationId xmlns:a16="http://schemas.microsoft.com/office/drawing/2014/main" id="{CD712221-7E8F-BA46-991E-27FB7D9EA2AE}"/>
                  </a:ext>
                </a:extLst>
              </p14:cNvPr>
              <p14:cNvContentPartPr/>
              <p14:nvPr/>
            </p14:nvContentPartPr>
            <p14:xfrm>
              <a:off x="9567013" y="4857487"/>
              <a:ext cx="2381760" cy="1482120"/>
            </p14:xfrm>
          </p:contentPart>
        </mc:Choice>
        <mc:Fallback xmlns="">
          <p:pic>
            <p:nvPicPr>
              <p:cNvPr id="285" name="Ink 285">
                <a:extLst>
                  <a:ext uri="{FF2B5EF4-FFF2-40B4-BE49-F238E27FC236}">
                    <a16:creationId xmlns:a16="http://schemas.microsoft.com/office/drawing/2014/main" id="{CD712221-7E8F-BA46-991E-27FB7D9EA2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36048" y="4826527"/>
                <a:ext cx="2442969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3" name="Ink 334">
                <a:extLst>
                  <a:ext uri="{FF2B5EF4-FFF2-40B4-BE49-F238E27FC236}">
                    <a16:creationId xmlns:a16="http://schemas.microsoft.com/office/drawing/2014/main" id="{B380CAA7-5925-EB47-B7E7-F3F6580A2128}"/>
                  </a:ext>
                </a:extLst>
              </p14:cNvPr>
              <p14:cNvContentPartPr/>
              <p14:nvPr/>
            </p14:nvContentPartPr>
            <p14:xfrm>
              <a:off x="6757213" y="5742007"/>
              <a:ext cx="1170000" cy="317160"/>
            </p14:xfrm>
          </p:contentPart>
        </mc:Choice>
        <mc:Fallback xmlns="">
          <p:pic>
            <p:nvPicPr>
              <p:cNvPr id="333" name="Ink 334">
                <a:extLst>
                  <a:ext uri="{FF2B5EF4-FFF2-40B4-BE49-F238E27FC236}">
                    <a16:creationId xmlns:a16="http://schemas.microsoft.com/office/drawing/2014/main" id="{B380CAA7-5925-EB47-B7E7-F3F6580A21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26243" y="5711047"/>
                <a:ext cx="1231219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4" name="Ink 335">
                <a:extLst>
                  <a:ext uri="{FF2B5EF4-FFF2-40B4-BE49-F238E27FC236}">
                    <a16:creationId xmlns:a16="http://schemas.microsoft.com/office/drawing/2014/main" id="{1063BFA4-FC87-5546-BD1D-86EB0DE2DCB9}"/>
                  </a:ext>
                </a:extLst>
              </p14:cNvPr>
              <p14:cNvContentPartPr/>
              <p14:nvPr/>
            </p14:nvContentPartPr>
            <p14:xfrm>
              <a:off x="6106333" y="5196247"/>
              <a:ext cx="2318040" cy="302040"/>
            </p14:xfrm>
          </p:contentPart>
        </mc:Choice>
        <mc:Fallback xmlns="">
          <p:pic>
            <p:nvPicPr>
              <p:cNvPr id="334" name="Ink 335">
                <a:extLst>
                  <a:ext uri="{FF2B5EF4-FFF2-40B4-BE49-F238E27FC236}">
                    <a16:creationId xmlns:a16="http://schemas.microsoft.com/office/drawing/2014/main" id="{1063BFA4-FC87-5546-BD1D-86EB0DE2DCB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75373" y="5165287"/>
                <a:ext cx="23792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3" name="Ink 363">
                <a:extLst>
                  <a:ext uri="{FF2B5EF4-FFF2-40B4-BE49-F238E27FC236}">
                    <a16:creationId xmlns:a16="http://schemas.microsoft.com/office/drawing/2014/main" id="{0C25162B-CA09-AF42-9F17-4B07323F7589}"/>
                  </a:ext>
                </a:extLst>
              </p14:cNvPr>
              <p14:cNvContentPartPr/>
              <p14:nvPr/>
            </p14:nvContentPartPr>
            <p14:xfrm>
              <a:off x="475933" y="4910407"/>
              <a:ext cx="5276160" cy="1376280"/>
            </p14:xfrm>
          </p:contentPart>
        </mc:Choice>
        <mc:Fallback xmlns="">
          <p:pic>
            <p:nvPicPr>
              <p:cNvPr id="363" name="Ink 363">
                <a:extLst>
                  <a:ext uri="{FF2B5EF4-FFF2-40B4-BE49-F238E27FC236}">
                    <a16:creationId xmlns:a16="http://schemas.microsoft.com/office/drawing/2014/main" id="{0C25162B-CA09-AF42-9F17-4B07323F75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4973" y="4879439"/>
                <a:ext cx="5337360" cy="14374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8D4F2837-6E9D-3B4D-8E29-573F517E8B1E}"/>
                  </a:ext>
                </a:extLst>
              </p14:cNvPr>
              <p14:cNvContentPartPr/>
              <p14:nvPr/>
            </p14:nvContentPartPr>
            <p14:xfrm>
              <a:off x="5894653" y="4963327"/>
              <a:ext cx="69120" cy="1259640"/>
            </p14:xfrm>
          </p:contentPart>
        </mc:Choice>
        <mc:Fallback xmlns=""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8D4F2837-6E9D-3B4D-8E29-573F517E8B1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63693" y="4932367"/>
                <a:ext cx="13032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6" name="Ink 365">
                <a:extLst>
                  <a:ext uri="{FF2B5EF4-FFF2-40B4-BE49-F238E27FC236}">
                    <a16:creationId xmlns:a16="http://schemas.microsoft.com/office/drawing/2014/main" id="{00000DD8-C8DC-2F47-A2B9-7BADAFE26F17}"/>
                  </a:ext>
                </a:extLst>
              </p14:cNvPr>
              <p14:cNvContentPartPr/>
              <p14:nvPr/>
            </p14:nvContentPartPr>
            <p14:xfrm>
              <a:off x="5947573" y="4873327"/>
              <a:ext cx="2841840" cy="1397520"/>
            </p14:xfrm>
          </p:contentPart>
        </mc:Choice>
        <mc:Fallback xmlns="">
          <p:pic>
            <p:nvPicPr>
              <p:cNvPr id="366" name="Ink 365">
                <a:extLst>
                  <a:ext uri="{FF2B5EF4-FFF2-40B4-BE49-F238E27FC236}">
                    <a16:creationId xmlns:a16="http://schemas.microsoft.com/office/drawing/2014/main" id="{00000DD8-C8DC-2F47-A2B9-7BADAFE26F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6613" y="4842359"/>
                <a:ext cx="2903040" cy="1458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0" name="Ink 390">
                <a:extLst>
                  <a:ext uri="{FF2B5EF4-FFF2-40B4-BE49-F238E27FC236}">
                    <a16:creationId xmlns:a16="http://schemas.microsoft.com/office/drawing/2014/main" id="{709A4AB5-C090-124D-A9AC-3C9151B23FDE}"/>
                  </a:ext>
                </a:extLst>
              </p14:cNvPr>
              <p14:cNvContentPartPr/>
              <p14:nvPr/>
            </p14:nvContentPartPr>
            <p14:xfrm>
              <a:off x="767173" y="1031767"/>
              <a:ext cx="10800574" cy="3688560"/>
            </p14:xfrm>
          </p:contentPart>
        </mc:Choice>
        <mc:Fallback xmlns="">
          <p:pic>
            <p:nvPicPr>
              <p:cNvPr id="390" name="Ink 390">
                <a:extLst>
                  <a:ext uri="{FF2B5EF4-FFF2-40B4-BE49-F238E27FC236}">
                    <a16:creationId xmlns:a16="http://schemas.microsoft.com/office/drawing/2014/main" id="{709A4AB5-C090-124D-A9AC-3C9151B23FD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6213" y="1000810"/>
                <a:ext cx="10861773" cy="3749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1F2E094C-933A-F143-BC48-8706B2B5F9E6}"/>
                  </a:ext>
                </a:extLst>
              </p14:cNvPr>
              <p14:cNvContentPartPr/>
              <p14:nvPr/>
            </p14:nvContentPartPr>
            <p14:xfrm>
              <a:off x="6423853" y="4482007"/>
              <a:ext cx="275400" cy="3124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1F2E094C-933A-F143-BC48-8706B2B5F9E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92893" y="4451047"/>
                <a:ext cx="33660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53B62335-EDA7-6D43-AD7C-A9C981B2B366}"/>
                  </a:ext>
                </a:extLst>
              </p14:cNvPr>
              <p14:cNvContentPartPr/>
              <p14:nvPr/>
            </p14:nvContentPartPr>
            <p14:xfrm>
              <a:off x="6878893" y="4449967"/>
              <a:ext cx="79560" cy="25452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53B62335-EDA7-6D43-AD7C-A9C981B2B36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47933" y="4418963"/>
                <a:ext cx="140760" cy="3158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4" name="Ink 393">
                <a:extLst>
                  <a:ext uri="{FF2B5EF4-FFF2-40B4-BE49-F238E27FC236}">
                    <a16:creationId xmlns:a16="http://schemas.microsoft.com/office/drawing/2014/main" id="{0301ED0D-FA9D-B94C-8E34-789A90742F65}"/>
                  </a:ext>
                </a:extLst>
              </p14:cNvPr>
              <p14:cNvContentPartPr/>
              <p14:nvPr/>
            </p14:nvContentPartPr>
            <p14:xfrm>
              <a:off x="7032613" y="4487047"/>
              <a:ext cx="153720" cy="196200"/>
            </p14:xfrm>
          </p:contentPart>
        </mc:Choice>
        <mc:Fallback xmlns="">
          <p:pic>
            <p:nvPicPr>
              <p:cNvPr id="394" name="Ink 393">
                <a:extLst>
                  <a:ext uri="{FF2B5EF4-FFF2-40B4-BE49-F238E27FC236}">
                    <a16:creationId xmlns:a16="http://schemas.microsoft.com/office/drawing/2014/main" id="{0301ED0D-FA9D-B94C-8E34-789A90742F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01653" y="4456087"/>
                <a:ext cx="2149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5" name="Ink 394">
                <a:extLst>
                  <a:ext uri="{FF2B5EF4-FFF2-40B4-BE49-F238E27FC236}">
                    <a16:creationId xmlns:a16="http://schemas.microsoft.com/office/drawing/2014/main" id="{80684C32-2106-234B-8149-342CB497BD40}"/>
                  </a:ext>
                </a:extLst>
              </p14:cNvPr>
              <p14:cNvContentPartPr/>
              <p14:nvPr/>
            </p14:nvContentPartPr>
            <p14:xfrm>
              <a:off x="7270573" y="4365367"/>
              <a:ext cx="100800" cy="386640"/>
            </p14:xfrm>
          </p:contentPart>
        </mc:Choice>
        <mc:Fallback xmlns="">
          <p:pic>
            <p:nvPicPr>
              <p:cNvPr id="395" name="Ink 394">
                <a:extLst>
                  <a:ext uri="{FF2B5EF4-FFF2-40B4-BE49-F238E27FC236}">
                    <a16:creationId xmlns:a16="http://schemas.microsoft.com/office/drawing/2014/main" id="{80684C32-2106-234B-8149-342CB497BD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39723" y="4334407"/>
                <a:ext cx="161782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6" name="Ink 395">
                <a:extLst>
                  <a:ext uri="{FF2B5EF4-FFF2-40B4-BE49-F238E27FC236}">
                    <a16:creationId xmlns:a16="http://schemas.microsoft.com/office/drawing/2014/main" id="{D82C4AD1-565A-7246-8695-29014D63CB52}"/>
                  </a:ext>
                </a:extLst>
              </p14:cNvPr>
              <p14:cNvContentPartPr/>
              <p14:nvPr/>
            </p14:nvContentPartPr>
            <p14:xfrm>
              <a:off x="7429333" y="4608727"/>
              <a:ext cx="122040" cy="148680"/>
            </p14:xfrm>
          </p:contentPart>
        </mc:Choice>
        <mc:Fallback xmlns="">
          <p:pic>
            <p:nvPicPr>
              <p:cNvPr id="396" name="Ink 395">
                <a:extLst>
                  <a:ext uri="{FF2B5EF4-FFF2-40B4-BE49-F238E27FC236}">
                    <a16:creationId xmlns:a16="http://schemas.microsoft.com/office/drawing/2014/main" id="{D82C4AD1-565A-7246-8695-29014D63CB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98464" y="4577692"/>
                <a:ext cx="183060" cy="210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3" name="Ink 403">
                <a:extLst>
                  <a:ext uri="{FF2B5EF4-FFF2-40B4-BE49-F238E27FC236}">
                    <a16:creationId xmlns:a16="http://schemas.microsoft.com/office/drawing/2014/main" id="{F1ACDF6D-96F4-1940-A18F-BA45E5307A31}"/>
                  </a:ext>
                </a:extLst>
              </p14:cNvPr>
              <p14:cNvContentPartPr/>
              <p14:nvPr/>
            </p14:nvContentPartPr>
            <p14:xfrm>
              <a:off x="3841573" y="3963967"/>
              <a:ext cx="412920" cy="936360"/>
            </p14:xfrm>
          </p:contentPart>
        </mc:Choice>
        <mc:Fallback xmlns="">
          <p:pic>
            <p:nvPicPr>
              <p:cNvPr id="403" name="Ink 403">
                <a:extLst>
                  <a:ext uri="{FF2B5EF4-FFF2-40B4-BE49-F238E27FC236}">
                    <a16:creationId xmlns:a16="http://schemas.microsoft.com/office/drawing/2014/main" id="{F1ACDF6D-96F4-1940-A18F-BA45E5307A3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11000" y="3933367"/>
                <a:ext cx="474067" cy="9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9" name="Ink 409">
                <a:extLst>
                  <a:ext uri="{FF2B5EF4-FFF2-40B4-BE49-F238E27FC236}">
                    <a16:creationId xmlns:a16="http://schemas.microsoft.com/office/drawing/2014/main" id="{D3CB9DB2-33DA-D640-A60A-7E5A04E33A82}"/>
                  </a:ext>
                </a:extLst>
              </p14:cNvPr>
              <p14:cNvContentPartPr/>
              <p14:nvPr/>
            </p14:nvContentPartPr>
            <p14:xfrm>
              <a:off x="3063613" y="4264927"/>
              <a:ext cx="619560" cy="581760"/>
            </p14:xfrm>
          </p:contentPart>
        </mc:Choice>
        <mc:Fallback xmlns="">
          <p:pic>
            <p:nvPicPr>
              <p:cNvPr id="409" name="Ink 409">
                <a:extLst>
                  <a:ext uri="{FF2B5EF4-FFF2-40B4-BE49-F238E27FC236}">
                    <a16:creationId xmlns:a16="http://schemas.microsoft.com/office/drawing/2014/main" id="{D3CB9DB2-33DA-D640-A60A-7E5A04E33A8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33013" y="4234327"/>
                <a:ext cx="68076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" name="Ink 4">
                <a:extLst>
                  <a:ext uri="{FF2B5EF4-FFF2-40B4-BE49-F238E27FC236}">
                    <a16:creationId xmlns:a16="http://schemas.microsoft.com/office/drawing/2014/main" id="{473C1AE0-BA92-A342-A43B-C603B7A4291A}"/>
                  </a:ext>
                </a:extLst>
              </p14:cNvPr>
              <p14:cNvContentPartPr/>
              <p14:nvPr/>
            </p14:nvContentPartPr>
            <p14:xfrm>
              <a:off x="10403293" y="4153687"/>
              <a:ext cx="259920" cy="709560"/>
            </p14:xfrm>
          </p:contentPart>
        </mc:Choice>
        <mc:Fallback xmlns="">
          <p:pic>
            <p:nvPicPr>
              <p:cNvPr id="4" name="Ink 4">
                <a:extLst>
                  <a:ext uri="{FF2B5EF4-FFF2-40B4-BE49-F238E27FC236}">
                    <a16:creationId xmlns:a16="http://schemas.microsoft.com/office/drawing/2014/main" id="{473C1AE0-BA92-A342-A43B-C603B7A4291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372651" y="4123087"/>
                <a:ext cx="321565" cy="77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6438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1348DED-9B3A-E840-8AD5-7920FFA6A1A6}"/>
                  </a:ext>
                </a:extLst>
              </p14:cNvPr>
              <p14:cNvContentPartPr/>
              <p14:nvPr/>
            </p14:nvContentPartPr>
            <p14:xfrm>
              <a:off x="3677413" y="470887"/>
              <a:ext cx="16200" cy="21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1348DED-9B3A-E840-8AD5-7920FFA6A1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5853" y="409327"/>
                <a:ext cx="13932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4057F1-124C-1242-85C8-FAF178015F08}"/>
                  </a:ext>
                </a:extLst>
              </p14:cNvPr>
              <p14:cNvContentPartPr/>
              <p14:nvPr/>
            </p14:nvContentPartPr>
            <p14:xfrm>
              <a:off x="3682813" y="698407"/>
              <a:ext cx="1620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4057F1-124C-1242-85C8-FAF178015F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21253" y="636847"/>
                <a:ext cx="1393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9">
                <a:extLst>
                  <a:ext uri="{FF2B5EF4-FFF2-40B4-BE49-F238E27FC236}">
                    <a16:creationId xmlns:a16="http://schemas.microsoft.com/office/drawing/2014/main" id="{F9CBE02B-3E5F-0F48-AB38-3B07A9C1C070}"/>
                  </a:ext>
                </a:extLst>
              </p14:cNvPr>
              <p14:cNvContentPartPr/>
              <p14:nvPr/>
            </p14:nvContentPartPr>
            <p14:xfrm>
              <a:off x="2068933" y="383047"/>
              <a:ext cx="1413000" cy="394200"/>
            </p14:xfrm>
          </p:contentPart>
        </mc:Choice>
        <mc:Fallback xmlns="">
          <p:pic>
            <p:nvPicPr>
              <p:cNvPr id="18" name="Ink 19">
                <a:extLst>
                  <a:ext uri="{FF2B5EF4-FFF2-40B4-BE49-F238E27FC236}">
                    <a16:creationId xmlns:a16="http://schemas.microsoft.com/office/drawing/2014/main" id="{F9CBE02B-3E5F-0F48-AB38-3B07A9C1C0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7389" y="321487"/>
                <a:ext cx="1536089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20">
                <a:extLst>
                  <a:ext uri="{FF2B5EF4-FFF2-40B4-BE49-F238E27FC236}">
                    <a16:creationId xmlns:a16="http://schemas.microsoft.com/office/drawing/2014/main" id="{7A262AEF-A191-0543-A4D2-851306FE949B}"/>
                  </a:ext>
                </a:extLst>
              </p14:cNvPr>
              <p14:cNvContentPartPr/>
              <p14:nvPr/>
            </p14:nvContentPartPr>
            <p14:xfrm>
              <a:off x="380173" y="365047"/>
              <a:ext cx="1064520" cy="391680"/>
            </p14:xfrm>
          </p:contentPart>
        </mc:Choice>
        <mc:Fallback xmlns="">
          <p:pic>
            <p:nvPicPr>
              <p:cNvPr id="19" name="Ink 20">
                <a:extLst>
                  <a:ext uri="{FF2B5EF4-FFF2-40B4-BE49-F238E27FC236}">
                    <a16:creationId xmlns:a16="http://schemas.microsoft.com/office/drawing/2014/main" id="{7A262AEF-A191-0543-A4D2-851306FE94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613" y="303544"/>
                <a:ext cx="1187640" cy="5146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5">
                <a:extLst>
                  <a:ext uri="{FF2B5EF4-FFF2-40B4-BE49-F238E27FC236}">
                    <a16:creationId xmlns:a16="http://schemas.microsoft.com/office/drawing/2014/main" id="{15C65804-C1C2-9A46-9F5E-7139606D6E82}"/>
                  </a:ext>
                </a:extLst>
              </p14:cNvPr>
              <p14:cNvContentPartPr/>
              <p14:nvPr/>
            </p14:nvContentPartPr>
            <p14:xfrm>
              <a:off x="1915573" y="1991887"/>
              <a:ext cx="2295000" cy="447840"/>
            </p14:xfrm>
          </p:contentPart>
        </mc:Choice>
        <mc:Fallback xmlns="">
          <p:pic>
            <p:nvPicPr>
              <p:cNvPr id="34" name="Ink 35">
                <a:extLst>
                  <a:ext uri="{FF2B5EF4-FFF2-40B4-BE49-F238E27FC236}">
                    <a16:creationId xmlns:a16="http://schemas.microsoft.com/office/drawing/2014/main" id="{15C65804-C1C2-9A46-9F5E-7139606D6E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4013" y="1930327"/>
                <a:ext cx="241812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10F5C37-21D5-4F40-B96A-013B720E69DB}"/>
                  </a:ext>
                </a:extLst>
              </p14:cNvPr>
              <p14:cNvContentPartPr/>
              <p14:nvPr/>
            </p14:nvContentPartPr>
            <p14:xfrm>
              <a:off x="5137933" y="2095207"/>
              <a:ext cx="58680" cy="366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10F5C37-21D5-4F40-B96A-013B720E69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76373" y="2033647"/>
                <a:ext cx="1818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428E612-5C74-E14D-A39C-F6D288DA762B}"/>
                  </a:ext>
                </a:extLst>
              </p14:cNvPr>
              <p14:cNvContentPartPr/>
              <p14:nvPr/>
            </p14:nvContentPartPr>
            <p14:xfrm>
              <a:off x="5005813" y="2010607"/>
              <a:ext cx="381240" cy="37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428E612-5C74-E14D-A39C-F6D288DA76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44253" y="1949047"/>
                <a:ext cx="5043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664E5DA-7770-2546-AA70-5F299F1A5C49}"/>
                  </a:ext>
                </a:extLst>
              </p14:cNvPr>
              <p14:cNvContentPartPr/>
              <p14:nvPr/>
            </p14:nvContentPartPr>
            <p14:xfrm>
              <a:off x="5540053" y="2090167"/>
              <a:ext cx="69120" cy="341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664E5DA-7770-2546-AA70-5F299F1A5C4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78493" y="2028607"/>
                <a:ext cx="19224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8B9EC94-0651-9D49-A1A9-B2698890AC1E}"/>
                  </a:ext>
                </a:extLst>
              </p14:cNvPr>
              <p14:cNvContentPartPr/>
              <p14:nvPr/>
            </p14:nvContentPartPr>
            <p14:xfrm>
              <a:off x="5725453" y="2032567"/>
              <a:ext cx="79560" cy="380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8B9EC94-0651-9D49-A1A9-B2698890AC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63893" y="1971007"/>
                <a:ext cx="20268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55CE245-4F43-0B48-8B71-3BB5B01FF711}"/>
                  </a:ext>
                </a:extLst>
              </p14:cNvPr>
              <p14:cNvContentPartPr/>
              <p14:nvPr/>
            </p14:nvContentPartPr>
            <p14:xfrm>
              <a:off x="5608813" y="2185207"/>
              <a:ext cx="212040" cy="42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55CE245-4F43-0B48-8B71-3BB5B01FF71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47613" y="2123647"/>
                <a:ext cx="335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60ACDD1-81D3-194D-8455-C3511E59B174}"/>
                  </a:ext>
                </a:extLst>
              </p14:cNvPr>
              <p14:cNvContentPartPr/>
              <p14:nvPr/>
            </p14:nvContentPartPr>
            <p14:xfrm>
              <a:off x="5963413" y="2005207"/>
              <a:ext cx="262440" cy="397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60ACDD1-81D3-194D-8455-C3511E59B17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1853" y="1944007"/>
                <a:ext cx="38556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5545FE7-6A20-9348-BB4A-C6D8E126C434}"/>
                  </a:ext>
                </a:extLst>
              </p14:cNvPr>
              <p14:cNvContentPartPr/>
              <p14:nvPr/>
            </p14:nvContentPartPr>
            <p14:xfrm>
              <a:off x="6016333" y="2201047"/>
              <a:ext cx="275400" cy="586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5545FE7-6A20-9348-BB4A-C6D8E126C4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54773" y="2139487"/>
                <a:ext cx="398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6B44968-FF38-9847-8FAC-9A5D23762BA9}"/>
                  </a:ext>
                </a:extLst>
              </p14:cNvPr>
              <p14:cNvContentPartPr/>
              <p14:nvPr/>
            </p14:nvContentPartPr>
            <p14:xfrm>
              <a:off x="6418453" y="2063527"/>
              <a:ext cx="69120" cy="304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6B44968-FF38-9847-8FAC-9A5D23762BA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57253" y="2001967"/>
                <a:ext cx="19224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632B95F-4351-0C45-AA47-BE2163291A23}"/>
                  </a:ext>
                </a:extLst>
              </p14:cNvPr>
              <p14:cNvContentPartPr/>
              <p14:nvPr/>
            </p14:nvContentPartPr>
            <p14:xfrm>
              <a:off x="6301453" y="2016007"/>
              <a:ext cx="334440" cy="5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632B95F-4351-0C45-AA47-BE2163291A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39893" y="1954447"/>
                <a:ext cx="4575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9">
                <a:extLst>
                  <a:ext uri="{FF2B5EF4-FFF2-40B4-BE49-F238E27FC236}">
                    <a16:creationId xmlns:a16="http://schemas.microsoft.com/office/drawing/2014/main" id="{61573C3A-9DD2-E24E-A626-FD99674E12F2}"/>
                  </a:ext>
                </a:extLst>
              </p14:cNvPr>
              <p14:cNvContentPartPr/>
              <p14:nvPr/>
            </p14:nvContentPartPr>
            <p14:xfrm>
              <a:off x="3269893" y="3148207"/>
              <a:ext cx="4222800" cy="656640"/>
            </p14:xfrm>
          </p:contentPart>
        </mc:Choice>
        <mc:Fallback xmlns="">
          <p:pic>
            <p:nvPicPr>
              <p:cNvPr id="69" name="Ink 69">
                <a:extLst>
                  <a:ext uri="{FF2B5EF4-FFF2-40B4-BE49-F238E27FC236}">
                    <a16:creationId xmlns:a16="http://schemas.microsoft.com/office/drawing/2014/main" id="{61573C3A-9DD2-E24E-A626-FD99674E12F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08688" y="3087007"/>
                <a:ext cx="434593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CF54B93-4230-3F43-8CE6-490DE81AE98A}"/>
                  </a:ext>
                </a:extLst>
              </p14:cNvPr>
              <p14:cNvContentPartPr/>
              <p14:nvPr/>
            </p14:nvContentPartPr>
            <p14:xfrm>
              <a:off x="3190693" y="3984487"/>
              <a:ext cx="4895280" cy="27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CF54B93-4230-3F43-8CE6-490DE81AE98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29133" y="3922927"/>
                <a:ext cx="50184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7B9423F-CD27-C84F-B1CC-245FAB225319}"/>
                  </a:ext>
                </a:extLst>
              </p14:cNvPr>
              <p14:cNvContentPartPr/>
              <p14:nvPr/>
            </p14:nvContentPartPr>
            <p14:xfrm>
              <a:off x="10921693" y="3984487"/>
              <a:ext cx="32040" cy="5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7B9423F-CD27-C84F-B1CC-245FAB22531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60133" y="3922927"/>
                <a:ext cx="1551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8" name="Ink 78">
                <a:extLst>
                  <a:ext uri="{FF2B5EF4-FFF2-40B4-BE49-F238E27FC236}">
                    <a16:creationId xmlns:a16="http://schemas.microsoft.com/office/drawing/2014/main" id="{4792BC69-63C9-9844-BE67-901D3E71F190}"/>
                  </a:ext>
                </a:extLst>
              </p14:cNvPr>
              <p14:cNvContentPartPr/>
              <p14:nvPr/>
            </p14:nvContentPartPr>
            <p14:xfrm>
              <a:off x="9138613" y="3537727"/>
              <a:ext cx="1545480" cy="441720"/>
            </p14:xfrm>
          </p:contentPart>
        </mc:Choice>
        <mc:Fallback xmlns="">
          <p:pic>
            <p:nvPicPr>
              <p:cNvPr id="78" name="Ink 78">
                <a:extLst>
                  <a:ext uri="{FF2B5EF4-FFF2-40B4-BE49-F238E27FC236}">
                    <a16:creationId xmlns:a16="http://schemas.microsoft.com/office/drawing/2014/main" id="{4792BC69-63C9-9844-BE67-901D3E71F19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77053" y="3476217"/>
                <a:ext cx="1668600" cy="5643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4" name="Ink 84">
                <a:extLst>
                  <a:ext uri="{FF2B5EF4-FFF2-40B4-BE49-F238E27FC236}">
                    <a16:creationId xmlns:a16="http://schemas.microsoft.com/office/drawing/2014/main" id="{B7160200-9EEC-4940-AF8C-51254F4EA542}"/>
                  </a:ext>
                </a:extLst>
              </p14:cNvPr>
              <p14:cNvContentPartPr/>
              <p14:nvPr/>
            </p14:nvContentPartPr>
            <p14:xfrm>
              <a:off x="597613" y="5339527"/>
              <a:ext cx="556200" cy="275040"/>
            </p14:xfrm>
          </p:contentPart>
        </mc:Choice>
        <mc:Fallback xmlns="">
          <p:pic>
            <p:nvPicPr>
              <p:cNvPr id="84" name="Ink 84">
                <a:extLst>
                  <a:ext uri="{FF2B5EF4-FFF2-40B4-BE49-F238E27FC236}">
                    <a16:creationId xmlns:a16="http://schemas.microsoft.com/office/drawing/2014/main" id="{B7160200-9EEC-4940-AF8C-51254F4EA54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6993" y="5308927"/>
                <a:ext cx="6178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942E2C-BCCF-3449-B180-FA5BC163D606}"/>
                  </a:ext>
                </a:extLst>
              </p14:cNvPr>
              <p14:cNvContentPartPr/>
              <p14:nvPr/>
            </p14:nvContentPartPr>
            <p14:xfrm>
              <a:off x="581773" y="5206687"/>
              <a:ext cx="21600" cy="21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942E2C-BCCF-3449-B180-FA5BC163D60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1173" y="5176087"/>
                <a:ext cx="82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8" name="Ink 111">
                <a:extLst>
                  <a:ext uri="{FF2B5EF4-FFF2-40B4-BE49-F238E27FC236}">
                    <a16:creationId xmlns:a16="http://schemas.microsoft.com/office/drawing/2014/main" id="{70453749-AAE5-784D-88BC-3BB4384FA557}"/>
                  </a:ext>
                </a:extLst>
              </p14:cNvPr>
              <p14:cNvContentPartPr/>
              <p14:nvPr/>
            </p14:nvContentPartPr>
            <p14:xfrm>
              <a:off x="5307493" y="5122087"/>
              <a:ext cx="529200" cy="291240"/>
            </p14:xfrm>
          </p:contentPart>
        </mc:Choice>
        <mc:Fallback xmlns="">
          <p:pic>
            <p:nvPicPr>
              <p:cNvPr id="108" name="Ink 111">
                <a:extLst>
                  <a:ext uri="{FF2B5EF4-FFF2-40B4-BE49-F238E27FC236}">
                    <a16:creationId xmlns:a16="http://schemas.microsoft.com/office/drawing/2014/main" id="{70453749-AAE5-784D-88BC-3BB4384FA55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76554" y="5091487"/>
                <a:ext cx="590358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9" name="Ink 112">
                <a:extLst>
                  <a:ext uri="{FF2B5EF4-FFF2-40B4-BE49-F238E27FC236}">
                    <a16:creationId xmlns:a16="http://schemas.microsoft.com/office/drawing/2014/main" id="{A6B78448-3E4A-2F46-97C9-DC57DEB94034}"/>
                  </a:ext>
                </a:extLst>
              </p14:cNvPr>
              <p14:cNvContentPartPr/>
              <p14:nvPr/>
            </p14:nvContentPartPr>
            <p14:xfrm>
              <a:off x="3984493" y="4947487"/>
              <a:ext cx="862920" cy="502920"/>
            </p14:xfrm>
          </p:contentPart>
        </mc:Choice>
        <mc:Fallback xmlns="">
          <p:pic>
            <p:nvPicPr>
              <p:cNvPr id="109" name="Ink 112">
                <a:extLst>
                  <a:ext uri="{FF2B5EF4-FFF2-40B4-BE49-F238E27FC236}">
                    <a16:creationId xmlns:a16="http://schemas.microsoft.com/office/drawing/2014/main" id="{A6B78448-3E4A-2F46-97C9-DC57DEB9403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53893" y="4916887"/>
                <a:ext cx="92412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0" name="Ink 113">
                <a:extLst>
                  <a:ext uri="{FF2B5EF4-FFF2-40B4-BE49-F238E27FC236}">
                    <a16:creationId xmlns:a16="http://schemas.microsoft.com/office/drawing/2014/main" id="{2876A196-E2A2-AD4F-9E33-738410308595}"/>
                  </a:ext>
                </a:extLst>
              </p14:cNvPr>
              <p14:cNvContentPartPr/>
              <p14:nvPr/>
            </p14:nvContentPartPr>
            <p14:xfrm>
              <a:off x="1793533" y="4905727"/>
              <a:ext cx="1656720" cy="917640"/>
            </p14:xfrm>
          </p:contentPart>
        </mc:Choice>
        <mc:Fallback xmlns="">
          <p:pic>
            <p:nvPicPr>
              <p:cNvPr id="110" name="Ink 113">
                <a:extLst>
                  <a:ext uri="{FF2B5EF4-FFF2-40B4-BE49-F238E27FC236}">
                    <a16:creationId xmlns:a16="http://schemas.microsoft.com/office/drawing/2014/main" id="{2876A196-E2A2-AD4F-9E33-7384103085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62933" y="4875127"/>
                <a:ext cx="1717920" cy="9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2" name="Ink 153">
                <a:extLst>
                  <a:ext uri="{FF2B5EF4-FFF2-40B4-BE49-F238E27FC236}">
                    <a16:creationId xmlns:a16="http://schemas.microsoft.com/office/drawing/2014/main" id="{43EAAF50-270B-684F-8FD2-E03968DCD9F1}"/>
                  </a:ext>
                </a:extLst>
              </p14:cNvPr>
              <p14:cNvContentPartPr/>
              <p14:nvPr/>
            </p14:nvContentPartPr>
            <p14:xfrm>
              <a:off x="9583573" y="5780527"/>
              <a:ext cx="1423080" cy="457920"/>
            </p14:xfrm>
          </p:contentPart>
        </mc:Choice>
        <mc:Fallback xmlns="">
          <p:pic>
            <p:nvPicPr>
              <p:cNvPr id="152" name="Ink 153">
                <a:extLst>
                  <a:ext uri="{FF2B5EF4-FFF2-40B4-BE49-F238E27FC236}">
                    <a16:creationId xmlns:a16="http://schemas.microsoft.com/office/drawing/2014/main" id="{43EAAF50-270B-684F-8FD2-E03968DCD9F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552973" y="5749927"/>
                <a:ext cx="148464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3" name="Ink 154">
                <a:extLst>
                  <a:ext uri="{FF2B5EF4-FFF2-40B4-BE49-F238E27FC236}">
                    <a16:creationId xmlns:a16="http://schemas.microsoft.com/office/drawing/2014/main" id="{4ACD556D-7289-9E42-9EC8-3C9753FF3FE5}"/>
                  </a:ext>
                </a:extLst>
              </p14:cNvPr>
              <p14:cNvContentPartPr/>
              <p14:nvPr/>
            </p14:nvContentPartPr>
            <p14:xfrm>
              <a:off x="6492613" y="5032807"/>
              <a:ext cx="4831560" cy="513000"/>
            </p14:xfrm>
          </p:contentPart>
        </mc:Choice>
        <mc:Fallback xmlns="">
          <p:pic>
            <p:nvPicPr>
              <p:cNvPr id="153" name="Ink 154">
                <a:extLst>
                  <a:ext uri="{FF2B5EF4-FFF2-40B4-BE49-F238E27FC236}">
                    <a16:creationId xmlns:a16="http://schemas.microsoft.com/office/drawing/2014/main" id="{4ACD556D-7289-9E42-9EC8-3C9753FF3F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62013" y="5002207"/>
                <a:ext cx="4893120" cy="5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053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8" name="Ink 121">
                <a:extLst>
                  <a:ext uri="{FF2B5EF4-FFF2-40B4-BE49-F238E27FC236}">
                    <a16:creationId xmlns:a16="http://schemas.microsoft.com/office/drawing/2014/main" id="{5B219901-6B83-E549-AF4E-1D6BBC83FF8E}"/>
                  </a:ext>
                </a:extLst>
              </p14:cNvPr>
              <p14:cNvContentPartPr/>
              <p14:nvPr/>
            </p14:nvContentPartPr>
            <p14:xfrm>
              <a:off x="5305899" y="381161"/>
              <a:ext cx="1755000" cy="514080"/>
            </p14:xfrm>
          </p:contentPart>
        </mc:Choice>
        <mc:Fallback xmlns="">
          <p:pic>
            <p:nvPicPr>
              <p:cNvPr id="118" name="Ink 121">
                <a:extLst>
                  <a:ext uri="{FF2B5EF4-FFF2-40B4-BE49-F238E27FC236}">
                    <a16:creationId xmlns:a16="http://schemas.microsoft.com/office/drawing/2014/main" id="{5B219901-6B83-E549-AF4E-1D6BBC83FF8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4339" y="319601"/>
                <a:ext cx="187812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9" name="Ink 122">
                <a:extLst>
                  <a:ext uri="{FF2B5EF4-FFF2-40B4-BE49-F238E27FC236}">
                    <a16:creationId xmlns:a16="http://schemas.microsoft.com/office/drawing/2014/main" id="{A2648882-52AB-2D46-A4C3-2E7A412E1327}"/>
                  </a:ext>
                </a:extLst>
              </p14:cNvPr>
              <p14:cNvContentPartPr/>
              <p14:nvPr/>
            </p14:nvContentPartPr>
            <p14:xfrm>
              <a:off x="3527139" y="327521"/>
              <a:ext cx="1517040" cy="538560"/>
            </p14:xfrm>
          </p:contentPart>
        </mc:Choice>
        <mc:Fallback xmlns="">
          <p:pic>
            <p:nvPicPr>
              <p:cNvPr id="119" name="Ink 122">
                <a:extLst>
                  <a:ext uri="{FF2B5EF4-FFF2-40B4-BE49-F238E27FC236}">
                    <a16:creationId xmlns:a16="http://schemas.microsoft.com/office/drawing/2014/main" id="{A2648882-52AB-2D46-A4C3-2E7A412E13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5579" y="266002"/>
                <a:ext cx="1640160" cy="661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0" name="Ink 123">
                <a:extLst>
                  <a:ext uri="{FF2B5EF4-FFF2-40B4-BE49-F238E27FC236}">
                    <a16:creationId xmlns:a16="http://schemas.microsoft.com/office/drawing/2014/main" id="{487FFD08-C8E3-0547-8D80-EF7334C8A330}"/>
                  </a:ext>
                </a:extLst>
              </p14:cNvPr>
              <p14:cNvContentPartPr/>
              <p14:nvPr/>
            </p14:nvContentPartPr>
            <p14:xfrm>
              <a:off x="1335099" y="422921"/>
              <a:ext cx="1362240" cy="408600"/>
            </p14:xfrm>
          </p:contentPart>
        </mc:Choice>
        <mc:Fallback xmlns="">
          <p:pic>
            <p:nvPicPr>
              <p:cNvPr id="120" name="Ink 123">
                <a:extLst>
                  <a:ext uri="{FF2B5EF4-FFF2-40B4-BE49-F238E27FC236}">
                    <a16:creationId xmlns:a16="http://schemas.microsoft.com/office/drawing/2014/main" id="{487FFD08-C8E3-0547-8D80-EF7334C8A33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3539" y="361361"/>
                <a:ext cx="148536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1" name="Ink 124">
                <a:extLst>
                  <a:ext uri="{FF2B5EF4-FFF2-40B4-BE49-F238E27FC236}">
                    <a16:creationId xmlns:a16="http://schemas.microsoft.com/office/drawing/2014/main" id="{744E322A-9202-5147-8134-F8D09AC35F2E}"/>
                  </a:ext>
                </a:extLst>
              </p14:cNvPr>
              <p14:cNvContentPartPr/>
              <p14:nvPr/>
            </p14:nvContentPartPr>
            <p14:xfrm>
              <a:off x="418179" y="401681"/>
              <a:ext cx="344880" cy="466920"/>
            </p14:xfrm>
          </p:contentPart>
        </mc:Choice>
        <mc:Fallback xmlns="">
          <p:pic>
            <p:nvPicPr>
              <p:cNvPr id="121" name="Ink 124">
                <a:extLst>
                  <a:ext uri="{FF2B5EF4-FFF2-40B4-BE49-F238E27FC236}">
                    <a16:creationId xmlns:a16="http://schemas.microsoft.com/office/drawing/2014/main" id="{744E322A-9202-5147-8134-F8D09AC35F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619" y="340121"/>
                <a:ext cx="46800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DBFC262-3254-1F47-8F68-4BED6C0EFE4A}"/>
                  </a:ext>
                </a:extLst>
              </p14:cNvPr>
              <p14:cNvContentPartPr/>
              <p14:nvPr/>
            </p14:nvContentPartPr>
            <p14:xfrm>
              <a:off x="7431699" y="555401"/>
              <a:ext cx="10800" cy="10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DBFC262-3254-1F47-8F68-4BED6C0EFE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70139" y="493841"/>
                <a:ext cx="1339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2E55D87-72BC-6B46-8978-937F6AE1FD90}"/>
                  </a:ext>
                </a:extLst>
              </p14:cNvPr>
              <p14:cNvContentPartPr/>
              <p14:nvPr/>
            </p14:nvContentPartPr>
            <p14:xfrm>
              <a:off x="7410459" y="799481"/>
              <a:ext cx="1620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2E55D87-72BC-6B46-8978-937F6AE1FD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48899" y="737921"/>
                <a:ext cx="13932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5" name="Ink 135">
                <a:extLst>
                  <a:ext uri="{FF2B5EF4-FFF2-40B4-BE49-F238E27FC236}">
                    <a16:creationId xmlns:a16="http://schemas.microsoft.com/office/drawing/2014/main" id="{EE3627EC-6B27-414E-9A6F-25524B08645B}"/>
                  </a:ext>
                </a:extLst>
              </p14:cNvPr>
              <p14:cNvContentPartPr/>
              <p14:nvPr/>
            </p14:nvContentPartPr>
            <p14:xfrm>
              <a:off x="1239699" y="1626401"/>
              <a:ext cx="1839960" cy="493560"/>
            </p14:xfrm>
          </p:contentPart>
        </mc:Choice>
        <mc:Fallback xmlns="">
          <p:pic>
            <p:nvPicPr>
              <p:cNvPr id="135" name="Ink 135">
                <a:extLst>
                  <a:ext uri="{FF2B5EF4-FFF2-40B4-BE49-F238E27FC236}">
                    <a16:creationId xmlns:a16="http://schemas.microsoft.com/office/drawing/2014/main" id="{EE3627EC-6B27-414E-9A6F-25524B0864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09099" y="1595801"/>
                <a:ext cx="19011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8" name="Ink 150">
                <a:extLst>
                  <a:ext uri="{FF2B5EF4-FFF2-40B4-BE49-F238E27FC236}">
                    <a16:creationId xmlns:a16="http://schemas.microsoft.com/office/drawing/2014/main" id="{B574AFDF-5CB6-DF48-B8C7-37B0B990313D}"/>
                  </a:ext>
                </a:extLst>
              </p14:cNvPr>
              <p14:cNvContentPartPr/>
              <p14:nvPr/>
            </p14:nvContentPartPr>
            <p14:xfrm>
              <a:off x="3217179" y="2654921"/>
              <a:ext cx="1299240" cy="185760"/>
            </p14:xfrm>
          </p:contentPart>
        </mc:Choice>
        <mc:Fallback xmlns="">
          <p:pic>
            <p:nvPicPr>
              <p:cNvPr id="148" name="Ink 150">
                <a:extLst>
                  <a:ext uri="{FF2B5EF4-FFF2-40B4-BE49-F238E27FC236}">
                    <a16:creationId xmlns:a16="http://schemas.microsoft.com/office/drawing/2014/main" id="{B574AFDF-5CB6-DF48-B8C7-37B0B99031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86579" y="2624321"/>
                <a:ext cx="13604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9" name="Ink 151">
                <a:extLst>
                  <a:ext uri="{FF2B5EF4-FFF2-40B4-BE49-F238E27FC236}">
                    <a16:creationId xmlns:a16="http://schemas.microsoft.com/office/drawing/2014/main" id="{2D828964-BBE8-DB42-AF9E-01E72A0B81A4}"/>
                  </a:ext>
                </a:extLst>
              </p14:cNvPr>
              <p14:cNvContentPartPr/>
              <p14:nvPr/>
            </p14:nvContentPartPr>
            <p14:xfrm>
              <a:off x="3524619" y="1928441"/>
              <a:ext cx="906840" cy="191160"/>
            </p14:xfrm>
          </p:contentPart>
        </mc:Choice>
        <mc:Fallback xmlns="">
          <p:pic>
            <p:nvPicPr>
              <p:cNvPr id="149" name="Ink 151">
                <a:extLst>
                  <a:ext uri="{FF2B5EF4-FFF2-40B4-BE49-F238E27FC236}">
                    <a16:creationId xmlns:a16="http://schemas.microsoft.com/office/drawing/2014/main" id="{2D828964-BBE8-DB42-AF9E-01E72A0B81A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94019" y="1897841"/>
                <a:ext cx="9684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0" name="Ink 152">
                <a:extLst>
                  <a:ext uri="{FF2B5EF4-FFF2-40B4-BE49-F238E27FC236}">
                    <a16:creationId xmlns:a16="http://schemas.microsoft.com/office/drawing/2014/main" id="{53D67B63-BF3D-E449-A355-F8B7CCDA257E}"/>
                  </a:ext>
                </a:extLst>
              </p14:cNvPr>
              <p14:cNvContentPartPr/>
              <p14:nvPr/>
            </p14:nvContentPartPr>
            <p14:xfrm>
              <a:off x="1330059" y="2454041"/>
              <a:ext cx="1230120" cy="450000"/>
            </p14:xfrm>
          </p:contentPart>
        </mc:Choice>
        <mc:Fallback xmlns="">
          <p:pic>
            <p:nvPicPr>
              <p:cNvPr id="150" name="Ink 152">
                <a:extLst>
                  <a:ext uri="{FF2B5EF4-FFF2-40B4-BE49-F238E27FC236}">
                    <a16:creationId xmlns:a16="http://schemas.microsoft.com/office/drawing/2014/main" id="{53D67B63-BF3D-E449-A355-F8B7CCDA25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99099" y="2423465"/>
                <a:ext cx="1291680" cy="5115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1" name="Ink 191">
                <a:extLst>
                  <a:ext uri="{FF2B5EF4-FFF2-40B4-BE49-F238E27FC236}">
                    <a16:creationId xmlns:a16="http://schemas.microsoft.com/office/drawing/2014/main" id="{851ABC93-5546-5F44-928B-27BF5475C528}"/>
                  </a:ext>
                </a:extLst>
              </p14:cNvPr>
              <p14:cNvContentPartPr/>
              <p14:nvPr/>
            </p14:nvContentPartPr>
            <p14:xfrm>
              <a:off x="4828539" y="1451441"/>
              <a:ext cx="4602240" cy="1771200"/>
            </p14:xfrm>
          </p:contentPart>
        </mc:Choice>
        <mc:Fallback xmlns="">
          <p:pic>
            <p:nvPicPr>
              <p:cNvPr id="191" name="Ink 191">
                <a:extLst>
                  <a:ext uri="{FF2B5EF4-FFF2-40B4-BE49-F238E27FC236}">
                    <a16:creationId xmlns:a16="http://schemas.microsoft.com/office/drawing/2014/main" id="{851ABC93-5546-5F44-928B-27BF5475C52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97939" y="1420481"/>
                <a:ext cx="4663440" cy="18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4" name="Ink 204">
                <a:extLst>
                  <a:ext uri="{FF2B5EF4-FFF2-40B4-BE49-F238E27FC236}">
                    <a16:creationId xmlns:a16="http://schemas.microsoft.com/office/drawing/2014/main" id="{3E60598E-75C1-8C48-AD16-27056A8921A1}"/>
                  </a:ext>
                </a:extLst>
              </p14:cNvPr>
              <p14:cNvContentPartPr/>
              <p14:nvPr/>
            </p14:nvContentPartPr>
            <p14:xfrm>
              <a:off x="9833259" y="2061641"/>
              <a:ext cx="2121120" cy="402840"/>
            </p14:xfrm>
          </p:contentPart>
        </mc:Choice>
        <mc:Fallback xmlns="">
          <p:pic>
            <p:nvPicPr>
              <p:cNvPr id="204" name="Ink 204">
                <a:extLst>
                  <a:ext uri="{FF2B5EF4-FFF2-40B4-BE49-F238E27FC236}">
                    <a16:creationId xmlns:a16="http://schemas.microsoft.com/office/drawing/2014/main" id="{3E60598E-75C1-8C48-AD16-27056A8921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02654" y="2031041"/>
                <a:ext cx="218269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3" name="Ink 213">
                <a:extLst>
                  <a:ext uri="{FF2B5EF4-FFF2-40B4-BE49-F238E27FC236}">
                    <a16:creationId xmlns:a16="http://schemas.microsoft.com/office/drawing/2014/main" id="{9B705FB3-F567-DE47-BF27-98066FD39BC6}"/>
                  </a:ext>
                </a:extLst>
              </p14:cNvPr>
              <p14:cNvContentPartPr/>
              <p14:nvPr/>
            </p14:nvContentPartPr>
            <p14:xfrm>
              <a:off x="2093259" y="4192121"/>
              <a:ext cx="1267560" cy="408600"/>
            </p14:xfrm>
          </p:contentPart>
        </mc:Choice>
        <mc:Fallback xmlns="">
          <p:pic>
            <p:nvPicPr>
              <p:cNvPr id="213" name="Ink 213">
                <a:extLst>
                  <a:ext uri="{FF2B5EF4-FFF2-40B4-BE49-F238E27FC236}">
                    <a16:creationId xmlns:a16="http://schemas.microsoft.com/office/drawing/2014/main" id="{9B705FB3-F567-DE47-BF27-98066FD39B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62659" y="4161521"/>
                <a:ext cx="13287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4" name="Ink 224">
                <a:extLst>
                  <a:ext uri="{FF2B5EF4-FFF2-40B4-BE49-F238E27FC236}">
                    <a16:creationId xmlns:a16="http://schemas.microsoft.com/office/drawing/2014/main" id="{8A20CC73-8907-F840-B874-4F103FD323F9}"/>
                  </a:ext>
                </a:extLst>
              </p14:cNvPr>
              <p14:cNvContentPartPr/>
              <p14:nvPr/>
            </p14:nvContentPartPr>
            <p14:xfrm>
              <a:off x="2045739" y="5082761"/>
              <a:ext cx="2179080" cy="387360"/>
            </p14:xfrm>
          </p:contentPart>
        </mc:Choice>
        <mc:Fallback xmlns="">
          <p:pic>
            <p:nvPicPr>
              <p:cNvPr id="224" name="Ink 224">
                <a:extLst>
                  <a:ext uri="{FF2B5EF4-FFF2-40B4-BE49-F238E27FC236}">
                    <a16:creationId xmlns:a16="http://schemas.microsoft.com/office/drawing/2014/main" id="{8A20CC73-8907-F840-B874-4F103FD323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14779" y="5052161"/>
                <a:ext cx="22406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0" name="Ink 231">
                <a:extLst>
                  <a:ext uri="{FF2B5EF4-FFF2-40B4-BE49-F238E27FC236}">
                    <a16:creationId xmlns:a16="http://schemas.microsoft.com/office/drawing/2014/main" id="{23D4FF87-CFD6-EC40-A318-FF16CE30E898}"/>
                  </a:ext>
                </a:extLst>
              </p14:cNvPr>
              <p14:cNvContentPartPr/>
              <p14:nvPr/>
            </p14:nvContentPartPr>
            <p14:xfrm>
              <a:off x="4484379" y="5204801"/>
              <a:ext cx="789480" cy="127440"/>
            </p14:xfrm>
          </p:contentPart>
        </mc:Choice>
        <mc:Fallback xmlns="">
          <p:pic>
            <p:nvPicPr>
              <p:cNvPr id="230" name="Ink 231">
                <a:extLst>
                  <a:ext uri="{FF2B5EF4-FFF2-40B4-BE49-F238E27FC236}">
                    <a16:creationId xmlns:a16="http://schemas.microsoft.com/office/drawing/2014/main" id="{23D4FF87-CFD6-EC40-A318-FF16CE30E8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53433" y="5174201"/>
                <a:ext cx="850652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1" name="Ink 232">
                <a:extLst>
                  <a:ext uri="{FF2B5EF4-FFF2-40B4-BE49-F238E27FC236}">
                    <a16:creationId xmlns:a16="http://schemas.microsoft.com/office/drawing/2014/main" id="{2F377104-2D21-7845-8E54-6F4EB0953A6C}"/>
                  </a:ext>
                </a:extLst>
              </p14:cNvPr>
              <p14:cNvContentPartPr/>
              <p14:nvPr/>
            </p14:nvContentPartPr>
            <p14:xfrm>
              <a:off x="4091979" y="4271681"/>
              <a:ext cx="1087200" cy="254880"/>
            </p14:xfrm>
          </p:contentPart>
        </mc:Choice>
        <mc:Fallback xmlns="">
          <p:pic>
            <p:nvPicPr>
              <p:cNvPr id="231" name="Ink 232">
                <a:extLst>
                  <a:ext uri="{FF2B5EF4-FFF2-40B4-BE49-F238E27FC236}">
                    <a16:creationId xmlns:a16="http://schemas.microsoft.com/office/drawing/2014/main" id="{2F377104-2D21-7845-8E54-6F4EB0953A6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61379" y="4241081"/>
                <a:ext cx="114840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98CD8C4-9664-5D4E-A6F6-12528EF26A37}"/>
                  </a:ext>
                </a:extLst>
              </p14:cNvPr>
              <p14:cNvContentPartPr/>
              <p14:nvPr/>
            </p14:nvContentPartPr>
            <p14:xfrm>
              <a:off x="6011139" y="4187081"/>
              <a:ext cx="397800" cy="2440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98CD8C4-9664-5D4E-A6F6-12528EF26A3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80179" y="4156121"/>
                <a:ext cx="45936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2AACA5F-3A3D-F24C-8D53-B8059B60BB45}"/>
                  </a:ext>
                </a:extLst>
              </p14:cNvPr>
              <p14:cNvContentPartPr/>
              <p14:nvPr/>
            </p14:nvContentPartPr>
            <p14:xfrm>
              <a:off x="6461499" y="4149641"/>
              <a:ext cx="212400" cy="2761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2AACA5F-3A3D-F24C-8D53-B8059B60BB4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30899" y="4119041"/>
                <a:ext cx="2736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7D97659-3F1A-2E42-81E3-EE1662D73BCB}"/>
                  </a:ext>
                </a:extLst>
              </p14:cNvPr>
              <p14:cNvContentPartPr/>
              <p14:nvPr/>
            </p14:nvContentPartPr>
            <p14:xfrm>
              <a:off x="6556899" y="4282481"/>
              <a:ext cx="138240" cy="270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7D97659-3F1A-2E42-81E3-EE1662D73B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26299" y="4251521"/>
                <a:ext cx="1994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B80F919-749B-C14F-A92C-D1D28EA10059}"/>
                  </a:ext>
                </a:extLst>
              </p14:cNvPr>
              <p14:cNvContentPartPr/>
              <p14:nvPr/>
            </p14:nvContentPartPr>
            <p14:xfrm>
              <a:off x="6737259" y="4197521"/>
              <a:ext cx="244080" cy="18072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B80F919-749B-C14F-A92C-D1D28EA100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06659" y="4166921"/>
                <a:ext cx="3056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DAD53264-881E-2A4C-96B1-D6319BAFABFF}"/>
                  </a:ext>
                </a:extLst>
              </p14:cNvPr>
              <p14:cNvContentPartPr/>
              <p14:nvPr/>
            </p14:nvContentPartPr>
            <p14:xfrm>
              <a:off x="7023459" y="4182041"/>
              <a:ext cx="101160" cy="211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DAD53264-881E-2A4C-96B1-D6319BAFABF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92859" y="4151441"/>
                <a:ext cx="16236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2942449D-A73F-8443-A8B5-17DF3F6CABAD}"/>
                  </a:ext>
                </a:extLst>
              </p14:cNvPr>
              <p14:cNvContentPartPr/>
              <p14:nvPr/>
            </p14:nvContentPartPr>
            <p14:xfrm>
              <a:off x="7198419" y="4128761"/>
              <a:ext cx="53280" cy="2653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2942449D-A73F-8443-A8B5-17DF3F6CABA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67819" y="4097801"/>
                <a:ext cx="1148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4EB2D976-592D-FF49-94C6-B56F7BB0EA3E}"/>
                  </a:ext>
                </a:extLst>
              </p14:cNvPr>
              <p14:cNvContentPartPr/>
              <p14:nvPr/>
            </p14:nvContentPartPr>
            <p14:xfrm>
              <a:off x="7103739" y="4255841"/>
              <a:ext cx="142920" cy="16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4EB2D976-592D-FF49-94C6-B56F7BB0EA3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73139" y="4225241"/>
                <a:ext cx="2041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1026BA44-3D71-6B4E-9D19-CDF060DF6657}"/>
                  </a:ext>
                </a:extLst>
              </p14:cNvPr>
              <p14:cNvContentPartPr/>
              <p14:nvPr/>
            </p14:nvContentPartPr>
            <p14:xfrm>
              <a:off x="7400019" y="4229201"/>
              <a:ext cx="16200" cy="1486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1026BA44-3D71-6B4E-9D19-CDF060DF665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369419" y="4198601"/>
                <a:ext cx="777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6A4426FB-1A85-D04B-B51D-109B046C2275}"/>
                  </a:ext>
                </a:extLst>
              </p14:cNvPr>
              <p14:cNvContentPartPr/>
              <p14:nvPr/>
            </p14:nvContentPartPr>
            <p14:xfrm>
              <a:off x="7542939" y="4133801"/>
              <a:ext cx="572760" cy="3078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6A4426FB-1A85-D04B-B51D-109B046C227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12339" y="4103201"/>
                <a:ext cx="6343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D6808C0B-36B2-774B-862A-433231AB0AC5}"/>
                  </a:ext>
                </a:extLst>
              </p14:cNvPr>
              <p14:cNvContentPartPr/>
              <p14:nvPr/>
            </p14:nvContentPartPr>
            <p14:xfrm>
              <a:off x="7956579" y="4298321"/>
              <a:ext cx="95760" cy="3204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D6808C0B-36B2-774B-862A-433231AB0AC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25979" y="4267721"/>
                <a:ext cx="15696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DD8A6C2C-FAEC-AE46-ABE4-0CC38405D5AA}"/>
                  </a:ext>
                </a:extLst>
              </p14:cNvPr>
              <p14:cNvContentPartPr/>
              <p14:nvPr/>
            </p14:nvContentPartPr>
            <p14:xfrm>
              <a:off x="7929939" y="4117961"/>
              <a:ext cx="106560" cy="57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DD8A6C2C-FAEC-AE46-ABE4-0CC38405D5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99339" y="4087361"/>
                <a:ext cx="16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6A1A58F-EF17-754C-BF78-D60C8CA60F49}"/>
                  </a:ext>
                </a:extLst>
              </p14:cNvPr>
              <p14:cNvContentPartPr/>
              <p14:nvPr/>
            </p14:nvContentPartPr>
            <p14:xfrm>
              <a:off x="6260259" y="5009321"/>
              <a:ext cx="249480" cy="30708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6A1A58F-EF17-754C-BF78-D60C8CA60F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29659" y="4978361"/>
                <a:ext cx="31104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8004BE9-F62B-0144-9189-B9784389EF93}"/>
                  </a:ext>
                </a:extLst>
              </p14:cNvPr>
              <p14:cNvContentPartPr/>
              <p14:nvPr/>
            </p14:nvContentPartPr>
            <p14:xfrm>
              <a:off x="6573099" y="5104001"/>
              <a:ext cx="212400" cy="2116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8004BE9-F62B-0144-9189-B9784389EF9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42139" y="5073401"/>
                <a:ext cx="2736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9DE99D3C-2316-1441-BBA3-4F0677541CD7}"/>
                  </a:ext>
                </a:extLst>
              </p14:cNvPr>
              <p14:cNvContentPartPr/>
              <p14:nvPr/>
            </p14:nvContentPartPr>
            <p14:xfrm>
              <a:off x="6620619" y="5146481"/>
              <a:ext cx="127440" cy="532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9DE99D3C-2316-1441-BBA3-4F0677541CD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90019" y="5115881"/>
                <a:ext cx="1890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7C8042A-FE82-B242-8784-03BFBB4128ED}"/>
                  </a:ext>
                </a:extLst>
              </p14:cNvPr>
              <p14:cNvContentPartPr/>
              <p14:nvPr/>
            </p14:nvContentPartPr>
            <p14:xfrm>
              <a:off x="6626379" y="5045681"/>
              <a:ext cx="153360" cy="270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7C8042A-FE82-B242-8784-03BFBB4128E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95779" y="5015081"/>
                <a:ext cx="2149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105DC63F-6581-1B47-9FAC-28A3F0B7D8CD}"/>
                  </a:ext>
                </a:extLst>
              </p14:cNvPr>
              <p14:cNvContentPartPr/>
              <p14:nvPr/>
            </p14:nvContentPartPr>
            <p14:xfrm>
              <a:off x="6827259" y="5003201"/>
              <a:ext cx="241920" cy="3132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105DC63F-6581-1B47-9FAC-28A3F0B7D8C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796659" y="4972601"/>
                <a:ext cx="3031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1C518786-7607-0541-8B55-BDECAF9564FF}"/>
                  </a:ext>
                </a:extLst>
              </p14:cNvPr>
              <p14:cNvContentPartPr/>
              <p14:nvPr/>
            </p14:nvContentPartPr>
            <p14:xfrm>
              <a:off x="6949299" y="5146481"/>
              <a:ext cx="64080" cy="1080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1C518786-7607-0541-8B55-BDECAF9564F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18699" y="5115881"/>
                <a:ext cx="1252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1C65C3FA-9631-3D48-834D-2FD4EDF1839E}"/>
                  </a:ext>
                </a:extLst>
              </p14:cNvPr>
              <p14:cNvContentPartPr/>
              <p14:nvPr/>
            </p14:nvContentPartPr>
            <p14:xfrm>
              <a:off x="7118859" y="4950281"/>
              <a:ext cx="281160" cy="3394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1C65C3FA-9631-3D48-834D-2FD4EDF1839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088259" y="4919681"/>
                <a:ext cx="3427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355B36D6-28DC-9944-89A7-A2AA2997097D}"/>
                  </a:ext>
                </a:extLst>
              </p14:cNvPr>
              <p14:cNvContentPartPr/>
              <p14:nvPr/>
            </p14:nvContentPartPr>
            <p14:xfrm>
              <a:off x="7452939" y="5003201"/>
              <a:ext cx="217800" cy="26028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355B36D6-28DC-9944-89A7-A2AA2997097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22339" y="4972601"/>
                <a:ext cx="27900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0EC7B6FE-891C-384A-9EA4-4B59A97059BA}"/>
                  </a:ext>
                </a:extLst>
              </p14:cNvPr>
              <p14:cNvContentPartPr/>
              <p14:nvPr/>
            </p14:nvContentPartPr>
            <p14:xfrm>
              <a:off x="7744539" y="4987361"/>
              <a:ext cx="42840" cy="2653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0EC7B6FE-891C-384A-9EA4-4B59A97059B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13939" y="4956761"/>
                <a:ext cx="1040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14E58188-41E2-6244-802A-EF65A118B11C}"/>
                  </a:ext>
                </a:extLst>
              </p14:cNvPr>
              <p14:cNvContentPartPr/>
              <p14:nvPr/>
            </p14:nvContentPartPr>
            <p14:xfrm>
              <a:off x="7871619" y="4923641"/>
              <a:ext cx="206640" cy="27612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14E58188-41E2-6244-802A-EF65A118B11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841019" y="4893041"/>
                <a:ext cx="2678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77F47C1-1B69-F041-8D6F-BB5CDDBE6191}"/>
                  </a:ext>
                </a:extLst>
              </p14:cNvPr>
              <p14:cNvContentPartPr/>
              <p14:nvPr/>
            </p14:nvContentPartPr>
            <p14:xfrm>
              <a:off x="8184459" y="4891961"/>
              <a:ext cx="201960" cy="3394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77F47C1-1B69-F041-8D6F-BB5CDDBE619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153859" y="4861361"/>
                <a:ext cx="26316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61449BB0-E5FD-6040-8488-00CB15C14B8E}"/>
                  </a:ext>
                </a:extLst>
              </p14:cNvPr>
              <p14:cNvContentPartPr/>
              <p14:nvPr/>
            </p14:nvContentPartPr>
            <p14:xfrm>
              <a:off x="8296059" y="5061521"/>
              <a:ext cx="101160" cy="108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61449BB0-E5FD-6040-8488-00CB15C14B8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65099" y="5030921"/>
                <a:ext cx="16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C68A2833-349B-954D-9CBA-30E776DD2915}"/>
                  </a:ext>
                </a:extLst>
              </p14:cNvPr>
              <p14:cNvContentPartPr/>
              <p14:nvPr/>
            </p14:nvContentPartPr>
            <p14:xfrm>
              <a:off x="5629179" y="4046681"/>
              <a:ext cx="27000" cy="13305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C68A2833-349B-954D-9CBA-30E776DD291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98579" y="4016081"/>
                <a:ext cx="88200" cy="13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82B51D5A-351B-2A4B-804B-2A5B8F99C829}"/>
                  </a:ext>
                </a:extLst>
              </p14:cNvPr>
              <p14:cNvContentPartPr/>
              <p14:nvPr/>
            </p14:nvContentPartPr>
            <p14:xfrm>
              <a:off x="5587059" y="3847601"/>
              <a:ext cx="3197160" cy="180288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82B51D5A-351B-2A4B-804B-2A5B8F99C82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556099" y="3817001"/>
                <a:ext cx="3258360" cy="18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77C5DF7-C7F8-4B42-A757-8C23CF1A3FAC}"/>
                  </a:ext>
                </a:extLst>
              </p14:cNvPr>
              <p14:cNvContentPartPr/>
              <p14:nvPr/>
            </p14:nvContentPartPr>
            <p14:xfrm>
              <a:off x="8953419" y="4648241"/>
              <a:ext cx="270720" cy="482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77C5DF7-C7F8-4B42-A757-8C23CF1A3FA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922459" y="4617281"/>
                <a:ext cx="3319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727BFE7-4ACB-654B-89E9-CD7BCF04A9AD}"/>
                  </a:ext>
                </a:extLst>
              </p14:cNvPr>
              <p14:cNvContentPartPr/>
              <p14:nvPr/>
            </p14:nvContentPartPr>
            <p14:xfrm>
              <a:off x="9212979" y="4594961"/>
              <a:ext cx="185400" cy="2070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727BFE7-4ACB-654B-89E9-CD7BCF04A9A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182379" y="4564361"/>
                <a:ext cx="2466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274D3FEB-C8FA-8D46-8A34-D5C4E0B676E3}"/>
                  </a:ext>
                </a:extLst>
              </p14:cNvPr>
              <p14:cNvContentPartPr/>
              <p14:nvPr/>
            </p14:nvContentPartPr>
            <p14:xfrm>
              <a:off x="9722019" y="4383641"/>
              <a:ext cx="313200" cy="3578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274D3FEB-C8FA-8D46-8A34-D5C4E0B676E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691419" y="4353041"/>
                <a:ext cx="37440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74AB60F7-C99F-DE44-A2DE-947C2CCD53A0}"/>
                  </a:ext>
                </a:extLst>
              </p14:cNvPr>
              <p14:cNvContentPartPr/>
              <p14:nvPr/>
            </p14:nvContentPartPr>
            <p14:xfrm>
              <a:off x="10071939" y="4513241"/>
              <a:ext cx="265320" cy="2246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74AB60F7-C99F-DE44-A2DE-947C2CCD53A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041339" y="4482641"/>
                <a:ext cx="32688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850A8B5C-80FD-C941-8579-C7F6E17F7774}"/>
                  </a:ext>
                </a:extLst>
              </p14:cNvPr>
              <p14:cNvContentPartPr/>
              <p14:nvPr/>
            </p14:nvContentPartPr>
            <p14:xfrm>
              <a:off x="10400619" y="4489121"/>
              <a:ext cx="244080" cy="26532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850A8B5C-80FD-C941-8579-C7F6E17F777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370019" y="4458521"/>
                <a:ext cx="3056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6CEC6AD-7637-0149-B2A4-05DADEA441E3}"/>
                  </a:ext>
                </a:extLst>
              </p14:cNvPr>
              <p14:cNvContentPartPr/>
              <p14:nvPr/>
            </p14:nvContentPartPr>
            <p14:xfrm>
              <a:off x="10686819" y="4504961"/>
              <a:ext cx="212400" cy="3078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6CEC6AD-7637-0149-B2A4-05DADEA441E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656219" y="4474361"/>
                <a:ext cx="27360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5510B22A-01A2-4243-994A-AE7E227C3037}"/>
                  </a:ext>
                </a:extLst>
              </p14:cNvPr>
              <p14:cNvContentPartPr/>
              <p14:nvPr/>
            </p14:nvContentPartPr>
            <p14:xfrm>
              <a:off x="10760979" y="4616201"/>
              <a:ext cx="138240" cy="374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5510B22A-01A2-4243-994A-AE7E227C303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730379" y="4585601"/>
                <a:ext cx="1994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99E48DFD-A320-8648-ABB5-3152302EAF76}"/>
                  </a:ext>
                </a:extLst>
              </p14:cNvPr>
              <p14:cNvContentPartPr/>
              <p14:nvPr/>
            </p14:nvContentPartPr>
            <p14:xfrm>
              <a:off x="10803459" y="4504961"/>
              <a:ext cx="371520" cy="33948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99E48DFD-A320-8648-ABB5-3152302EAF7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772859" y="4474361"/>
                <a:ext cx="432720" cy="40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285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50" name="Ink 250">
                <a:extLst>
                  <a:ext uri="{FF2B5EF4-FFF2-40B4-BE49-F238E27FC236}">
                    <a16:creationId xmlns:a16="http://schemas.microsoft.com/office/drawing/2014/main" id="{6AB6D69B-D6E0-1047-85CC-A7886EF49B2A}"/>
                  </a:ext>
                </a:extLst>
              </p14:cNvPr>
              <p14:cNvContentPartPr/>
              <p14:nvPr/>
            </p14:nvContentPartPr>
            <p14:xfrm>
              <a:off x="527560" y="253618"/>
              <a:ext cx="1263960" cy="552960"/>
            </p14:xfrm>
          </p:contentPart>
        </mc:Choice>
        <mc:Fallback xmlns="">
          <p:pic>
            <p:nvPicPr>
              <p:cNvPr id="250" name="Ink 250">
                <a:extLst>
                  <a:ext uri="{FF2B5EF4-FFF2-40B4-BE49-F238E27FC236}">
                    <a16:creationId xmlns:a16="http://schemas.microsoft.com/office/drawing/2014/main" id="{6AB6D69B-D6E0-1047-85CC-A7886EF49B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000" y="192058"/>
                <a:ext cx="138708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CECBFC12-A6B4-4B49-AF10-D92AF2168F4F}"/>
                  </a:ext>
                </a:extLst>
              </p14:cNvPr>
              <p14:cNvContentPartPr/>
              <p14:nvPr/>
            </p14:nvContentPartPr>
            <p14:xfrm>
              <a:off x="449653" y="1137607"/>
              <a:ext cx="296640" cy="4165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CECBFC12-A6B4-4B49-AF10-D92AF2168F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053" y="1107007"/>
                <a:ext cx="35820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6" name="Ink 278">
                <a:extLst>
                  <a:ext uri="{FF2B5EF4-FFF2-40B4-BE49-F238E27FC236}">
                    <a16:creationId xmlns:a16="http://schemas.microsoft.com/office/drawing/2014/main" id="{56230A65-1DC3-9944-B59D-B273279F92DE}"/>
                  </a:ext>
                </a:extLst>
              </p14:cNvPr>
              <p14:cNvContentPartPr/>
              <p14:nvPr/>
            </p14:nvContentPartPr>
            <p14:xfrm>
              <a:off x="2222293" y="989287"/>
              <a:ext cx="534960" cy="561240"/>
            </p14:xfrm>
          </p:contentPart>
        </mc:Choice>
        <mc:Fallback xmlns="">
          <p:pic>
            <p:nvPicPr>
              <p:cNvPr id="276" name="Ink 278">
                <a:extLst>
                  <a:ext uri="{FF2B5EF4-FFF2-40B4-BE49-F238E27FC236}">
                    <a16:creationId xmlns:a16="http://schemas.microsoft.com/office/drawing/2014/main" id="{56230A65-1DC3-9944-B59D-B273279F92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91693" y="958687"/>
                <a:ext cx="59616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7" name="Ink 279">
                <a:extLst>
                  <a:ext uri="{FF2B5EF4-FFF2-40B4-BE49-F238E27FC236}">
                    <a16:creationId xmlns:a16="http://schemas.microsoft.com/office/drawing/2014/main" id="{7057C168-7733-4B42-8DDE-543FC05A9B23}"/>
                  </a:ext>
                </a:extLst>
              </p14:cNvPr>
              <p14:cNvContentPartPr/>
              <p14:nvPr/>
            </p14:nvContentPartPr>
            <p14:xfrm>
              <a:off x="1232653" y="1020967"/>
              <a:ext cx="889560" cy="397440"/>
            </p14:xfrm>
          </p:contentPart>
        </mc:Choice>
        <mc:Fallback xmlns="">
          <p:pic>
            <p:nvPicPr>
              <p:cNvPr id="277" name="Ink 279">
                <a:extLst>
                  <a:ext uri="{FF2B5EF4-FFF2-40B4-BE49-F238E27FC236}">
                    <a16:creationId xmlns:a16="http://schemas.microsoft.com/office/drawing/2014/main" id="{7057C168-7733-4B42-8DDE-543FC05A9B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2041" y="990339"/>
                <a:ext cx="951145" cy="459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8" name="Ink 280">
                <a:extLst>
                  <a:ext uri="{FF2B5EF4-FFF2-40B4-BE49-F238E27FC236}">
                    <a16:creationId xmlns:a16="http://schemas.microsoft.com/office/drawing/2014/main" id="{C0C338B3-2193-1442-8F03-FB9F33534A31}"/>
                  </a:ext>
                </a:extLst>
              </p14:cNvPr>
              <p14:cNvContentPartPr/>
              <p14:nvPr/>
            </p14:nvContentPartPr>
            <p14:xfrm>
              <a:off x="894253" y="1137607"/>
              <a:ext cx="248760" cy="301320"/>
            </p14:xfrm>
          </p:contentPart>
        </mc:Choice>
        <mc:Fallback xmlns="">
          <p:pic>
            <p:nvPicPr>
              <p:cNvPr id="278" name="Ink 280">
                <a:extLst>
                  <a:ext uri="{FF2B5EF4-FFF2-40B4-BE49-F238E27FC236}">
                    <a16:creationId xmlns:a16="http://schemas.microsoft.com/office/drawing/2014/main" id="{C0C338B3-2193-1442-8F03-FB9F33534A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338" y="1107007"/>
                <a:ext cx="309872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334FFFF4-02C6-1741-9856-F6E794C95EF7}"/>
                  </a:ext>
                </a:extLst>
              </p14:cNvPr>
              <p14:cNvContentPartPr/>
              <p14:nvPr/>
            </p14:nvContentPartPr>
            <p14:xfrm>
              <a:off x="3593533" y="5222527"/>
              <a:ext cx="10440" cy="108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334FFFF4-02C6-1741-9856-F6E794C95E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62933" y="5191927"/>
                <a:ext cx="716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7" name="Ink 347">
                <a:extLst>
                  <a:ext uri="{FF2B5EF4-FFF2-40B4-BE49-F238E27FC236}">
                    <a16:creationId xmlns:a16="http://schemas.microsoft.com/office/drawing/2014/main" id="{D1014365-9C42-C349-84A3-126C3C40D946}"/>
                  </a:ext>
                </a:extLst>
              </p14:cNvPr>
              <p14:cNvContentPartPr/>
              <p14:nvPr/>
            </p14:nvContentPartPr>
            <p14:xfrm>
              <a:off x="2937253" y="5344567"/>
              <a:ext cx="2015640" cy="1275480"/>
            </p14:xfrm>
          </p:contentPart>
        </mc:Choice>
        <mc:Fallback xmlns="">
          <p:pic>
            <p:nvPicPr>
              <p:cNvPr id="347" name="Ink 347">
                <a:extLst>
                  <a:ext uri="{FF2B5EF4-FFF2-40B4-BE49-F238E27FC236}">
                    <a16:creationId xmlns:a16="http://schemas.microsoft.com/office/drawing/2014/main" id="{D1014365-9C42-C349-84A3-126C3C40D9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06658" y="5313607"/>
                <a:ext cx="2076829" cy="13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0" name="Ink 350">
                <a:extLst>
                  <a:ext uri="{FF2B5EF4-FFF2-40B4-BE49-F238E27FC236}">
                    <a16:creationId xmlns:a16="http://schemas.microsoft.com/office/drawing/2014/main" id="{1E0CBC9B-D42A-8046-A728-8255457B2E4C}"/>
                  </a:ext>
                </a:extLst>
              </p14:cNvPr>
              <p14:cNvContentPartPr/>
              <p14:nvPr/>
            </p14:nvContentPartPr>
            <p14:xfrm>
              <a:off x="761773" y="2223007"/>
              <a:ext cx="3254760" cy="2803680"/>
            </p14:xfrm>
          </p:contentPart>
        </mc:Choice>
        <mc:Fallback xmlns="">
          <p:pic>
            <p:nvPicPr>
              <p:cNvPr id="350" name="Ink 350">
                <a:extLst>
                  <a:ext uri="{FF2B5EF4-FFF2-40B4-BE49-F238E27FC236}">
                    <a16:creationId xmlns:a16="http://schemas.microsoft.com/office/drawing/2014/main" id="{1E0CBC9B-D42A-8046-A728-8255457B2E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1173" y="2192407"/>
                <a:ext cx="3315960" cy="28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1" name="Ink 361">
                <a:extLst>
                  <a:ext uri="{FF2B5EF4-FFF2-40B4-BE49-F238E27FC236}">
                    <a16:creationId xmlns:a16="http://schemas.microsoft.com/office/drawing/2014/main" id="{D9296FAF-FA0E-974D-B101-192C021AE092}"/>
                  </a:ext>
                </a:extLst>
              </p14:cNvPr>
              <p14:cNvContentPartPr/>
              <p14:nvPr/>
            </p14:nvContentPartPr>
            <p14:xfrm>
              <a:off x="3328213" y="1407247"/>
              <a:ext cx="1365480" cy="725040"/>
            </p14:xfrm>
          </p:contentPart>
        </mc:Choice>
        <mc:Fallback xmlns="">
          <p:pic>
            <p:nvPicPr>
              <p:cNvPr id="361" name="Ink 361">
                <a:extLst>
                  <a:ext uri="{FF2B5EF4-FFF2-40B4-BE49-F238E27FC236}">
                    <a16:creationId xmlns:a16="http://schemas.microsoft.com/office/drawing/2014/main" id="{D9296FAF-FA0E-974D-B101-192C021AE0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97613" y="1376632"/>
                <a:ext cx="1427040" cy="786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0" name="Ink 570">
                <a:extLst>
                  <a:ext uri="{FF2B5EF4-FFF2-40B4-BE49-F238E27FC236}">
                    <a16:creationId xmlns:a16="http://schemas.microsoft.com/office/drawing/2014/main" id="{24210488-9A16-1442-861E-E75396D4F8FA}"/>
                  </a:ext>
                </a:extLst>
              </p14:cNvPr>
              <p14:cNvContentPartPr/>
              <p14:nvPr/>
            </p14:nvContentPartPr>
            <p14:xfrm>
              <a:off x="5418373" y="689767"/>
              <a:ext cx="6054120" cy="5036040"/>
            </p14:xfrm>
          </p:contentPart>
        </mc:Choice>
        <mc:Fallback xmlns="">
          <p:pic>
            <p:nvPicPr>
              <p:cNvPr id="570" name="Ink 570">
                <a:extLst>
                  <a:ext uri="{FF2B5EF4-FFF2-40B4-BE49-F238E27FC236}">
                    <a16:creationId xmlns:a16="http://schemas.microsoft.com/office/drawing/2014/main" id="{24210488-9A16-1442-861E-E75396D4F8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87413" y="658807"/>
                <a:ext cx="6115320" cy="50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3B3E1FA8-8470-8949-A8A6-369CAE60CC65}"/>
                  </a:ext>
                </a:extLst>
              </p14:cNvPr>
              <p14:cNvContentPartPr/>
              <p14:nvPr/>
            </p14:nvContentPartPr>
            <p14:xfrm>
              <a:off x="9027373" y="603007"/>
              <a:ext cx="577080" cy="206640"/>
            </p14:xfrm>
          </p:contentPart>
        </mc:Choice>
        <mc:Fallback xmlns=""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3B3E1FA8-8470-8949-A8A6-369CAE60CC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96773" y="572407"/>
                <a:ext cx="63864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5" name="Ink 585">
                <a:extLst>
                  <a:ext uri="{FF2B5EF4-FFF2-40B4-BE49-F238E27FC236}">
                    <a16:creationId xmlns:a16="http://schemas.microsoft.com/office/drawing/2014/main" id="{BC3707F8-A35B-5F44-BEB7-EF0DEFD2438C}"/>
                  </a:ext>
                </a:extLst>
              </p14:cNvPr>
              <p14:cNvContentPartPr/>
              <p14:nvPr/>
            </p14:nvContentPartPr>
            <p14:xfrm>
              <a:off x="9831613" y="328327"/>
              <a:ext cx="1291680" cy="364680"/>
            </p14:xfrm>
          </p:contentPart>
        </mc:Choice>
        <mc:Fallback xmlns="">
          <p:pic>
            <p:nvPicPr>
              <p:cNvPr id="585" name="Ink 585">
                <a:extLst>
                  <a:ext uri="{FF2B5EF4-FFF2-40B4-BE49-F238E27FC236}">
                    <a16:creationId xmlns:a16="http://schemas.microsoft.com/office/drawing/2014/main" id="{BC3707F8-A35B-5F44-BEB7-EF0DEFD243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01013" y="297697"/>
                <a:ext cx="1352880" cy="425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3776C68D-30C4-D746-8A3F-354F437E6F0B}"/>
                  </a:ext>
                </a:extLst>
              </p14:cNvPr>
              <p14:cNvContentPartPr/>
              <p14:nvPr/>
            </p14:nvContentPartPr>
            <p14:xfrm>
              <a:off x="9054013" y="952207"/>
              <a:ext cx="540000" cy="37620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3776C68D-30C4-D746-8A3F-354F437E6F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23053" y="921607"/>
                <a:ext cx="6015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4" name="Ink 594">
                <a:extLst>
                  <a:ext uri="{FF2B5EF4-FFF2-40B4-BE49-F238E27FC236}">
                    <a16:creationId xmlns:a16="http://schemas.microsoft.com/office/drawing/2014/main" id="{DC5AE5D1-B3A0-6143-9AC3-41F8F348278B}"/>
                  </a:ext>
                </a:extLst>
              </p14:cNvPr>
              <p14:cNvContentPartPr/>
              <p14:nvPr/>
            </p14:nvContentPartPr>
            <p14:xfrm>
              <a:off x="9852853" y="883447"/>
              <a:ext cx="1201320" cy="669600"/>
            </p14:xfrm>
          </p:contentPart>
        </mc:Choice>
        <mc:Fallback xmlns="">
          <p:pic>
            <p:nvPicPr>
              <p:cNvPr id="594" name="Ink 594">
                <a:extLst>
                  <a:ext uri="{FF2B5EF4-FFF2-40B4-BE49-F238E27FC236}">
                    <a16:creationId xmlns:a16="http://schemas.microsoft.com/office/drawing/2014/main" id="{DC5AE5D1-B3A0-6143-9AC3-41F8F34827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22262" y="852847"/>
                <a:ext cx="1262502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2" name="Ink 613">
                <a:extLst>
                  <a:ext uri="{FF2B5EF4-FFF2-40B4-BE49-F238E27FC236}">
                    <a16:creationId xmlns:a16="http://schemas.microsoft.com/office/drawing/2014/main" id="{F93782A4-E436-AC44-9B2F-7F4C849E0392}"/>
                  </a:ext>
                </a:extLst>
              </p14:cNvPr>
              <p14:cNvContentPartPr/>
              <p14:nvPr/>
            </p14:nvContentPartPr>
            <p14:xfrm>
              <a:off x="5307493" y="3952807"/>
              <a:ext cx="1704240" cy="381240"/>
            </p14:xfrm>
          </p:contentPart>
        </mc:Choice>
        <mc:Fallback xmlns="">
          <p:pic>
            <p:nvPicPr>
              <p:cNvPr id="612" name="Ink 613">
                <a:extLst>
                  <a:ext uri="{FF2B5EF4-FFF2-40B4-BE49-F238E27FC236}">
                    <a16:creationId xmlns:a16="http://schemas.microsoft.com/office/drawing/2014/main" id="{F93782A4-E436-AC44-9B2F-7F4C849E039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76533" y="3921847"/>
                <a:ext cx="17658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13" name="Ink 614">
                <a:extLst>
                  <a:ext uri="{FF2B5EF4-FFF2-40B4-BE49-F238E27FC236}">
                    <a16:creationId xmlns:a16="http://schemas.microsoft.com/office/drawing/2014/main" id="{531209CF-F432-5241-8D98-06E1E67561F5}"/>
                  </a:ext>
                </a:extLst>
              </p14:cNvPr>
              <p14:cNvContentPartPr/>
              <p14:nvPr/>
            </p14:nvContentPartPr>
            <p14:xfrm>
              <a:off x="5381293" y="3566527"/>
              <a:ext cx="804960" cy="285840"/>
            </p14:xfrm>
          </p:contentPart>
        </mc:Choice>
        <mc:Fallback xmlns="">
          <p:pic>
            <p:nvPicPr>
              <p:cNvPr id="613" name="Ink 614">
                <a:extLst>
                  <a:ext uri="{FF2B5EF4-FFF2-40B4-BE49-F238E27FC236}">
                    <a16:creationId xmlns:a16="http://schemas.microsoft.com/office/drawing/2014/main" id="{531209CF-F432-5241-8D98-06E1E67561F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50679" y="3535606"/>
                <a:ext cx="866548" cy="3469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7" name="Ink 617">
                <a:extLst>
                  <a:ext uri="{FF2B5EF4-FFF2-40B4-BE49-F238E27FC236}">
                    <a16:creationId xmlns:a16="http://schemas.microsoft.com/office/drawing/2014/main" id="{DB4B0C04-B282-CB48-930F-A64BEB8D075C}"/>
                  </a:ext>
                </a:extLst>
              </p14:cNvPr>
              <p14:cNvContentPartPr/>
              <p14:nvPr/>
            </p14:nvContentPartPr>
            <p14:xfrm>
              <a:off x="6651373" y="3132367"/>
              <a:ext cx="772920" cy="513720"/>
            </p14:xfrm>
          </p:contentPart>
        </mc:Choice>
        <mc:Fallback xmlns="">
          <p:pic>
            <p:nvPicPr>
              <p:cNvPr id="617" name="Ink 617">
                <a:extLst>
                  <a:ext uri="{FF2B5EF4-FFF2-40B4-BE49-F238E27FC236}">
                    <a16:creationId xmlns:a16="http://schemas.microsoft.com/office/drawing/2014/main" id="{DB4B0C04-B282-CB48-930F-A64BEB8D075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20773" y="3101767"/>
                <a:ext cx="8341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A2D419EA-D91D-074E-B7E0-338FC2026583}"/>
                  </a:ext>
                </a:extLst>
              </p14:cNvPr>
              <p14:cNvContentPartPr/>
              <p14:nvPr/>
            </p14:nvContentPartPr>
            <p14:xfrm>
              <a:off x="8191453" y="4084927"/>
              <a:ext cx="264960" cy="211320"/>
            </p14:xfrm>
          </p:contentPart>
        </mc:Choice>
        <mc:Fallback xmlns=""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A2D419EA-D91D-074E-B7E0-338FC20265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60493" y="4054327"/>
                <a:ext cx="32616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0" name="Ink 619">
                <a:extLst>
                  <a:ext uri="{FF2B5EF4-FFF2-40B4-BE49-F238E27FC236}">
                    <a16:creationId xmlns:a16="http://schemas.microsoft.com/office/drawing/2014/main" id="{FCA6694D-06CF-674C-9EEC-806D5768504A}"/>
                  </a:ext>
                </a:extLst>
              </p14:cNvPr>
              <p14:cNvContentPartPr/>
              <p14:nvPr/>
            </p14:nvContentPartPr>
            <p14:xfrm>
              <a:off x="9900373" y="4174927"/>
              <a:ext cx="291240" cy="169560"/>
            </p14:xfrm>
          </p:contentPart>
        </mc:Choice>
        <mc:Fallback xmlns="">
          <p:pic>
            <p:nvPicPr>
              <p:cNvPr id="620" name="Ink 619">
                <a:extLst>
                  <a:ext uri="{FF2B5EF4-FFF2-40B4-BE49-F238E27FC236}">
                    <a16:creationId xmlns:a16="http://schemas.microsoft.com/office/drawing/2014/main" id="{FCA6694D-06CF-674C-9EEC-806D5768504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869773" y="4144327"/>
                <a:ext cx="35280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36" name="Ink 636">
                <a:extLst>
                  <a:ext uri="{FF2B5EF4-FFF2-40B4-BE49-F238E27FC236}">
                    <a16:creationId xmlns:a16="http://schemas.microsoft.com/office/drawing/2014/main" id="{22284C4C-DCDB-294F-B53D-25F9592F2A04}"/>
                  </a:ext>
                </a:extLst>
              </p14:cNvPr>
              <p14:cNvContentPartPr/>
              <p14:nvPr/>
            </p14:nvContentPartPr>
            <p14:xfrm>
              <a:off x="9678253" y="2370607"/>
              <a:ext cx="2260080" cy="900000"/>
            </p14:xfrm>
          </p:contentPart>
        </mc:Choice>
        <mc:Fallback xmlns="">
          <p:pic>
            <p:nvPicPr>
              <p:cNvPr id="636" name="Ink 636">
                <a:extLst>
                  <a:ext uri="{FF2B5EF4-FFF2-40B4-BE49-F238E27FC236}">
                    <a16:creationId xmlns:a16="http://schemas.microsoft.com/office/drawing/2014/main" id="{22284C4C-DCDB-294F-B53D-25F9592F2A0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47653" y="2339647"/>
                <a:ext cx="232128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A3429D59-6216-1A4F-B453-9C023695899E}"/>
                  </a:ext>
                </a:extLst>
              </p14:cNvPr>
              <p14:cNvContentPartPr/>
              <p14:nvPr/>
            </p14:nvContentPartPr>
            <p14:xfrm>
              <a:off x="7450573" y="1290967"/>
              <a:ext cx="270360" cy="921240"/>
            </p14:xfrm>
          </p:contentPart>
        </mc:Choice>
        <mc:Fallback xmlns=""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A3429D59-6216-1A4F-B453-9C02369589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19973" y="1260367"/>
                <a:ext cx="331560" cy="9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098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27A3D13D-245A-9E49-A926-33EA6F1FB843}"/>
                  </a:ext>
                </a:extLst>
              </p14:cNvPr>
              <p14:cNvContentPartPr/>
              <p14:nvPr/>
            </p14:nvContentPartPr>
            <p14:xfrm>
              <a:off x="317173" y="407167"/>
              <a:ext cx="746640" cy="45540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27A3D13D-245A-9E49-A926-33EA6F1FB8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613" y="345607"/>
                <a:ext cx="8694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55">
                <a:extLst>
                  <a:ext uri="{FF2B5EF4-FFF2-40B4-BE49-F238E27FC236}">
                    <a16:creationId xmlns:a16="http://schemas.microsoft.com/office/drawing/2014/main" id="{450FC62F-C7A1-ED43-A600-117A3206FCE4}"/>
                  </a:ext>
                </a:extLst>
              </p14:cNvPr>
              <p14:cNvContentPartPr/>
              <p14:nvPr/>
            </p14:nvContentPartPr>
            <p14:xfrm>
              <a:off x="9168493" y="428407"/>
              <a:ext cx="1954800" cy="476640"/>
            </p14:xfrm>
          </p:contentPart>
        </mc:Choice>
        <mc:Fallback xmlns="">
          <p:pic>
            <p:nvPicPr>
              <p:cNvPr id="50" name="Ink 55">
                <a:extLst>
                  <a:ext uri="{FF2B5EF4-FFF2-40B4-BE49-F238E27FC236}">
                    <a16:creationId xmlns:a16="http://schemas.microsoft.com/office/drawing/2014/main" id="{450FC62F-C7A1-ED43-A600-117A3206FC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6933" y="366847"/>
                <a:ext cx="207792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6">
                <a:extLst>
                  <a:ext uri="{FF2B5EF4-FFF2-40B4-BE49-F238E27FC236}">
                    <a16:creationId xmlns:a16="http://schemas.microsoft.com/office/drawing/2014/main" id="{BCE4A771-46E2-B347-8D30-06FB7BAEE6DA}"/>
                  </a:ext>
                </a:extLst>
              </p14:cNvPr>
              <p14:cNvContentPartPr/>
              <p14:nvPr/>
            </p14:nvContentPartPr>
            <p14:xfrm>
              <a:off x="7741453" y="328327"/>
              <a:ext cx="857880" cy="450000"/>
            </p14:xfrm>
          </p:contentPart>
        </mc:Choice>
        <mc:Fallback xmlns="">
          <p:pic>
            <p:nvPicPr>
              <p:cNvPr id="51" name="Ink 56">
                <a:extLst>
                  <a:ext uri="{FF2B5EF4-FFF2-40B4-BE49-F238E27FC236}">
                    <a16:creationId xmlns:a16="http://schemas.microsoft.com/office/drawing/2014/main" id="{BCE4A771-46E2-B347-8D30-06FB7BAEE6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679867" y="267078"/>
                <a:ext cx="981052" cy="573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Ink 57">
                <a:extLst>
                  <a:ext uri="{FF2B5EF4-FFF2-40B4-BE49-F238E27FC236}">
                    <a16:creationId xmlns:a16="http://schemas.microsoft.com/office/drawing/2014/main" id="{C0953CAB-B656-C746-B770-9E2FD8A6F945}"/>
                  </a:ext>
                </a:extLst>
              </p14:cNvPr>
              <p14:cNvContentPartPr/>
              <p14:nvPr/>
            </p14:nvContentPartPr>
            <p14:xfrm>
              <a:off x="5757133" y="370087"/>
              <a:ext cx="1804320" cy="397440"/>
            </p14:xfrm>
          </p:contentPart>
        </mc:Choice>
        <mc:Fallback xmlns="">
          <p:pic>
            <p:nvPicPr>
              <p:cNvPr id="52" name="Ink 57">
                <a:extLst>
                  <a:ext uri="{FF2B5EF4-FFF2-40B4-BE49-F238E27FC236}">
                    <a16:creationId xmlns:a16="http://schemas.microsoft.com/office/drawing/2014/main" id="{C0953CAB-B656-C746-B770-9E2FD8A6F9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95573" y="308471"/>
                <a:ext cx="1927440" cy="520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8">
                <a:extLst>
                  <a:ext uri="{FF2B5EF4-FFF2-40B4-BE49-F238E27FC236}">
                    <a16:creationId xmlns:a16="http://schemas.microsoft.com/office/drawing/2014/main" id="{728F8397-4C46-CB47-B250-9FE4F166FBBB}"/>
                  </a:ext>
                </a:extLst>
              </p14:cNvPr>
              <p14:cNvContentPartPr/>
              <p14:nvPr/>
            </p14:nvContentPartPr>
            <p14:xfrm>
              <a:off x="5148733" y="246247"/>
              <a:ext cx="206640" cy="685440"/>
            </p14:xfrm>
          </p:contentPart>
        </mc:Choice>
        <mc:Fallback xmlns="">
          <p:pic>
            <p:nvPicPr>
              <p:cNvPr id="53" name="Ink 58">
                <a:extLst>
                  <a:ext uri="{FF2B5EF4-FFF2-40B4-BE49-F238E27FC236}">
                    <a16:creationId xmlns:a16="http://schemas.microsoft.com/office/drawing/2014/main" id="{728F8397-4C46-CB47-B250-9FE4F166FB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7173" y="184687"/>
                <a:ext cx="32976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9">
                <a:extLst>
                  <a:ext uri="{FF2B5EF4-FFF2-40B4-BE49-F238E27FC236}">
                    <a16:creationId xmlns:a16="http://schemas.microsoft.com/office/drawing/2014/main" id="{9F457F31-46F1-EA42-AB2E-41A98C302A42}"/>
                  </a:ext>
                </a:extLst>
              </p14:cNvPr>
              <p14:cNvContentPartPr/>
              <p14:nvPr/>
            </p14:nvContentPartPr>
            <p14:xfrm>
              <a:off x="3175573" y="383047"/>
              <a:ext cx="1423080" cy="379080"/>
            </p14:xfrm>
          </p:contentPart>
        </mc:Choice>
        <mc:Fallback xmlns="">
          <p:pic>
            <p:nvPicPr>
              <p:cNvPr id="54" name="Ink 59">
                <a:extLst>
                  <a:ext uri="{FF2B5EF4-FFF2-40B4-BE49-F238E27FC236}">
                    <a16:creationId xmlns:a16="http://schemas.microsoft.com/office/drawing/2014/main" id="{9F457F31-46F1-EA42-AB2E-41A98C302A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14013" y="321487"/>
                <a:ext cx="154620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60">
                <a:extLst>
                  <a:ext uri="{FF2B5EF4-FFF2-40B4-BE49-F238E27FC236}">
                    <a16:creationId xmlns:a16="http://schemas.microsoft.com/office/drawing/2014/main" id="{9A119400-CED7-FF4A-9FB7-6A0F3361647A}"/>
                  </a:ext>
                </a:extLst>
              </p14:cNvPr>
              <p14:cNvContentPartPr/>
              <p14:nvPr/>
            </p14:nvContentPartPr>
            <p14:xfrm>
              <a:off x="1740613" y="433807"/>
              <a:ext cx="1249560" cy="392040"/>
            </p14:xfrm>
          </p:contentPart>
        </mc:Choice>
        <mc:Fallback xmlns="">
          <p:pic>
            <p:nvPicPr>
              <p:cNvPr id="55" name="Ink 60">
                <a:extLst>
                  <a:ext uri="{FF2B5EF4-FFF2-40B4-BE49-F238E27FC236}">
                    <a16:creationId xmlns:a16="http://schemas.microsoft.com/office/drawing/2014/main" id="{9A119400-CED7-FF4A-9FB7-6A0F3361647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9395" y="372247"/>
                <a:ext cx="1372715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7" name="Ink 188">
                <a:extLst>
                  <a:ext uri="{FF2B5EF4-FFF2-40B4-BE49-F238E27FC236}">
                    <a16:creationId xmlns:a16="http://schemas.microsoft.com/office/drawing/2014/main" id="{3B2EAE9D-6AF0-2245-8B0A-49ABC098B1E2}"/>
                  </a:ext>
                </a:extLst>
              </p14:cNvPr>
              <p14:cNvContentPartPr/>
              <p14:nvPr/>
            </p14:nvContentPartPr>
            <p14:xfrm>
              <a:off x="2222293" y="1804327"/>
              <a:ext cx="1598400" cy="280800"/>
            </p14:xfrm>
          </p:contentPart>
        </mc:Choice>
        <mc:Fallback xmlns="">
          <p:pic>
            <p:nvPicPr>
              <p:cNvPr id="187" name="Ink 188">
                <a:extLst>
                  <a:ext uri="{FF2B5EF4-FFF2-40B4-BE49-F238E27FC236}">
                    <a16:creationId xmlns:a16="http://schemas.microsoft.com/office/drawing/2014/main" id="{3B2EAE9D-6AF0-2245-8B0A-49ABC098B1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91693" y="1773727"/>
                <a:ext cx="165996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8" name="Ink 189">
                <a:extLst>
                  <a:ext uri="{FF2B5EF4-FFF2-40B4-BE49-F238E27FC236}">
                    <a16:creationId xmlns:a16="http://schemas.microsoft.com/office/drawing/2014/main" id="{11BA5B96-64A2-B045-9790-D6F060EE1D30}"/>
                  </a:ext>
                </a:extLst>
              </p14:cNvPr>
              <p14:cNvContentPartPr/>
              <p14:nvPr/>
            </p14:nvContentPartPr>
            <p14:xfrm>
              <a:off x="343813" y="1820167"/>
              <a:ext cx="1720080" cy="323280"/>
            </p14:xfrm>
          </p:contentPart>
        </mc:Choice>
        <mc:Fallback xmlns="">
          <p:pic>
            <p:nvPicPr>
              <p:cNvPr id="188" name="Ink 189">
                <a:extLst>
                  <a:ext uri="{FF2B5EF4-FFF2-40B4-BE49-F238E27FC236}">
                    <a16:creationId xmlns:a16="http://schemas.microsoft.com/office/drawing/2014/main" id="{11BA5B96-64A2-B045-9790-D6F060EE1D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3213" y="1789567"/>
                <a:ext cx="17816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0" name="Ink 200">
                <a:extLst>
                  <a:ext uri="{FF2B5EF4-FFF2-40B4-BE49-F238E27FC236}">
                    <a16:creationId xmlns:a16="http://schemas.microsoft.com/office/drawing/2014/main" id="{712B9CAA-F0E5-1148-A2DA-028C816C16DE}"/>
                  </a:ext>
                </a:extLst>
              </p14:cNvPr>
              <p14:cNvContentPartPr/>
              <p14:nvPr/>
            </p14:nvContentPartPr>
            <p14:xfrm>
              <a:off x="380893" y="2862367"/>
              <a:ext cx="1354680" cy="264600"/>
            </p14:xfrm>
          </p:contentPart>
        </mc:Choice>
        <mc:Fallback xmlns="">
          <p:pic>
            <p:nvPicPr>
              <p:cNvPr id="200" name="Ink 200">
                <a:extLst>
                  <a:ext uri="{FF2B5EF4-FFF2-40B4-BE49-F238E27FC236}">
                    <a16:creationId xmlns:a16="http://schemas.microsoft.com/office/drawing/2014/main" id="{712B9CAA-F0E5-1148-A2DA-028C816C16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9941" y="2831449"/>
                <a:ext cx="1415864" cy="3257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7" name="Ink 217">
                <a:extLst>
                  <a:ext uri="{FF2B5EF4-FFF2-40B4-BE49-F238E27FC236}">
                    <a16:creationId xmlns:a16="http://schemas.microsoft.com/office/drawing/2014/main" id="{6F879DE3-245F-F844-B420-30D314A5BB1F}"/>
                  </a:ext>
                </a:extLst>
              </p14:cNvPr>
              <p14:cNvContentPartPr/>
              <p14:nvPr/>
            </p14:nvContentPartPr>
            <p14:xfrm>
              <a:off x="2031853" y="2809447"/>
              <a:ext cx="2566800" cy="328320"/>
            </p14:xfrm>
          </p:contentPart>
        </mc:Choice>
        <mc:Fallback xmlns="">
          <p:pic>
            <p:nvPicPr>
              <p:cNvPr id="217" name="Ink 217">
                <a:extLst>
                  <a:ext uri="{FF2B5EF4-FFF2-40B4-BE49-F238E27FC236}">
                    <a16:creationId xmlns:a16="http://schemas.microsoft.com/office/drawing/2014/main" id="{6F879DE3-245F-F844-B420-30D314A5BB1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00893" y="2778487"/>
                <a:ext cx="262800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F6C04AB-E61E-D648-9266-A4232CA2F8F6}"/>
                  </a:ext>
                </a:extLst>
              </p14:cNvPr>
              <p14:cNvContentPartPr/>
              <p14:nvPr/>
            </p14:nvContentPartPr>
            <p14:xfrm>
              <a:off x="4767493" y="2915287"/>
              <a:ext cx="360" cy="57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F6C04AB-E61E-D648-9266-A4232CA2F8F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6893" y="2884327"/>
                <a:ext cx="615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0D38BB9-892A-D145-917F-A70D09916F04}"/>
                  </a:ext>
                </a:extLst>
              </p14:cNvPr>
              <p14:cNvContentPartPr/>
              <p14:nvPr/>
            </p14:nvContentPartPr>
            <p14:xfrm>
              <a:off x="4804573" y="3021127"/>
              <a:ext cx="10800" cy="108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0D38BB9-892A-D145-917F-A70D09916F0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773973" y="2990167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614D0DC6-4227-AA4F-9E90-58C0AFCA217B}"/>
                  </a:ext>
                </a:extLst>
              </p14:cNvPr>
              <p14:cNvContentPartPr/>
              <p14:nvPr/>
            </p14:nvContentPartPr>
            <p14:xfrm>
              <a:off x="5095813" y="4021567"/>
              <a:ext cx="10800" cy="266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614D0DC6-4227-AA4F-9E90-58C0AFCA217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64853" y="3990967"/>
                <a:ext cx="72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ED02096-6B69-EA4D-8928-92E707715B05}"/>
                  </a:ext>
                </a:extLst>
              </p14:cNvPr>
              <p14:cNvContentPartPr/>
              <p14:nvPr/>
            </p14:nvContentPartPr>
            <p14:xfrm>
              <a:off x="5079973" y="4153687"/>
              <a:ext cx="10800" cy="108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ED02096-6B69-EA4D-8928-92E707715B0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49013" y="4123087"/>
                <a:ext cx="723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6B9D61A1-1167-0E49-9FF4-C38B512C7A69}"/>
                  </a:ext>
                </a:extLst>
              </p14:cNvPr>
              <p14:cNvContentPartPr/>
              <p14:nvPr/>
            </p14:nvContentPartPr>
            <p14:xfrm>
              <a:off x="2772733" y="5630047"/>
              <a:ext cx="10800" cy="478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6B9D61A1-1167-0E49-9FF4-C38B512C7A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42133" y="5599447"/>
                <a:ext cx="7236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FAE2E2A2-2572-5649-BCBA-B73FE63AD0AA}"/>
                  </a:ext>
                </a:extLst>
              </p14:cNvPr>
              <p14:cNvContentPartPr/>
              <p14:nvPr/>
            </p14:nvContentPartPr>
            <p14:xfrm>
              <a:off x="2799013" y="5741287"/>
              <a:ext cx="16200" cy="576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FAE2E2A2-2572-5649-BCBA-B73FE63AD0A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68413" y="5710687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5" name="Ink 269">
                <a:extLst>
                  <a:ext uri="{FF2B5EF4-FFF2-40B4-BE49-F238E27FC236}">
                    <a16:creationId xmlns:a16="http://schemas.microsoft.com/office/drawing/2014/main" id="{E9307E4B-FFE0-7840-A6C4-CF786ADFFB62}"/>
                  </a:ext>
                </a:extLst>
              </p14:cNvPr>
              <p14:cNvContentPartPr/>
              <p14:nvPr/>
            </p14:nvContentPartPr>
            <p14:xfrm>
              <a:off x="1963093" y="5471287"/>
              <a:ext cx="693720" cy="317880"/>
            </p14:xfrm>
          </p:contentPart>
        </mc:Choice>
        <mc:Fallback xmlns="">
          <p:pic>
            <p:nvPicPr>
              <p:cNvPr id="265" name="Ink 269">
                <a:extLst>
                  <a:ext uri="{FF2B5EF4-FFF2-40B4-BE49-F238E27FC236}">
                    <a16:creationId xmlns:a16="http://schemas.microsoft.com/office/drawing/2014/main" id="{E9307E4B-FFE0-7840-A6C4-CF786ADFFB6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32493" y="5440687"/>
                <a:ext cx="7549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6" name="Ink 270">
                <a:extLst>
                  <a:ext uri="{FF2B5EF4-FFF2-40B4-BE49-F238E27FC236}">
                    <a16:creationId xmlns:a16="http://schemas.microsoft.com/office/drawing/2014/main" id="{98C706DB-DB63-AC4D-8EBC-C229EFE1256A}"/>
                  </a:ext>
                </a:extLst>
              </p14:cNvPr>
              <p14:cNvContentPartPr/>
              <p14:nvPr/>
            </p14:nvContentPartPr>
            <p14:xfrm>
              <a:off x="539653" y="5540047"/>
              <a:ext cx="1317960" cy="323280"/>
            </p14:xfrm>
          </p:contentPart>
        </mc:Choice>
        <mc:Fallback xmlns="">
          <p:pic>
            <p:nvPicPr>
              <p:cNvPr id="266" name="Ink 270">
                <a:extLst>
                  <a:ext uri="{FF2B5EF4-FFF2-40B4-BE49-F238E27FC236}">
                    <a16:creationId xmlns:a16="http://schemas.microsoft.com/office/drawing/2014/main" id="{98C706DB-DB63-AC4D-8EBC-C229EFE1256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9053" y="5509447"/>
                <a:ext cx="137916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7" name="Ink 271">
                <a:extLst>
                  <a:ext uri="{FF2B5EF4-FFF2-40B4-BE49-F238E27FC236}">
                    <a16:creationId xmlns:a16="http://schemas.microsoft.com/office/drawing/2014/main" id="{0A47CDC6-EB97-AE4C-A272-8C84003EAFAA}"/>
                  </a:ext>
                </a:extLst>
              </p14:cNvPr>
              <p14:cNvContentPartPr/>
              <p14:nvPr/>
            </p14:nvContentPartPr>
            <p14:xfrm>
              <a:off x="3005653" y="3915727"/>
              <a:ext cx="1947240" cy="333720"/>
            </p14:xfrm>
          </p:contentPart>
        </mc:Choice>
        <mc:Fallback xmlns="">
          <p:pic>
            <p:nvPicPr>
              <p:cNvPr id="267" name="Ink 271">
                <a:extLst>
                  <a:ext uri="{FF2B5EF4-FFF2-40B4-BE49-F238E27FC236}">
                    <a16:creationId xmlns:a16="http://schemas.microsoft.com/office/drawing/2014/main" id="{0A47CDC6-EB97-AE4C-A272-8C84003EAF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74699" y="3885127"/>
                <a:ext cx="2008789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68" name="Ink 272">
                <a:extLst>
                  <a:ext uri="{FF2B5EF4-FFF2-40B4-BE49-F238E27FC236}">
                    <a16:creationId xmlns:a16="http://schemas.microsoft.com/office/drawing/2014/main" id="{840F41A9-2CEB-F840-8728-B356CEE1347E}"/>
                  </a:ext>
                </a:extLst>
              </p14:cNvPr>
              <p14:cNvContentPartPr/>
              <p14:nvPr/>
            </p14:nvContentPartPr>
            <p14:xfrm>
              <a:off x="1682653" y="4000327"/>
              <a:ext cx="1010880" cy="280800"/>
            </p14:xfrm>
          </p:contentPart>
        </mc:Choice>
        <mc:Fallback xmlns="">
          <p:pic>
            <p:nvPicPr>
              <p:cNvPr id="268" name="Ink 272">
                <a:extLst>
                  <a:ext uri="{FF2B5EF4-FFF2-40B4-BE49-F238E27FC236}">
                    <a16:creationId xmlns:a16="http://schemas.microsoft.com/office/drawing/2014/main" id="{840F41A9-2CEB-F840-8728-B356CEE1347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52064" y="3969727"/>
                <a:ext cx="1072058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9" name="Ink 273">
                <a:extLst>
                  <a:ext uri="{FF2B5EF4-FFF2-40B4-BE49-F238E27FC236}">
                    <a16:creationId xmlns:a16="http://schemas.microsoft.com/office/drawing/2014/main" id="{122C6C95-4338-7542-A157-A2E3DA422FBC}"/>
                  </a:ext>
                </a:extLst>
              </p14:cNvPr>
              <p14:cNvContentPartPr/>
              <p14:nvPr/>
            </p14:nvContentPartPr>
            <p14:xfrm>
              <a:off x="491773" y="4018687"/>
              <a:ext cx="1064160" cy="336600"/>
            </p14:xfrm>
          </p:contentPart>
        </mc:Choice>
        <mc:Fallback xmlns="">
          <p:pic>
            <p:nvPicPr>
              <p:cNvPr id="269" name="Ink 273">
                <a:extLst>
                  <a:ext uri="{FF2B5EF4-FFF2-40B4-BE49-F238E27FC236}">
                    <a16:creationId xmlns:a16="http://schemas.microsoft.com/office/drawing/2014/main" id="{122C6C95-4338-7542-A157-A2E3DA422FB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1173" y="3987727"/>
                <a:ext cx="11253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0" name="Ink 371">
                <a:extLst>
                  <a:ext uri="{FF2B5EF4-FFF2-40B4-BE49-F238E27FC236}">
                    <a16:creationId xmlns:a16="http://schemas.microsoft.com/office/drawing/2014/main" id="{D5C974A0-71C8-3C44-8DAF-A5AE17AB68BF}"/>
                  </a:ext>
                </a:extLst>
              </p14:cNvPr>
              <p14:cNvContentPartPr/>
              <p14:nvPr/>
            </p14:nvContentPartPr>
            <p14:xfrm>
              <a:off x="5397493" y="3698647"/>
              <a:ext cx="3307680" cy="783360"/>
            </p14:xfrm>
          </p:contentPart>
        </mc:Choice>
        <mc:Fallback xmlns="">
          <p:pic>
            <p:nvPicPr>
              <p:cNvPr id="370" name="Ink 371">
                <a:extLst>
                  <a:ext uri="{FF2B5EF4-FFF2-40B4-BE49-F238E27FC236}">
                    <a16:creationId xmlns:a16="http://schemas.microsoft.com/office/drawing/2014/main" id="{D5C974A0-71C8-3C44-8DAF-A5AE17AB68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66533" y="3668047"/>
                <a:ext cx="3368880" cy="84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6" name="Ink 378">
                <a:extLst>
                  <a:ext uri="{FF2B5EF4-FFF2-40B4-BE49-F238E27FC236}">
                    <a16:creationId xmlns:a16="http://schemas.microsoft.com/office/drawing/2014/main" id="{0E374027-056A-D14E-81E5-B7EBF91F72FE}"/>
                  </a:ext>
                </a:extLst>
              </p14:cNvPr>
              <p14:cNvContentPartPr/>
              <p14:nvPr/>
            </p14:nvContentPartPr>
            <p14:xfrm>
              <a:off x="6170053" y="5291647"/>
              <a:ext cx="1693800" cy="672480"/>
            </p14:xfrm>
          </p:contentPart>
        </mc:Choice>
        <mc:Fallback xmlns="">
          <p:pic>
            <p:nvPicPr>
              <p:cNvPr id="376" name="Ink 378">
                <a:extLst>
                  <a:ext uri="{FF2B5EF4-FFF2-40B4-BE49-F238E27FC236}">
                    <a16:creationId xmlns:a16="http://schemas.microsoft.com/office/drawing/2014/main" id="{0E374027-056A-D14E-81E5-B7EBF91F72F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39093" y="5260687"/>
                <a:ext cx="175500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7" name="Ink 379">
                <a:extLst>
                  <a:ext uri="{FF2B5EF4-FFF2-40B4-BE49-F238E27FC236}">
                    <a16:creationId xmlns:a16="http://schemas.microsoft.com/office/drawing/2014/main" id="{7DB1B1B7-93DE-4046-BD15-AFBD54322BC9}"/>
                  </a:ext>
                </a:extLst>
              </p14:cNvPr>
              <p14:cNvContentPartPr/>
              <p14:nvPr/>
            </p14:nvContentPartPr>
            <p14:xfrm>
              <a:off x="9281533" y="3598207"/>
              <a:ext cx="2757240" cy="915840"/>
            </p14:xfrm>
          </p:contentPart>
        </mc:Choice>
        <mc:Fallback xmlns="">
          <p:pic>
            <p:nvPicPr>
              <p:cNvPr id="377" name="Ink 379">
                <a:extLst>
                  <a:ext uri="{FF2B5EF4-FFF2-40B4-BE49-F238E27FC236}">
                    <a16:creationId xmlns:a16="http://schemas.microsoft.com/office/drawing/2014/main" id="{7DB1B1B7-93DE-4046-BD15-AFBD54322B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50573" y="3567607"/>
                <a:ext cx="2818800" cy="9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8" name="Ink 380">
                <a:extLst>
                  <a:ext uri="{FF2B5EF4-FFF2-40B4-BE49-F238E27FC236}">
                    <a16:creationId xmlns:a16="http://schemas.microsoft.com/office/drawing/2014/main" id="{1DA3BF89-38DB-BD42-AE96-F5A53DB3D7A9}"/>
                  </a:ext>
                </a:extLst>
              </p14:cNvPr>
              <p14:cNvContentPartPr/>
              <p14:nvPr/>
            </p14:nvContentPartPr>
            <p14:xfrm>
              <a:off x="5376253" y="1508047"/>
              <a:ext cx="6091200" cy="1878840"/>
            </p14:xfrm>
          </p:contentPart>
        </mc:Choice>
        <mc:Fallback xmlns="">
          <p:pic>
            <p:nvPicPr>
              <p:cNvPr id="378" name="Ink 380">
                <a:extLst>
                  <a:ext uri="{FF2B5EF4-FFF2-40B4-BE49-F238E27FC236}">
                    <a16:creationId xmlns:a16="http://schemas.microsoft.com/office/drawing/2014/main" id="{1DA3BF89-38DB-BD42-AE96-F5A53DB3D7A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345653" y="1477447"/>
                <a:ext cx="6152400" cy="19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3" name="Ink 383">
                <a:extLst>
                  <a:ext uri="{FF2B5EF4-FFF2-40B4-BE49-F238E27FC236}">
                    <a16:creationId xmlns:a16="http://schemas.microsoft.com/office/drawing/2014/main" id="{C20E77D1-16CF-4B4D-899F-0876D2BEF956}"/>
                  </a:ext>
                </a:extLst>
              </p14:cNvPr>
              <p14:cNvContentPartPr/>
              <p14:nvPr/>
            </p14:nvContentPartPr>
            <p14:xfrm>
              <a:off x="9725773" y="5291647"/>
              <a:ext cx="1984680" cy="820440"/>
            </p14:xfrm>
          </p:contentPart>
        </mc:Choice>
        <mc:Fallback xmlns="">
          <p:pic>
            <p:nvPicPr>
              <p:cNvPr id="383" name="Ink 383">
                <a:extLst>
                  <a:ext uri="{FF2B5EF4-FFF2-40B4-BE49-F238E27FC236}">
                    <a16:creationId xmlns:a16="http://schemas.microsoft.com/office/drawing/2014/main" id="{C20E77D1-16CF-4B4D-899F-0876D2BEF95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95173" y="5260687"/>
                <a:ext cx="2046240" cy="88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9325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15F8E-C1BD-4820-B77F-C0379920F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23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096A61-9F5F-467C-9D7C-400BB841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3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37FE84A-8E06-6443-BCAD-6F76E2AE5929}"/>
                  </a:ext>
                </a:extLst>
              </p14:cNvPr>
              <p14:cNvContentPartPr/>
              <p14:nvPr/>
            </p14:nvContentPartPr>
            <p14:xfrm>
              <a:off x="5497933" y="565927"/>
              <a:ext cx="16200" cy="37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37FE84A-8E06-6443-BCAD-6F76E2AE59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6373" y="504367"/>
                <a:ext cx="13932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82D31DB-435F-C447-B8F7-57E64895819B}"/>
                  </a:ext>
                </a:extLst>
              </p14:cNvPr>
              <p14:cNvContentPartPr/>
              <p14:nvPr/>
            </p14:nvContentPartPr>
            <p14:xfrm>
              <a:off x="5535013" y="830527"/>
              <a:ext cx="10800" cy="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82D31DB-435F-C447-B8F7-57E6489581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3453" y="768967"/>
                <a:ext cx="1339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4">
                <a:extLst>
                  <a:ext uri="{FF2B5EF4-FFF2-40B4-BE49-F238E27FC236}">
                    <a16:creationId xmlns:a16="http://schemas.microsoft.com/office/drawing/2014/main" id="{94FBD326-76B9-9140-97EE-30DF05468BC5}"/>
                  </a:ext>
                </a:extLst>
              </p14:cNvPr>
              <p14:cNvContentPartPr/>
              <p14:nvPr/>
            </p14:nvContentPartPr>
            <p14:xfrm>
              <a:off x="465493" y="497167"/>
              <a:ext cx="4805280" cy="593280"/>
            </p14:xfrm>
          </p:contentPart>
        </mc:Choice>
        <mc:Fallback xmlns="">
          <p:pic>
            <p:nvPicPr>
              <p:cNvPr id="24" name="Ink 24">
                <a:extLst>
                  <a:ext uri="{FF2B5EF4-FFF2-40B4-BE49-F238E27FC236}">
                    <a16:creationId xmlns:a16="http://schemas.microsoft.com/office/drawing/2014/main" id="{94FBD326-76B9-9140-97EE-30DF05468B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933" y="435570"/>
                <a:ext cx="4928400" cy="7164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7">
                <a:extLst>
                  <a:ext uri="{FF2B5EF4-FFF2-40B4-BE49-F238E27FC236}">
                    <a16:creationId xmlns:a16="http://schemas.microsoft.com/office/drawing/2014/main" id="{886970AB-5628-834E-869C-B4BEAE8ECF78}"/>
                  </a:ext>
                </a:extLst>
              </p14:cNvPr>
              <p14:cNvContentPartPr/>
              <p14:nvPr/>
            </p14:nvContentPartPr>
            <p14:xfrm>
              <a:off x="1449733" y="1941847"/>
              <a:ext cx="2921040" cy="428760"/>
            </p14:xfrm>
          </p:contentPart>
        </mc:Choice>
        <mc:Fallback xmlns="">
          <p:pic>
            <p:nvPicPr>
              <p:cNvPr id="46" name="Ink 47">
                <a:extLst>
                  <a:ext uri="{FF2B5EF4-FFF2-40B4-BE49-F238E27FC236}">
                    <a16:creationId xmlns:a16="http://schemas.microsoft.com/office/drawing/2014/main" id="{886970AB-5628-834E-869C-B4BEAE8ECF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8181" y="1880339"/>
                <a:ext cx="3044145" cy="5514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8">
                <a:extLst>
                  <a:ext uri="{FF2B5EF4-FFF2-40B4-BE49-F238E27FC236}">
                    <a16:creationId xmlns:a16="http://schemas.microsoft.com/office/drawing/2014/main" id="{DF98D8CD-F4C8-F748-A860-F14849990C53}"/>
                  </a:ext>
                </a:extLst>
              </p14:cNvPr>
              <p14:cNvContentPartPr/>
              <p14:nvPr/>
            </p14:nvContentPartPr>
            <p14:xfrm>
              <a:off x="563053" y="1920607"/>
              <a:ext cx="421560" cy="357840"/>
            </p14:xfrm>
          </p:contentPart>
        </mc:Choice>
        <mc:Fallback xmlns="">
          <p:pic>
            <p:nvPicPr>
              <p:cNvPr id="47" name="Ink 48">
                <a:extLst>
                  <a:ext uri="{FF2B5EF4-FFF2-40B4-BE49-F238E27FC236}">
                    <a16:creationId xmlns:a16="http://schemas.microsoft.com/office/drawing/2014/main" id="{DF98D8CD-F4C8-F748-A860-F14849990C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440" y="1859047"/>
                <a:ext cx="544785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Ink 64">
                <a:extLst>
                  <a:ext uri="{FF2B5EF4-FFF2-40B4-BE49-F238E27FC236}">
                    <a16:creationId xmlns:a16="http://schemas.microsoft.com/office/drawing/2014/main" id="{BF42CD16-5814-AE4F-AB6C-7C3ED4716E43}"/>
                  </a:ext>
                </a:extLst>
              </p14:cNvPr>
              <p14:cNvContentPartPr/>
              <p14:nvPr/>
            </p14:nvContentPartPr>
            <p14:xfrm>
              <a:off x="1418053" y="4222447"/>
              <a:ext cx="1995480" cy="466200"/>
            </p14:xfrm>
          </p:contentPart>
        </mc:Choice>
        <mc:Fallback xmlns="">
          <p:pic>
            <p:nvPicPr>
              <p:cNvPr id="63" name="Ink 64">
                <a:extLst>
                  <a:ext uri="{FF2B5EF4-FFF2-40B4-BE49-F238E27FC236}">
                    <a16:creationId xmlns:a16="http://schemas.microsoft.com/office/drawing/2014/main" id="{BF42CD16-5814-AE4F-AB6C-7C3ED4716E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6493" y="4160887"/>
                <a:ext cx="211824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5">
                <a:extLst>
                  <a:ext uri="{FF2B5EF4-FFF2-40B4-BE49-F238E27FC236}">
                    <a16:creationId xmlns:a16="http://schemas.microsoft.com/office/drawing/2014/main" id="{9FCB839C-A8FE-364F-985B-C0A441AF0E51}"/>
                  </a:ext>
                </a:extLst>
              </p14:cNvPr>
              <p14:cNvContentPartPr/>
              <p14:nvPr/>
            </p14:nvContentPartPr>
            <p14:xfrm>
              <a:off x="565933" y="4243687"/>
              <a:ext cx="524520" cy="312480"/>
            </p14:xfrm>
          </p:contentPart>
        </mc:Choice>
        <mc:Fallback xmlns="">
          <p:pic>
            <p:nvPicPr>
              <p:cNvPr id="64" name="Ink 65">
                <a:extLst>
                  <a:ext uri="{FF2B5EF4-FFF2-40B4-BE49-F238E27FC236}">
                    <a16:creationId xmlns:a16="http://schemas.microsoft.com/office/drawing/2014/main" id="{9FCB839C-A8FE-364F-985B-C0A441AF0E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4331" y="4182127"/>
                <a:ext cx="647725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0" name="Ink 90">
                <a:extLst>
                  <a:ext uri="{FF2B5EF4-FFF2-40B4-BE49-F238E27FC236}">
                    <a16:creationId xmlns:a16="http://schemas.microsoft.com/office/drawing/2014/main" id="{C0897DF4-4103-264F-8093-5285A8DCDD22}"/>
                  </a:ext>
                </a:extLst>
              </p14:cNvPr>
              <p14:cNvContentPartPr/>
              <p14:nvPr/>
            </p14:nvContentPartPr>
            <p14:xfrm>
              <a:off x="5018773" y="1423447"/>
              <a:ext cx="3040560" cy="1227960"/>
            </p14:xfrm>
          </p:contentPart>
        </mc:Choice>
        <mc:Fallback xmlns="">
          <p:pic>
            <p:nvPicPr>
              <p:cNvPr id="90" name="Ink 90">
                <a:extLst>
                  <a:ext uri="{FF2B5EF4-FFF2-40B4-BE49-F238E27FC236}">
                    <a16:creationId xmlns:a16="http://schemas.microsoft.com/office/drawing/2014/main" id="{C0897DF4-4103-264F-8093-5285A8DCDD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88173" y="1392487"/>
                <a:ext cx="3102120" cy="12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8" name="Ink 98">
                <a:extLst>
                  <a:ext uri="{FF2B5EF4-FFF2-40B4-BE49-F238E27FC236}">
                    <a16:creationId xmlns:a16="http://schemas.microsoft.com/office/drawing/2014/main" id="{F081566E-9D7A-5D47-A2BF-CC98F88B07EF}"/>
                  </a:ext>
                </a:extLst>
              </p14:cNvPr>
              <p14:cNvContentPartPr/>
              <p14:nvPr/>
            </p14:nvContentPartPr>
            <p14:xfrm>
              <a:off x="8439853" y="2095207"/>
              <a:ext cx="1471680" cy="360360"/>
            </p14:xfrm>
          </p:contentPart>
        </mc:Choice>
        <mc:Fallback xmlns="">
          <p:pic>
            <p:nvPicPr>
              <p:cNvPr id="98" name="Ink 98">
                <a:extLst>
                  <a:ext uri="{FF2B5EF4-FFF2-40B4-BE49-F238E27FC236}">
                    <a16:creationId xmlns:a16="http://schemas.microsoft.com/office/drawing/2014/main" id="{F081566E-9D7A-5D47-A2BF-CC98F88B07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09246" y="2064607"/>
                <a:ext cx="1533255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1206F3C-4142-5D4D-8943-F11D1D177BC5}"/>
                  </a:ext>
                </a:extLst>
              </p14:cNvPr>
              <p14:cNvContentPartPr/>
              <p14:nvPr/>
            </p14:nvContentPartPr>
            <p14:xfrm>
              <a:off x="5016253" y="2317687"/>
              <a:ext cx="1312560" cy="8154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1206F3C-4142-5D4D-8943-F11D1D177B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85653" y="2286727"/>
                <a:ext cx="1374120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A95731C-9E53-1F49-A63F-AB90611C1102}"/>
                  </a:ext>
                </a:extLst>
              </p14:cNvPr>
              <p14:cNvContentPartPr/>
              <p14:nvPr/>
            </p14:nvContentPartPr>
            <p14:xfrm>
              <a:off x="6646333" y="2995567"/>
              <a:ext cx="185400" cy="185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A95731C-9E53-1F49-A63F-AB90611C11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15373" y="2964967"/>
                <a:ext cx="2469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46D250E-B229-6A4F-9D5F-7F72878B63EA}"/>
                  </a:ext>
                </a:extLst>
              </p14:cNvPr>
              <p14:cNvContentPartPr/>
              <p14:nvPr/>
            </p14:nvContentPartPr>
            <p14:xfrm>
              <a:off x="6932533" y="3164407"/>
              <a:ext cx="26280" cy="32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46D250E-B229-6A4F-9D5F-7F72878B63E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01933" y="3133447"/>
                <a:ext cx="8748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9750196-7F5D-9A42-BA7E-6E05116E444E}"/>
                  </a:ext>
                </a:extLst>
              </p14:cNvPr>
              <p14:cNvContentPartPr/>
              <p14:nvPr/>
            </p14:nvContentPartPr>
            <p14:xfrm>
              <a:off x="7022533" y="3042367"/>
              <a:ext cx="179640" cy="466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9750196-7F5D-9A42-BA7E-6E05116E44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91933" y="3011767"/>
                <a:ext cx="24120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AC48B01-16BE-624C-A128-5BFFBFAB0137}"/>
                  </a:ext>
                </a:extLst>
              </p14:cNvPr>
              <p14:cNvContentPartPr/>
              <p14:nvPr/>
            </p14:nvContentPartPr>
            <p14:xfrm>
              <a:off x="7349773" y="3206527"/>
              <a:ext cx="16200" cy="5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AC48B01-16BE-624C-A128-5BFFBFAB013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19173" y="3175927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55591E5-0BB7-DF45-B0DC-D1D5F754CB66}"/>
                  </a:ext>
                </a:extLst>
              </p14:cNvPr>
              <p14:cNvContentPartPr/>
              <p14:nvPr/>
            </p14:nvContentPartPr>
            <p14:xfrm>
              <a:off x="8863213" y="3196087"/>
              <a:ext cx="32040" cy="106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55591E5-0BB7-DF45-B0DC-D1D5F754CB6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32613" y="3165487"/>
                <a:ext cx="9360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Ink 114">
                <a:extLst>
                  <a:ext uri="{FF2B5EF4-FFF2-40B4-BE49-F238E27FC236}">
                    <a16:creationId xmlns:a16="http://schemas.microsoft.com/office/drawing/2014/main" id="{33D5583B-0FD9-2046-9BAC-411D2FA2C7A4}"/>
                  </a:ext>
                </a:extLst>
              </p14:cNvPr>
              <p14:cNvContentPartPr/>
              <p14:nvPr/>
            </p14:nvContentPartPr>
            <p14:xfrm>
              <a:off x="7778533" y="2920687"/>
              <a:ext cx="836280" cy="323280"/>
            </p14:xfrm>
          </p:contentPart>
        </mc:Choice>
        <mc:Fallback xmlns="">
          <p:pic>
            <p:nvPicPr>
              <p:cNvPr id="114" name="Ink 114">
                <a:extLst>
                  <a:ext uri="{FF2B5EF4-FFF2-40B4-BE49-F238E27FC236}">
                    <a16:creationId xmlns:a16="http://schemas.microsoft.com/office/drawing/2014/main" id="{33D5583B-0FD9-2046-9BAC-411D2FA2C7A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47933" y="2890087"/>
                <a:ext cx="89784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6DF6BA1-3159-374F-A3E7-D3E375004E88}"/>
                  </a:ext>
                </a:extLst>
              </p14:cNvPr>
              <p14:cNvContentPartPr/>
              <p14:nvPr/>
            </p14:nvContentPartPr>
            <p14:xfrm>
              <a:off x="10043293" y="3227767"/>
              <a:ext cx="21600" cy="132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6DF6BA1-3159-374F-A3E7-D3E375004E8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12693" y="3197167"/>
                <a:ext cx="828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0" name="Ink 120">
                <a:extLst>
                  <a:ext uri="{FF2B5EF4-FFF2-40B4-BE49-F238E27FC236}">
                    <a16:creationId xmlns:a16="http://schemas.microsoft.com/office/drawing/2014/main" id="{14CDADF2-2AF9-8F49-A75B-7691EF43274F}"/>
                  </a:ext>
                </a:extLst>
              </p14:cNvPr>
              <p14:cNvContentPartPr/>
              <p14:nvPr/>
            </p14:nvContentPartPr>
            <p14:xfrm>
              <a:off x="9101533" y="3010687"/>
              <a:ext cx="677520" cy="439560"/>
            </p14:xfrm>
          </p:contentPart>
        </mc:Choice>
        <mc:Fallback xmlns="">
          <p:pic>
            <p:nvPicPr>
              <p:cNvPr id="120" name="Ink 120">
                <a:extLst>
                  <a:ext uri="{FF2B5EF4-FFF2-40B4-BE49-F238E27FC236}">
                    <a16:creationId xmlns:a16="http://schemas.microsoft.com/office/drawing/2014/main" id="{14CDADF2-2AF9-8F49-A75B-7691EF43274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70933" y="2980087"/>
                <a:ext cx="73908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6F377C0-B3E5-A94A-8869-0250F83919DD}"/>
                  </a:ext>
                </a:extLst>
              </p14:cNvPr>
              <p14:cNvContentPartPr/>
              <p14:nvPr/>
            </p14:nvContentPartPr>
            <p14:xfrm>
              <a:off x="10403293" y="3259447"/>
              <a:ext cx="16200" cy="57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6F377C0-B3E5-A94A-8869-0250F83919D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72693" y="3228847"/>
                <a:ext cx="7776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26E6820-ACC0-4445-BE24-3D7BDC3DF815}"/>
                  </a:ext>
                </a:extLst>
              </p14:cNvPr>
              <p14:cNvContentPartPr/>
              <p14:nvPr/>
            </p14:nvContentPartPr>
            <p14:xfrm>
              <a:off x="10524973" y="3249007"/>
              <a:ext cx="58680" cy="10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26E6820-ACC0-4445-BE24-3D7BDC3DF81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94373" y="3218047"/>
                <a:ext cx="119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CB85E7A-2D75-2A44-907C-165864376FE2}"/>
                  </a:ext>
                </a:extLst>
              </p14:cNvPr>
              <p14:cNvContentPartPr/>
              <p14:nvPr/>
            </p14:nvContentPartPr>
            <p14:xfrm>
              <a:off x="10662493" y="3238207"/>
              <a:ext cx="58680" cy="10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CB85E7A-2D75-2A44-907C-165864376FE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631893" y="3207607"/>
                <a:ext cx="11988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8037710-EA12-8648-9E3E-7E81DF232D96}"/>
                  </a:ext>
                </a:extLst>
              </p14:cNvPr>
              <p14:cNvContentPartPr/>
              <p14:nvPr/>
            </p14:nvContentPartPr>
            <p14:xfrm>
              <a:off x="10837093" y="3238207"/>
              <a:ext cx="3744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8037710-EA12-8648-9E3E-7E81DF232D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806493" y="3207607"/>
                <a:ext cx="98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27D86E5-DF85-1449-B8F5-19C79A21236C}"/>
                  </a:ext>
                </a:extLst>
              </p14:cNvPr>
              <p14:cNvContentPartPr/>
              <p14:nvPr/>
            </p14:nvContentPartPr>
            <p14:xfrm>
              <a:off x="10942933" y="3243607"/>
              <a:ext cx="1620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27D86E5-DF85-1449-B8F5-19C79A21236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12333" y="3213007"/>
                <a:ext cx="77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24F37506-2968-AF4E-82DD-0CDA247D82A3}"/>
                  </a:ext>
                </a:extLst>
              </p14:cNvPr>
              <p14:cNvContentPartPr/>
              <p14:nvPr/>
            </p14:nvContentPartPr>
            <p14:xfrm>
              <a:off x="8281453" y="5529607"/>
              <a:ext cx="26640" cy="10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24F37506-2968-AF4E-82DD-0CDA247D82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50493" y="5499007"/>
                <a:ext cx="882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9" name="Ink 160">
                <a:extLst>
                  <a:ext uri="{FF2B5EF4-FFF2-40B4-BE49-F238E27FC236}">
                    <a16:creationId xmlns:a16="http://schemas.microsoft.com/office/drawing/2014/main" id="{ED74A734-D62F-0B43-AF4C-5CCEB8DD4B5D}"/>
                  </a:ext>
                </a:extLst>
              </p14:cNvPr>
              <p14:cNvContentPartPr/>
              <p14:nvPr/>
            </p14:nvContentPartPr>
            <p14:xfrm>
              <a:off x="7667293" y="5339167"/>
              <a:ext cx="455400" cy="624600"/>
            </p14:xfrm>
          </p:contentPart>
        </mc:Choice>
        <mc:Fallback xmlns="">
          <p:pic>
            <p:nvPicPr>
              <p:cNvPr id="159" name="Ink 160">
                <a:extLst>
                  <a:ext uri="{FF2B5EF4-FFF2-40B4-BE49-F238E27FC236}">
                    <a16:creationId xmlns:a16="http://schemas.microsoft.com/office/drawing/2014/main" id="{ED74A734-D62F-0B43-AF4C-5CCEB8DD4B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36693" y="5308567"/>
                <a:ext cx="51696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0" name="Ink 161">
                <a:extLst>
                  <a:ext uri="{FF2B5EF4-FFF2-40B4-BE49-F238E27FC236}">
                    <a16:creationId xmlns:a16="http://schemas.microsoft.com/office/drawing/2014/main" id="{C3BA8770-40B2-DE4E-BAEA-B410E3EF210E}"/>
                  </a:ext>
                </a:extLst>
              </p14:cNvPr>
              <p14:cNvContentPartPr/>
              <p14:nvPr/>
            </p14:nvContentPartPr>
            <p14:xfrm>
              <a:off x="3699373" y="4186087"/>
              <a:ext cx="3433680" cy="1412640"/>
            </p14:xfrm>
          </p:contentPart>
        </mc:Choice>
        <mc:Fallback xmlns="">
          <p:pic>
            <p:nvPicPr>
              <p:cNvPr id="160" name="Ink 161">
                <a:extLst>
                  <a:ext uri="{FF2B5EF4-FFF2-40B4-BE49-F238E27FC236}">
                    <a16:creationId xmlns:a16="http://schemas.microsoft.com/office/drawing/2014/main" id="{C3BA8770-40B2-DE4E-BAEA-B410E3EF210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68776" y="4155487"/>
                <a:ext cx="3494874" cy="14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4" name="Ink 175">
                <a:extLst>
                  <a:ext uri="{FF2B5EF4-FFF2-40B4-BE49-F238E27FC236}">
                    <a16:creationId xmlns:a16="http://schemas.microsoft.com/office/drawing/2014/main" id="{5516929A-B242-F04D-98A7-5E0A1B750C7E}"/>
                  </a:ext>
                </a:extLst>
              </p14:cNvPr>
              <p14:cNvContentPartPr/>
              <p14:nvPr/>
            </p14:nvContentPartPr>
            <p14:xfrm>
              <a:off x="9699493" y="5137927"/>
              <a:ext cx="1080000" cy="704160"/>
            </p14:xfrm>
          </p:contentPart>
        </mc:Choice>
        <mc:Fallback xmlns="">
          <p:pic>
            <p:nvPicPr>
              <p:cNvPr id="174" name="Ink 175">
                <a:extLst>
                  <a:ext uri="{FF2B5EF4-FFF2-40B4-BE49-F238E27FC236}">
                    <a16:creationId xmlns:a16="http://schemas.microsoft.com/office/drawing/2014/main" id="{5516929A-B242-F04D-98A7-5E0A1B750C7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68893" y="5107327"/>
                <a:ext cx="1141200" cy="76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5" name="Ink 176">
                <a:extLst>
                  <a:ext uri="{FF2B5EF4-FFF2-40B4-BE49-F238E27FC236}">
                    <a16:creationId xmlns:a16="http://schemas.microsoft.com/office/drawing/2014/main" id="{5625DE68-3FD6-814F-90D2-F9854803A9A8}"/>
                  </a:ext>
                </a:extLst>
              </p14:cNvPr>
              <p14:cNvContentPartPr/>
              <p14:nvPr/>
            </p14:nvContentPartPr>
            <p14:xfrm>
              <a:off x="8815693" y="5312527"/>
              <a:ext cx="757080" cy="233280"/>
            </p14:xfrm>
          </p:contentPart>
        </mc:Choice>
        <mc:Fallback xmlns="">
          <p:pic>
            <p:nvPicPr>
              <p:cNvPr id="175" name="Ink 176">
                <a:extLst>
                  <a:ext uri="{FF2B5EF4-FFF2-40B4-BE49-F238E27FC236}">
                    <a16:creationId xmlns:a16="http://schemas.microsoft.com/office/drawing/2014/main" id="{5625DE68-3FD6-814F-90D2-F9854803A9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85093" y="5281927"/>
                <a:ext cx="8182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E566D6E-35D4-E248-93B1-FD5F088DA454}"/>
                  </a:ext>
                </a:extLst>
              </p14:cNvPr>
              <p14:cNvContentPartPr/>
              <p14:nvPr/>
            </p14:nvContentPartPr>
            <p14:xfrm>
              <a:off x="7265893" y="4206607"/>
              <a:ext cx="222120" cy="7304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E566D6E-35D4-E248-93B1-FD5F088DA45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35293" y="4176007"/>
                <a:ext cx="283320" cy="7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7" name="Ink 187">
                <a:extLst>
                  <a:ext uri="{FF2B5EF4-FFF2-40B4-BE49-F238E27FC236}">
                    <a16:creationId xmlns:a16="http://schemas.microsoft.com/office/drawing/2014/main" id="{92ACECE6-4976-4F4A-BA22-FB387C51D13F}"/>
                  </a:ext>
                </a:extLst>
              </p14:cNvPr>
              <p14:cNvContentPartPr/>
              <p14:nvPr/>
            </p14:nvContentPartPr>
            <p14:xfrm>
              <a:off x="7741453" y="4182487"/>
              <a:ext cx="1593360" cy="797400"/>
            </p14:xfrm>
          </p:contentPart>
        </mc:Choice>
        <mc:Fallback xmlns="">
          <p:pic>
            <p:nvPicPr>
              <p:cNvPr id="187" name="Ink 187">
                <a:extLst>
                  <a:ext uri="{FF2B5EF4-FFF2-40B4-BE49-F238E27FC236}">
                    <a16:creationId xmlns:a16="http://schemas.microsoft.com/office/drawing/2014/main" id="{92ACECE6-4976-4F4A-BA22-FB387C51D13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10846" y="4151873"/>
                <a:ext cx="1654934" cy="8586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165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84</Words>
  <Application>Microsoft Macintosh PowerPoint</Application>
  <PresentationFormat>Widescreen</PresentationFormat>
  <Paragraphs>25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 New</vt:lpstr>
      <vt:lpstr>Wingdings 2</vt:lpstr>
      <vt:lpstr>Office Theme</vt:lpstr>
      <vt:lpstr>Slate</vt:lpstr>
      <vt:lpstr>PowerPoint Presentation</vt:lpstr>
      <vt:lpstr>Conflict of interest statement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 heavy lifting inside each ‘neuron’…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performance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mterblanche</dc:creator>
  <cp:lastModifiedBy>Terblanche Marius</cp:lastModifiedBy>
  <cp:revision>6</cp:revision>
  <dcterms:created xsi:type="dcterms:W3CDTF">2018-10-20T14:09:00Z</dcterms:created>
  <dcterms:modified xsi:type="dcterms:W3CDTF">2024-05-08T14:19:24Z</dcterms:modified>
</cp:coreProperties>
</file>